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6600"/>
              <a:t>Heart Disease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Machine Learning Project using Patient Health Records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Input: New patient data with 11 features.</a:t>
            </a:r>
          </a:p>
          <a:p>
            <a:pPr marL="0" indent="0">
              <a:buNone/>
            </a:pPr>
            <a:r>
              <a:t>• Preprocessed using the same scaler.</a:t>
            </a:r>
          </a:p>
          <a:p>
            <a:pPr marL="0" indent="0">
              <a:buNone/>
            </a:pPr>
            <a:r>
              <a:t>• Model predicted: Heart Disease or Normal.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Built a robust model to assist in heart disease detection.</a:t>
            </a:r>
          </a:p>
          <a:p>
            <a:pPr marL="0" indent="0">
              <a:buNone/>
            </a:pPr>
            <a:r>
              <a:t>• Can be integrated into clinical decision systems.</a:t>
            </a:r>
          </a:p>
          <a:p>
            <a:pPr marL="0" indent="0">
              <a:buNone/>
            </a:pPr>
            <a:r>
              <a:t>• Scope for improvement: More data, ensemble models, real-time deployment.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Heart disease is one of the leading causes of death globally.</a:t>
            </a:r>
          </a:p>
          <a:p>
            <a:pPr marL="0" indent="0">
              <a:buNone/>
            </a:pPr>
            <a:r>
              <a:t>• Early detection is critical to effective treatment.</a:t>
            </a:r>
          </a:p>
          <a:p>
            <a:pPr marL="0" indent="0">
              <a:buNone/>
            </a:pPr>
            <a:r>
              <a:t>• Build a machine learning model to predict heart disease based on clinical features.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Contains 11 features and 1 target label.</a:t>
            </a:r>
          </a:p>
          <a:p>
            <a:pPr marL="0" indent="0">
              <a:buNone/>
            </a:pPr>
            <a:r>
              <a:t>• Features include age, sex, blood pressure, cholesterol, ECG, etc.</a:t>
            </a:r>
          </a:p>
          <a:p>
            <a:pPr marL="0" indent="0">
              <a:buNone/>
            </a:pPr>
            <a:r>
              <a:t>• Target: 1 = Heart Disease, 0 = No Disease.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Checked and confirmed no missing values.</a:t>
            </a:r>
          </a:p>
          <a:p>
            <a:pPr marL="0" indent="0">
              <a:buNone/>
            </a:pPr>
            <a:r>
              <a:t>• Separated features (X) and target (y).</a:t>
            </a:r>
          </a:p>
          <a:p>
            <a:pPr marL="0" indent="0">
              <a:buNone/>
            </a:pPr>
            <a:r>
              <a:t>• Scaled data using StandardScaler.</a:t>
            </a:r>
          </a:p>
          <a:p>
            <a:pPr marL="0" indent="0">
              <a:buNone/>
            </a:pPr>
            <a:r>
              <a:t>• Split into train-test sets (80%-20%).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8571-54B9-2368-2A8F-FD772760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VISUALISATION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7C702-C012-DDFA-82EB-21E7E499D2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75661" y="1532750"/>
            <a:ext cx="4668339" cy="4915184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8118352-6972-33DF-A436-86F0EC44832C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195093" y="1880822"/>
            <a:ext cx="437690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Distribution – Heart Disease Cases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bar plot shows the distribution of heart disease cases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target variable is binary: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= No Heart Disease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= Heart Disease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is fairly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a slight majority of patients having heart disease.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This balance means we can confidently use accuracy and other standard metrics without needing oversampling or reweighting.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0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C365C5F-B37D-B5BC-FBCF-F00B0C9514F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57200" y="261687"/>
            <a:ext cx="3709447" cy="697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Heatmap – Feature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heatmap shows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Pearson correlation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features and the target variable.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Brighter colors (closer to 1 or -1) indicate stronger correlations.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Chest pain type (0.46)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 slope (0.51)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Exercise-induced angina (0.48)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show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correlation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heart disease.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 heart rate achieved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shows a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correlation (-0.41)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meaning lower max heart rate is associated with disease.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These insights help prioritize features for model training and feature importance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7C826A1-D43D-8FF4-AE3B-ABB3F17F3F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66647" y="466788"/>
            <a:ext cx="4901939" cy="6061051"/>
          </a:xfrm>
        </p:spPr>
      </p:pic>
    </p:spTree>
    <p:extLst>
      <p:ext uri="{BB962C8B-B14F-4D97-AF65-F5344CB8AC3E}">
        <p14:creationId xmlns:p14="http://schemas.microsoft.com/office/powerpoint/2010/main" val="302789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Used Random Forest Classifier.</a:t>
            </a:r>
          </a:p>
          <a:p>
            <a:pPr marL="0" indent="0">
              <a:buNone/>
            </a:pPr>
            <a:r>
              <a:t>• Trained the model on 80% of the data.</a:t>
            </a:r>
          </a:p>
          <a:p>
            <a:pPr marL="0" indent="0">
              <a:buNone/>
            </a:pPr>
            <a:r>
              <a:t>• Performed predictions on test set.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Accuracy: ~85%-90%.</a:t>
            </a:r>
          </a:p>
          <a:p>
            <a:pPr marL="0" indent="0">
              <a:buNone/>
            </a:pPr>
            <a:r>
              <a:t>• Confusion Matrix: Good balance of TP and TN.</a:t>
            </a:r>
          </a:p>
          <a:p>
            <a:pPr marL="0" indent="0">
              <a:buNone/>
            </a:pPr>
            <a:r>
              <a:t>• Precision, Recall, and F1 Score reported from classification report.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55DDA-53CA-2702-54CC-5F3148003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169" y="690834"/>
            <a:ext cx="3850831" cy="3239172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A5AD9DD-A418-EBAB-E24B-070A6EFD644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41403" y="361464"/>
            <a:ext cx="5354424" cy="440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– Model Performance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matrix evaluates the classification model's prediction results: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Positives (TP)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126 → Model correctly predicted heart disease.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Negatives (TN)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100 → Model correctly predicted no disease.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Positives (FP)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7 → Model incorrectly predicted disease.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Negatives (FN)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5 → Model missed actual disease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10148E0-E597-20D1-4B3C-97195717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03" y="4547580"/>
            <a:ext cx="8861194" cy="184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The model performs very well: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false negatives (very important in medical predictions).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recall and precision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both classes.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matters: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healthcare,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minimizing false negatives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critical, because missing a real heart disease case can be fatal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933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542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Calibri</vt:lpstr>
      <vt:lpstr>Office Theme</vt:lpstr>
      <vt:lpstr>Heart Disease Detection</vt:lpstr>
      <vt:lpstr>Problem Statement</vt:lpstr>
      <vt:lpstr>Dataset Overview</vt:lpstr>
      <vt:lpstr>Data Preprocessing</vt:lpstr>
      <vt:lpstr>DATA VISUALISATION</vt:lpstr>
      <vt:lpstr>PowerPoint Presentation</vt:lpstr>
      <vt:lpstr>Model Training</vt:lpstr>
      <vt:lpstr>Model Evaluation</vt:lpstr>
      <vt:lpstr>PowerPoint Presentation</vt:lpstr>
      <vt:lpstr>Sample Prediction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Neha S Mathew</cp:lastModifiedBy>
  <cp:revision>4</cp:revision>
  <dcterms:created xsi:type="dcterms:W3CDTF">2013-01-27T09:14:16Z</dcterms:created>
  <dcterms:modified xsi:type="dcterms:W3CDTF">2025-07-20T11:33:55Z</dcterms:modified>
  <cp:category/>
</cp:coreProperties>
</file>