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7" r:id="rId1"/>
    <p:sldMasterId id="2147483831" r:id="rId2"/>
    <p:sldMasterId id="2147483863" r:id="rId3"/>
  </p:sldMasterIdLst>
  <p:notesMasterIdLst>
    <p:notesMasterId r:id="rId50"/>
  </p:notesMasterIdLst>
  <p:handoutMasterIdLst>
    <p:handoutMasterId r:id="rId51"/>
  </p:handoutMasterIdLst>
  <p:sldIdLst>
    <p:sldId id="522" r:id="rId4"/>
    <p:sldId id="597" r:id="rId5"/>
    <p:sldId id="523" r:id="rId6"/>
    <p:sldId id="553" r:id="rId7"/>
    <p:sldId id="580" r:id="rId8"/>
    <p:sldId id="554" r:id="rId9"/>
    <p:sldId id="555" r:id="rId10"/>
    <p:sldId id="578" r:id="rId11"/>
    <p:sldId id="579" r:id="rId12"/>
    <p:sldId id="577" r:id="rId13"/>
    <p:sldId id="595" r:id="rId14"/>
    <p:sldId id="594" r:id="rId15"/>
    <p:sldId id="530" r:id="rId16"/>
    <p:sldId id="599" r:id="rId17"/>
    <p:sldId id="600" r:id="rId18"/>
    <p:sldId id="601" r:id="rId19"/>
    <p:sldId id="582" r:id="rId20"/>
    <p:sldId id="571" r:id="rId21"/>
    <p:sldId id="558" r:id="rId22"/>
    <p:sldId id="563" r:id="rId23"/>
    <p:sldId id="560" r:id="rId24"/>
    <p:sldId id="556" r:id="rId25"/>
    <p:sldId id="561" r:id="rId26"/>
    <p:sldId id="557" r:id="rId27"/>
    <p:sldId id="564" r:id="rId28"/>
    <p:sldId id="565" r:id="rId29"/>
    <p:sldId id="573" r:id="rId30"/>
    <p:sldId id="559" r:id="rId31"/>
    <p:sldId id="562" r:id="rId32"/>
    <p:sldId id="584" r:id="rId33"/>
    <p:sldId id="581" r:id="rId34"/>
    <p:sldId id="567" r:id="rId35"/>
    <p:sldId id="568" r:id="rId36"/>
    <p:sldId id="569" r:id="rId37"/>
    <p:sldId id="587" r:id="rId38"/>
    <p:sldId id="588" r:id="rId39"/>
    <p:sldId id="589" r:id="rId40"/>
    <p:sldId id="596" r:id="rId41"/>
    <p:sldId id="528" r:id="rId42"/>
    <p:sldId id="590" r:id="rId43"/>
    <p:sldId id="591" r:id="rId44"/>
    <p:sldId id="592" r:id="rId45"/>
    <p:sldId id="570" r:id="rId46"/>
    <p:sldId id="525" r:id="rId47"/>
    <p:sldId id="526" r:id="rId48"/>
    <p:sldId id="527" r:id="rId49"/>
  </p:sldIdLst>
  <p:sldSz cx="12192000" cy="6858000"/>
  <p:notesSz cx="6797675" cy="9926638"/>
  <p:custDataLst>
    <p:tags r:id="rId52"/>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5ED698E-221C-4959-B4A5-3B1D574276B9}">
          <p14:sldIdLst>
            <p14:sldId id="522"/>
            <p14:sldId id="597"/>
          </p14:sldIdLst>
        </p14:section>
        <p14:section name="Changes and Updates" id="{DDC2E458-558E-4661-A112-767F6E44FF42}">
          <p14:sldIdLst>
            <p14:sldId id="523"/>
            <p14:sldId id="553"/>
            <p14:sldId id="580"/>
            <p14:sldId id="554"/>
            <p14:sldId id="555"/>
            <p14:sldId id="578"/>
            <p14:sldId id="579"/>
            <p14:sldId id="577"/>
            <p14:sldId id="595"/>
            <p14:sldId id="594"/>
          </p14:sldIdLst>
        </p14:section>
        <p14:section name="TE1210" id="{F241E3DA-3174-4BFD-83E4-5DB63047AD5F}">
          <p14:sldIdLst>
            <p14:sldId id="530"/>
            <p14:sldId id="599"/>
            <p14:sldId id="600"/>
            <p14:sldId id="601"/>
          </p14:sldIdLst>
        </p14:section>
        <p14:section name="Zettabyte Filesystem" id="{73686861-158B-4FBF-B0D7-544199D489A2}">
          <p14:sldIdLst>
            <p14:sldId id="582"/>
            <p14:sldId id="571"/>
            <p14:sldId id="558"/>
            <p14:sldId id="563"/>
            <p14:sldId id="560"/>
            <p14:sldId id="556"/>
            <p14:sldId id="561"/>
            <p14:sldId id="557"/>
            <p14:sldId id="564"/>
            <p14:sldId id="565"/>
            <p14:sldId id="573"/>
            <p14:sldId id="559"/>
            <p14:sldId id="562"/>
            <p14:sldId id="584"/>
            <p14:sldId id="581"/>
            <p14:sldId id="567"/>
            <p14:sldId id="568"/>
            <p14:sldId id="569"/>
            <p14:sldId id="587"/>
            <p14:sldId id="588"/>
            <p14:sldId id="589"/>
            <p14:sldId id="596"/>
          </p14:sldIdLst>
        </p14:section>
        <p14:section name="Installing Functions" id="{1CF8517A-EBBD-4130-BB1E-55E7BCF6796A}">
          <p14:sldIdLst>
            <p14:sldId id="528"/>
            <p14:sldId id="590"/>
            <p14:sldId id="591"/>
            <p14:sldId id="592"/>
          </p14:sldIdLst>
        </p14:section>
        <p14:section name="Wrap-up" id="{B9BDF1AD-5F26-4E63-890D-01EC8472B68F}">
          <p14:sldIdLst>
            <p14:sldId id="570"/>
            <p14:sldId id="525"/>
            <p14:sldId id="526"/>
            <p14:sldId id="52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FFFF"/>
    <a:srgbClr val="9DAFCC"/>
    <a:srgbClr val="3D8ECD"/>
    <a:srgbClr val="D1D7DA"/>
    <a:srgbClr val="EF0000"/>
    <a:srgbClr val="ED53D7"/>
    <a:srgbClr val="4B5669"/>
    <a:srgbClr val="2D76AD"/>
    <a:srgbClr val="2159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817EA92-75D0-4044-A80A-286907CE0DDC}">
  <a:tblStyle styleId="{0817EA92-75D0-4044-A80A-286907CE0DDC}" styleName="Beckhoff Standard Table Style">
    <a:wholeTbl>
      <a:tcTxStyle>
        <a:fontRef idx="minor">
          <a:prstClr val="black"/>
        </a:fontRef>
        <a:schemeClr val="dk1"/>
      </a:tcTxStyle>
      <a:tcStyle>
        <a:tcBdr>
          <a:left>
            <a:ln w="0" cmpd="sng">
              <a:solidFill>
                <a:schemeClr val="lt1"/>
              </a:solidFill>
            </a:ln>
          </a:left>
          <a:right>
            <a:ln w="0" cmpd="sng">
              <a:solidFill>
                <a:schemeClr val="lt1"/>
              </a:solidFill>
            </a:ln>
          </a:right>
          <a:top>
            <a:ln w="12700" cmpd="sng">
              <a:solidFill>
                <a:schemeClr val="lt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lt1"/>
          </a:solidFill>
        </a:fill>
      </a:tcStyle>
    </a:wholeTbl>
    <a:band1H>
      <a:tcStyle>
        <a:tcBdr/>
      </a:tcStyle>
    </a:band1H>
    <a:band2H>
      <a:tcStyle>
        <a:tcBdr/>
        <a:fill>
          <a:solidFill>
            <a:schemeClr val="lt2">
              <a:tint val="60000"/>
            </a:schemeClr>
          </a:solidFill>
        </a:fill>
      </a:tcStyle>
    </a:band2H>
    <a:band1V>
      <a:tcStyle>
        <a:tcBdr/>
      </a:tcStyle>
    </a:band1V>
    <a:band2V>
      <a:tcStyle>
        <a:tcBdr/>
        <a:fill>
          <a:solidFill>
            <a:schemeClr val="lt2">
              <a:tint val="60000"/>
            </a:schemeClr>
          </a:solidFill>
        </a:fill>
      </a:tcStyle>
    </a:band2V>
    <a:lastCol>
      <a:tcTxStyle b="on">
        <a:fontRef idx="minor">
          <a:prstClr val="black"/>
        </a:fontRef>
        <a:schemeClr val="dk1"/>
      </a:tcTxStyle>
      <a:tcStyle>
        <a:tcBdr/>
        <a:fill>
          <a:solidFill>
            <a:schemeClr val="accent1"/>
          </a:solidFill>
        </a:fill>
      </a:tcStyle>
    </a:lastCol>
    <a:firstCol>
      <a:tcTxStyle b="on">
        <a:fontRef idx="minor">
          <a:prstClr val="black"/>
        </a:fontRef>
        <a:schemeClr val="dk1"/>
      </a:tcTxStyle>
      <a:tcStyle>
        <a:tcBdr/>
        <a:fill>
          <a:solidFill>
            <a:schemeClr val="accent1"/>
          </a:solidFill>
        </a:fill>
      </a:tcStyle>
    </a:firstCol>
    <a:lastRow>
      <a:tcTxStyle b="on">
        <a:fontRef idx="minor">
          <a:prstClr val="black"/>
        </a:fontRef>
        <a:schemeClr val="lt1"/>
      </a:tcTxStyle>
      <a:tcStyle>
        <a:tcBdr>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2"/>
          </a:solidFill>
        </a:fill>
      </a:tcStyle>
    </a:lastRow>
    <a:firstRow>
      <a:tcTxStyle b="on">
        <a:fontRef idx="minor">
          <a:prstClr val="black"/>
        </a:fontRef>
        <a:schemeClr val="lt1"/>
      </a:tcTxStyle>
      <a:tcStyle>
        <a:tcBdr>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2"/>
          </a:solidFill>
        </a:fill>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C22544A-7EE6-4342-B048-85BDC9FD1C3A}" styleName="Mittlere Formatvorlage 2 - Akzent 1">
    <a:wholeTbl>
      <a:tcTxStyle>
        <a:fontRef idx="minor">
          <a:prstClr val="black"/>
        </a:fontRef>
        <a:schemeClr val="dk1"/>
      </a:tcTxStyle>
      <a:tcStyle>
        <a:tcBdr>
          <a:left>
            <a:ln w="0" cmpd="sng">
              <a:solidFill>
                <a:schemeClr val="lt1"/>
              </a:solidFill>
            </a:ln>
          </a:left>
          <a:right>
            <a:ln w="0" cmpd="sng">
              <a:solidFill>
                <a:schemeClr val="lt1"/>
              </a:solidFill>
            </a:ln>
          </a:right>
          <a:top>
            <a:ln w="12700" cmpd="sng">
              <a:solidFill>
                <a:schemeClr val="lt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lt1"/>
          </a:solidFill>
        </a:fill>
      </a:tcStyle>
    </a:wholeTbl>
    <a:band1H>
      <a:tcStyle>
        <a:tcBdr/>
      </a:tcStyle>
    </a:band1H>
    <a:band2H>
      <a:tcStyle>
        <a:tcBdr/>
        <a:fill>
          <a:solidFill>
            <a:schemeClr val="lt2">
              <a:tint val="60000"/>
            </a:schemeClr>
          </a:solidFill>
        </a:fill>
      </a:tcStyle>
    </a:band2H>
    <a:band1V>
      <a:tcStyle>
        <a:tcBdr/>
      </a:tcStyle>
    </a:band1V>
    <a:band2V>
      <a:tcStyle>
        <a:tcBdr/>
        <a:fill>
          <a:solidFill>
            <a:schemeClr val="lt2">
              <a:tint val="60000"/>
            </a:schemeClr>
          </a:solidFill>
        </a:fill>
      </a:tcStyle>
    </a:band2V>
    <a:lastCol>
      <a:tcTxStyle b="on">
        <a:fontRef idx="minor">
          <a:prstClr val="black"/>
        </a:fontRef>
        <a:schemeClr val="dk1"/>
      </a:tcTxStyle>
      <a:tcStyle>
        <a:tcBdr/>
        <a:fill>
          <a:solidFill>
            <a:schemeClr val="accent1"/>
          </a:solidFill>
        </a:fill>
      </a:tcStyle>
    </a:lastCol>
    <a:firstCol>
      <a:tcTxStyle b="on">
        <a:fontRef idx="minor">
          <a:prstClr val="black"/>
        </a:fontRef>
        <a:schemeClr val="dk1"/>
      </a:tcTxStyle>
      <a:tcStyle>
        <a:tcBdr/>
        <a:fill>
          <a:solidFill>
            <a:schemeClr val="accent1"/>
          </a:solidFill>
        </a:fill>
      </a:tcStyle>
    </a:firstCol>
    <a:lastRow>
      <a:tcTxStyle b="on">
        <a:fontRef idx="minor">
          <a:prstClr val="black"/>
        </a:fontRef>
        <a:schemeClr val="lt1"/>
      </a:tcTxStyle>
      <a:tcStyle>
        <a:tcBdr>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solidFill>
        </a:fill>
      </a:tcStyle>
    </a:lastRow>
    <a:firstRow>
      <a:tcTxStyle b="on">
        <a:fontRef idx="minor">
          <a:prstClr val="black"/>
        </a:fontRef>
        <a:schemeClr val="lt1"/>
      </a:tcTxStyle>
      <a:tcStyle>
        <a:tcBdr>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dk2"/>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dk2"/>
          </a:solidFill>
        </a:fill>
      </a:tcStyle>
    </a:lastRow>
    <a:firstRow>
      <a:tcTxStyle b="on">
        <a:fontRef idx="minor">
          <a:scrgbClr r="0" g="0" b="0"/>
        </a:fontRef>
        <a:schemeClr val="dk2"/>
      </a:tcTxStyle>
      <a:tcStyle>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dk2"/>
              </a:solidFill>
            </a:ln>
          </a:left>
          <a:right>
            <a:ln w="12700" cmpd="sng">
              <a:solidFill>
                <a:schemeClr val="dk2"/>
              </a:solidFill>
            </a:ln>
          </a:right>
          <a:top>
            <a:ln w="12700" cmpd="sng">
              <a:solidFill>
                <a:schemeClr val="dk2"/>
              </a:solidFill>
            </a:ln>
          </a:top>
          <a:bottom>
            <a:ln w="12700" cmpd="sng">
              <a:solidFill>
                <a:schemeClr val="dk2"/>
              </a:solidFill>
            </a:ln>
          </a:bottom>
          <a:insideH>
            <a:ln w="12700" cmpd="sng">
              <a:solidFill>
                <a:schemeClr val="dk2"/>
              </a:solidFill>
            </a:ln>
          </a:insideH>
          <a:insideV>
            <a:ln w="12700" cmpd="sng">
              <a:solidFill>
                <a:schemeClr val="dk2"/>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dk2"/>
      </a:tcTxStyle>
      <a:tcStyle>
        <a:tcBdr/>
        <a:fill>
          <a:solidFill>
            <a:schemeClr val="accent1"/>
          </a:solidFill>
        </a:fill>
      </a:tcStyle>
    </a:lastCol>
    <a:firstCol>
      <a:tcTxStyle b="on">
        <a:fontRef idx="minor">
          <a:prstClr val="black"/>
        </a:fontRef>
        <a:schemeClr val="dk2"/>
      </a:tcTxStyle>
      <a:tcStyle>
        <a:tcBdr/>
        <a:fill>
          <a:solidFill>
            <a:schemeClr val="accent1"/>
          </a:solidFill>
        </a:fill>
      </a:tcStyle>
    </a:firstCol>
    <a:lastRow>
      <a:tcTxStyle b="on">
        <a:fontRef idx="minor">
          <a:prstClr val="black"/>
        </a:fontRef>
        <a:schemeClr val="dk2"/>
      </a:tcTxStyle>
      <a:tcStyle>
        <a:tcBdr>
          <a:top>
            <a:ln w="38100" cmpd="sng">
              <a:solidFill>
                <a:schemeClr val="dk2"/>
              </a:solidFill>
            </a:ln>
          </a:top>
        </a:tcBdr>
        <a:fill>
          <a:solidFill>
            <a:schemeClr val="accent2"/>
          </a:solidFill>
        </a:fill>
      </a:tcStyle>
    </a:lastRow>
    <a:firstRow>
      <a:tcTxStyle b="on">
        <a:fontRef idx="minor">
          <a:prstClr val="black"/>
        </a:fontRef>
        <a:schemeClr val="dk2"/>
      </a:tcTxStyle>
      <a:tcStyle>
        <a:tcBdr>
          <a:bottom>
            <a:ln w="38100" cmpd="sng">
              <a:solidFill>
                <a:schemeClr val="dk2"/>
              </a:solidFill>
            </a:ln>
          </a:bottom>
        </a:tcBdr>
        <a:fill>
          <a:solidFill>
            <a:schemeClr val="accent2"/>
          </a:solidFill>
        </a:fill>
      </a:tcStyle>
    </a:firstRow>
  </a:tblStyle>
  <a:tblStyle styleId="{9DCAF9ED-07DC-4A11-8D7F-57B35C25682E}" styleName="Mittlere Formatvorlage 1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dk2"/>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8719" autoAdjust="0"/>
  </p:normalViewPr>
  <p:slideViewPr>
    <p:cSldViewPr snapToObjects="1" showGuides="1">
      <p:cViewPr varScale="1">
        <p:scale>
          <a:sx n="80" d="100"/>
          <a:sy n="80" d="100"/>
        </p:scale>
        <p:origin x="662" y="5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50" d="100"/>
        <a:sy n="150" d="100"/>
      </p:scale>
      <p:origin x="0" y="0"/>
    </p:cViewPr>
  </p:sorterViewPr>
  <p:notesViewPr>
    <p:cSldViewPr snapToObjects="1" showGuides="1">
      <p:cViewPr varScale="1">
        <p:scale>
          <a:sx n="79" d="100"/>
          <a:sy n="79" d="100"/>
        </p:scale>
        <p:origin x="3900" y="90"/>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gs" Target="tags/tag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659" cy="496332"/>
          </a:xfrm>
          <a:prstGeom prst="rect">
            <a:avLst/>
          </a:prstGeom>
        </p:spPr>
        <p:txBody>
          <a:bodyPr vert="horz" lIns="91432" tIns="45716" rIns="91432" bIns="45716" rtlCol="0"/>
          <a:lstStyle>
            <a:lvl1pPr algn="l">
              <a:defRPr sz="1200"/>
            </a:lvl1pPr>
          </a:lstStyle>
          <a:p>
            <a:r>
              <a:rPr lang="de-DE"/>
              <a:t>Text der Kopfzeile</a:t>
            </a:r>
          </a:p>
        </p:txBody>
      </p:sp>
      <p:sp>
        <p:nvSpPr>
          <p:cNvPr id="3" name="Datumsplatzhalter 2"/>
          <p:cNvSpPr>
            <a:spLocks noGrp="1"/>
          </p:cNvSpPr>
          <p:nvPr>
            <p:ph type="dt" sz="quarter" idx="1"/>
          </p:nvPr>
        </p:nvSpPr>
        <p:spPr>
          <a:xfrm>
            <a:off x="3850445" y="1"/>
            <a:ext cx="2945659" cy="496332"/>
          </a:xfrm>
          <a:prstGeom prst="rect">
            <a:avLst/>
          </a:prstGeom>
        </p:spPr>
        <p:txBody>
          <a:bodyPr vert="horz" lIns="91432" tIns="45716" rIns="91432" bIns="45716" rtlCol="0"/>
          <a:lstStyle>
            <a:lvl1pPr algn="r">
              <a:defRPr sz="1200"/>
            </a:lvl1pPr>
          </a:lstStyle>
          <a:p>
            <a:fld id="{8F1A36FD-08A9-47F7-8F4B-E50EC98C36E7}" type="datetime1">
              <a:rPr lang="de-DE" smtClean="0"/>
              <a:t>28.08.2024</a:t>
            </a:fld>
            <a:endParaRPr lang="de-DE"/>
          </a:p>
        </p:txBody>
      </p:sp>
      <p:sp>
        <p:nvSpPr>
          <p:cNvPr id="4" name="Fußzeilenplatzhalter 3"/>
          <p:cNvSpPr>
            <a:spLocks noGrp="1"/>
          </p:cNvSpPr>
          <p:nvPr>
            <p:ph type="ftr" sz="quarter" idx="2"/>
          </p:nvPr>
        </p:nvSpPr>
        <p:spPr>
          <a:xfrm>
            <a:off x="1" y="9428584"/>
            <a:ext cx="2945659" cy="496332"/>
          </a:xfrm>
          <a:prstGeom prst="rect">
            <a:avLst/>
          </a:prstGeom>
        </p:spPr>
        <p:txBody>
          <a:bodyPr vert="horz" lIns="91432" tIns="45716" rIns="91432" bIns="45716" rtlCol="0" anchor="b"/>
          <a:lstStyle>
            <a:lvl1pPr algn="l">
              <a:defRPr sz="1200"/>
            </a:lvl1pPr>
          </a:lstStyle>
          <a:p>
            <a:r>
              <a:rPr lang="de-DE"/>
              <a:t>Text der Fußzeile</a:t>
            </a:r>
          </a:p>
        </p:txBody>
      </p:sp>
      <p:sp>
        <p:nvSpPr>
          <p:cNvPr id="5" name="Foliennummernplatzhalter 4"/>
          <p:cNvSpPr>
            <a:spLocks noGrp="1"/>
          </p:cNvSpPr>
          <p:nvPr>
            <p:ph type="sldNum" sz="quarter" idx="3"/>
          </p:nvPr>
        </p:nvSpPr>
        <p:spPr>
          <a:xfrm>
            <a:off x="3850445" y="9428584"/>
            <a:ext cx="2945659" cy="496332"/>
          </a:xfrm>
          <a:prstGeom prst="rect">
            <a:avLst/>
          </a:prstGeom>
        </p:spPr>
        <p:txBody>
          <a:bodyPr vert="horz" lIns="91432" tIns="45716" rIns="91432" bIns="45716" rtlCol="0" anchor="b"/>
          <a:lstStyle>
            <a:lvl1pPr algn="r">
              <a:defRPr sz="1200"/>
            </a:lvl1pPr>
          </a:lstStyle>
          <a:p>
            <a:fld id="{D584D4DD-0EAA-4244-BC03-ECEA8EDC466D}" type="slidenum">
              <a:rPr lang="de-DE" smtClean="0"/>
              <a:t>‹#›</a:t>
            </a:fld>
            <a:endParaRPr lang="de-DE"/>
          </a:p>
        </p:txBody>
      </p:sp>
    </p:spTree>
    <p:extLst>
      <p:ext uri="{BB962C8B-B14F-4D97-AF65-F5344CB8AC3E}">
        <p14:creationId xmlns:p14="http://schemas.microsoft.com/office/powerpoint/2010/main" val="2987791544"/>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09T21:44:35.07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0,'1094'0,"-1073"1,-1 2,37 7,-35-5,1-1,24 1,676-3,-353-5,-246 1,135 5,-168 10,-57-7,59 2,-53-6,53 10,-55-6,63 2,937-9,-1014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oliennummernplatzhalter 6"/>
          <p:cNvSpPr>
            <a:spLocks noGrp="1"/>
          </p:cNvSpPr>
          <p:nvPr>
            <p:ph type="sldNum" sz="quarter" idx="5"/>
          </p:nvPr>
        </p:nvSpPr>
        <p:spPr>
          <a:xfrm>
            <a:off x="2972211" y="9428584"/>
            <a:ext cx="853252" cy="496332"/>
          </a:xfrm>
          <a:prstGeom prst="rect">
            <a:avLst/>
          </a:prstGeom>
        </p:spPr>
        <p:txBody>
          <a:bodyPr vert="horz" lIns="91432" tIns="45716" rIns="91432" bIns="45716" rtlCol="0" anchor="b"/>
          <a:lstStyle>
            <a:lvl1pPr algn="ctr">
              <a:defRPr sz="1200">
                <a:solidFill>
                  <a:schemeClr val="bg2"/>
                </a:solidFill>
              </a:defRPr>
            </a:lvl1pPr>
          </a:lstStyle>
          <a:p>
            <a:fld id="{B280112D-8454-448C-8A04-1F3237E367D5}" type="slidenum">
              <a:rPr lang="de-DE" smtClean="0"/>
              <a:pPr/>
              <a:t>‹#›</a:t>
            </a:fld>
            <a:endParaRPr lang="de-DE" dirty="0"/>
          </a:p>
        </p:txBody>
      </p:sp>
      <p:sp>
        <p:nvSpPr>
          <p:cNvPr id="3" name="Datumsplatzhalter 2"/>
          <p:cNvSpPr>
            <a:spLocks noGrp="1"/>
          </p:cNvSpPr>
          <p:nvPr>
            <p:ph type="dt" idx="1"/>
          </p:nvPr>
        </p:nvSpPr>
        <p:spPr>
          <a:xfrm>
            <a:off x="3850445" y="9430306"/>
            <a:ext cx="2945659" cy="496332"/>
          </a:xfrm>
          <a:prstGeom prst="rect">
            <a:avLst/>
          </a:prstGeom>
        </p:spPr>
        <p:txBody>
          <a:bodyPr vert="horz" lIns="91432" tIns="45716" rIns="179985" bIns="45716" rtlCol="0" anchor="b"/>
          <a:lstStyle>
            <a:lvl1pPr algn="r">
              <a:defRPr sz="1000">
                <a:solidFill>
                  <a:schemeClr val="bg2"/>
                </a:solidFill>
              </a:defRPr>
            </a:lvl1pPr>
          </a:lstStyle>
          <a:p>
            <a:fld id="{0A2346E5-778D-4A7C-BA30-768202CBF653}" type="datetime1">
              <a:rPr lang="de-DE" smtClean="0"/>
              <a:t>28.08.2024</a:t>
            </a:fld>
            <a:endParaRPr lang="de-DE"/>
          </a:p>
        </p:txBody>
      </p:sp>
      <p:sp>
        <p:nvSpPr>
          <p:cNvPr id="4" name="Folienbildplatzhalter 3"/>
          <p:cNvSpPr>
            <a:spLocks noGrp="1" noRot="1" noChangeAspect="1"/>
          </p:cNvSpPr>
          <p:nvPr>
            <p:ph type="sldImg" idx="2"/>
          </p:nvPr>
        </p:nvSpPr>
        <p:spPr>
          <a:xfrm>
            <a:off x="44" y="0"/>
            <a:ext cx="6796059" cy="3823379"/>
          </a:xfrm>
          <a:prstGeom prst="rect">
            <a:avLst/>
          </a:prstGeom>
          <a:noFill/>
          <a:ln w="6350">
            <a:solidFill>
              <a:schemeClr val="tx2"/>
            </a:solidFill>
          </a:ln>
        </p:spPr>
        <p:txBody>
          <a:bodyPr vert="horz" lIns="91432" tIns="45716" rIns="91432" bIns="45716" rtlCol="0" anchor="ctr"/>
          <a:lstStyle/>
          <a:p>
            <a:endParaRPr lang="de-DE"/>
          </a:p>
        </p:txBody>
      </p:sp>
      <p:sp>
        <p:nvSpPr>
          <p:cNvPr id="6" name="Fußzeilenplatzhalter 5"/>
          <p:cNvSpPr>
            <a:spLocks noGrp="1"/>
          </p:cNvSpPr>
          <p:nvPr>
            <p:ph type="ftr" sz="quarter" idx="4"/>
          </p:nvPr>
        </p:nvSpPr>
        <p:spPr>
          <a:xfrm>
            <a:off x="1" y="9428584"/>
            <a:ext cx="2945659" cy="496332"/>
          </a:xfrm>
          <a:prstGeom prst="rect">
            <a:avLst/>
          </a:prstGeom>
        </p:spPr>
        <p:txBody>
          <a:bodyPr vert="horz" lIns="179985" tIns="45716" rIns="91432" bIns="45716" rtlCol="0" anchor="b"/>
          <a:lstStyle>
            <a:lvl1pPr algn="l">
              <a:defRPr sz="1000">
                <a:solidFill>
                  <a:schemeClr val="bg2"/>
                </a:solidFill>
              </a:defRPr>
            </a:lvl1pPr>
          </a:lstStyle>
          <a:p>
            <a:r>
              <a:rPr lang="de-DE"/>
              <a:t>Text der Fußzeile</a:t>
            </a:r>
          </a:p>
        </p:txBody>
      </p:sp>
      <p:cxnSp>
        <p:nvCxnSpPr>
          <p:cNvPr id="9" name="Gerader Verbinder 8"/>
          <p:cNvCxnSpPr/>
          <p:nvPr/>
        </p:nvCxnSpPr>
        <p:spPr>
          <a:xfrm>
            <a:off x="1" y="9430306"/>
            <a:ext cx="6797675"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5" name="Notizenplatzhalter 4"/>
          <p:cNvSpPr>
            <a:spLocks noGrp="1"/>
          </p:cNvSpPr>
          <p:nvPr>
            <p:ph type="body" sz="quarter" idx="3"/>
          </p:nvPr>
        </p:nvSpPr>
        <p:spPr>
          <a:xfrm>
            <a:off x="1" y="3823379"/>
            <a:ext cx="6796102" cy="5606927"/>
          </a:xfrm>
          <a:prstGeom prst="rect">
            <a:avLst/>
          </a:prstGeom>
        </p:spPr>
        <p:txBody>
          <a:bodyPr vert="horz" lIns="252000" tIns="190784" rIns="179985" bIns="45716"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620462188"/>
      </p:ext>
    </p:extLst>
  </p:cSld>
  <p:clrMap bg1="lt1" tx1="dk1" bg2="lt2" tx2="dk2" accent1="accent1" accent2="accent2" accent3="accent3" accent4="accent4" accent5="accent5" accent6="accent6" hlink="hlink" folHlink="folHlink"/>
  <p:hf/>
  <p:notesStyle>
    <a:lvl1pPr marL="180000" indent="-180000" algn="l" defTabSz="914400" rtl="0" eaLnBrk="1" latinLnBrk="0" hangingPunct="1">
      <a:buFont typeface="Wingdings" panose="05000000000000000000" pitchFamily="2" charset="2"/>
      <a:buChar char="§"/>
      <a:defRPr sz="1200" kern="1200">
        <a:solidFill>
          <a:schemeClr val="tx1"/>
        </a:solidFill>
        <a:latin typeface="+mn-lt"/>
        <a:ea typeface="+mn-ea"/>
        <a:cs typeface="+mn-cs"/>
      </a:defRPr>
    </a:lvl1pPr>
    <a:lvl2pPr marL="378000" indent="-180000" algn="l" defTabSz="914400" rtl="0" eaLnBrk="1" latinLnBrk="0" hangingPunct="1">
      <a:buFont typeface="Symbol" panose="05050102010706020507" pitchFamily="18" charset="2"/>
      <a:buChar char="-"/>
      <a:defRPr sz="1200" kern="1200">
        <a:solidFill>
          <a:schemeClr val="tx1"/>
        </a:solidFill>
        <a:latin typeface="+mn-lt"/>
        <a:ea typeface="+mn-ea"/>
        <a:cs typeface="+mn-cs"/>
      </a:defRPr>
    </a:lvl2pPr>
    <a:lvl3pPr marL="576000" indent="-180000" algn="l" defTabSz="914400" rtl="0" eaLnBrk="1" latinLnBrk="0" hangingPunct="1">
      <a:buFont typeface="Symbol" panose="05050102010706020507" pitchFamily="18" charset="2"/>
      <a:buChar char="-"/>
      <a:defRPr sz="1200" kern="1200">
        <a:solidFill>
          <a:schemeClr val="tx1"/>
        </a:solidFill>
        <a:latin typeface="+mn-lt"/>
        <a:ea typeface="+mn-ea"/>
        <a:cs typeface="+mn-cs"/>
      </a:defRPr>
    </a:lvl3pPr>
    <a:lvl4pPr marL="774000" indent="-180000" algn="l" defTabSz="914400" rtl="0" eaLnBrk="1" latinLnBrk="0" hangingPunct="1">
      <a:buFont typeface="Symbol" panose="05050102010706020507" pitchFamily="18" charset="2"/>
      <a:buChar char="-"/>
      <a:defRPr sz="1200" kern="1200">
        <a:solidFill>
          <a:schemeClr val="tx1"/>
        </a:solidFill>
        <a:latin typeface="+mn-lt"/>
        <a:ea typeface="+mn-ea"/>
        <a:cs typeface="+mn-cs"/>
      </a:defRPr>
    </a:lvl4pPr>
    <a:lvl5pPr marL="972000" indent="-180000" algn="l" defTabSz="914400" rtl="0" eaLnBrk="1" latinLnBrk="0" hangingPunct="1">
      <a:buFont typeface="Symbol" panose="05050102010706020507" pitchFamily="18"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6796088" cy="3822700"/>
          </a:xfrm>
        </p:spPr>
      </p:sp>
      <p:sp>
        <p:nvSpPr>
          <p:cNvPr id="3" name="Notes Placeholder 2"/>
          <p:cNvSpPr>
            <a:spLocks noGrp="1"/>
          </p:cNvSpPr>
          <p:nvPr>
            <p:ph type="body" idx="1"/>
          </p:nvPr>
        </p:nvSpPr>
        <p:spPr/>
        <p:txBody>
          <a:bodyPr/>
          <a:lstStyle/>
          <a:p>
            <a:r>
              <a:rPr lang="en-US" dirty="0"/>
              <a:t>Make sure to include the </a:t>
            </a:r>
            <a:r>
              <a:rPr lang="en-US" dirty="0" err="1"/>
              <a:t>doas</a:t>
            </a:r>
            <a:r>
              <a:rPr lang="en-US" dirty="0"/>
              <a:t> command first, otherwise we can only read the file, not write to it.</a:t>
            </a:r>
          </a:p>
          <a:p>
            <a:r>
              <a:rPr lang="en-US" dirty="0"/>
              <a:t>This file is also where we can change the host name of the CX.</a:t>
            </a:r>
          </a:p>
        </p:txBody>
      </p:sp>
      <p:sp>
        <p:nvSpPr>
          <p:cNvPr id="4" name="Slide Number Placeholder 3"/>
          <p:cNvSpPr>
            <a:spLocks noGrp="1"/>
          </p:cNvSpPr>
          <p:nvPr>
            <p:ph type="sldNum" sz="quarter" idx="5"/>
          </p:nvPr>
        </p:nvSpPr>
        <p:spPr/>
        <p:txBody>
          <a:bodyPr/>
          <a:lstStyle/>
          <a:p>
            <a:fld id="{B280112D-8454-448C-8A04-1F3237E367D5}" type="slidenum">
              <a:rPr lang="de-DE" smtClean="0"/>
              <a:pPr/>
              <a:t>6</a:t>
            </a:fld>
            <a:endParaRPr lang="de-DE" dirty="0"/>
          </a:p>
        </p:txBody>
      </p:sp>
      <p:sp>
        <p:nvSpPr>
          <p:cNvPr id="5" name="Date Placeholder 4"/>
          <p:cNvSpPr>
            <a:spLocks noGrp="1"/>
          </p:cNvSpPr>
          <p:nvPr>
            <p:ph type="dt" idx="1"/>
          </p:nvPr>
        </p:nvSpPr>
        <p:spPr/>
        <p:txBody>
          <a:bodyPr/>
          <a:lstStyle/>
          <a:p>
            <a:fld id="{0A2346E5-778D-4A7C-BA30-768202CBF653}" type="datetime1">
              <a:rPr lang="de-DE" smtClean="0"/>
              <a:t>28.08.2024</a:t>
            </a:fld>
            <a:endParaRPr lang="de-DE"/>
          </a:p>
        </p:txBody>
      </p:sp>
      <p:sp>
        <p:nvSpPr>
          <p:cNvPr id="6" name="Footer Placeholder 5"/>
          <p:cNvSpPr>
            <a:spLocks noGrp="1"/>
          </p:cNvSpPr>
          <p:nvPr>
            <p:ph type="ftr" sz="quarter" idx="4"/>
          </p:nvPr>
        </p:nvSpPr>
        <p:spPr/>
        <p:txBody>
          <a:bodyPr/>
          <a:lstStyle/>
          <a:p>
            <a:r>
              <a:rPr lang="de-DE"/>
              <a:t>Text der Fußzeile</a:t>
            </a:r>
          </a:p>
        </p:txBody>
      </p:sp>
    </p:spTree>
    <p:extLst>
      <p:ext uri="{BB962C8B-B14F-4D97-AF65-F5344CB8AC3E}">
        <p14:creationId xmlns:p14="http://schemas.microsoft.com/office/powerpoint/2010/main" val="1771386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6796088" cy="38227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80112D-8454-448C-8A04-1F3237E367D5}" type="slidenum">
              <a:rPr lang="de-DE" smtClean="0"/>
              <a:pPr/>
              <a:t>18</a:t>
            </a:fld>
            <a:endParaRPr lang="de-DE" dirty="0"/>
          </a:p>
        </p:txBody>
      </p:sp>
      <p:sp>
        <p:nvSpPr>
          <p:cNvPr id="5" name="Date Placeholder 4"/>
          <p:cNvSpPr>
            <a:spLocks noGrp="1"/>
          </p:cNvSpPr>
          <p:nvPr>
            <p:ph type="dt" idx="1"/>
          </p:nvPr>
        </p:nvSpPr>
        <p:spPr/>
        <p:txBody>
          <a:bodyPr/>
          <a:lstStyle/>
          <a:p>
            <a:fld id="{0A2346E5-778D-4A7C-BA30-768202CBF653}" type="datetime1">
              <a:rPr lang="de-DE" smtClean="0"/>
              <a:t>28.08.2024</a:t>
            </a:fld>
            <a:endParaRPr lang="de-DE"/>
          </a:p>
        </p:txBody>
      </p:sp>
      <p:sp>
        <p:nvSpPr>
          <p:cNvPr id="6" name="Footer Placeholder 5"/>
          <p:cNvSpPr>
            <a:spLocks noGrp="1"/>
          </p:cNvSpPr>
          <p:nvPr>
            <p:ph type="ftr" sz="quarter" idx="4"/>
          </p:nvPr>
        </p:nvSpPr>
        <p:spPr/>
        <p:txBody>
          <a:bodyPr/>
          <a:lstStyle/>
          <a:p>
            <a:r>
              <a:rPr lang="de-DE"/>
              <a:t>Text der Fußzeile</a:t>
            </a:r>
          </a:p>
        </p:txBody>
      </p:sp>
    </p:spTree>
    <p:extLst>
      <p:ext uri="{BB962C8B-B14F-4D97-AF65-F5344CB8AC3E}">
        <p14:creationId xmlns:p14="http://schemas.microsoft.com/office/powerpoint/2010/main" val="863011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6796088" cy="38227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280112D-8454-448C-8A04-1F3237E367D5}" type="slidenum">
              <a:rPr lang="de-DE" smtClean="0"/>
              <a:pPr/>
              <a:t>29</a:t>
            </a:fld>
            <a:endParaRPr lang="de-DE" dirty="0"/>
          </a:p>
        </p:txBody>
      </p:sp>
      <p:sp>
        <p:nvSpPr>
          <p:cNvPr id="5" name="Date Placeholder 4"/>
          <p:cNvSpPr>
            <a:spLocks noGrp="1"/>
          </p:cNvSpPr>
          <p:nvPr>
            <p:ph type="dt" idx="1"/>
          </p:nvPr>
        </p:nvSpPr>
        <p:spPr/>
        <p:txBody>
          <a:bodyPr/>
          <a:lstStyle/>
          <a:p>
            <a:fld id="{0A2346E5-778D-4A7C-BA30-768202CBF653}" type="datetime1">
              <a:rPr lang="de-DE" smtClean="0"/>
              <a:t>28.08.2024</a:t>
            </a:fld>
            <a:endParaRPr lang="de-DE"/>
          </a:p>
        </p:txBody>
      </p:sp>
      <p:sp>
        <p:nvSpPr>
          <p:cNvPr id="6" name="Footer Placeholder 5"/>
          <p:cNvSpPr>
            <a:spLocks noGrp="1"/>
          </p:cNvSpPr>
          <p:nvPr>
            <p:ph type="ftr" sz="quarter" idx="4"/>
          </p:nvPr>
        </p:nvSpPr>
        <p:spPr/>
        <p:txBody>
          <a:bodyPr/>
          <a:lstStyle/>
          <a:p>
            <a:r>
              <a:rPr lang="de-DE"/>
              <a:t>Text der Fußzeile</a:t>
            </a:r>
          </a:p>
        </p:txBody>
      </p:sp>
    </p:spTree>
    <p:extLst>
      <p:ext uri="{BB962C8B-B14F-4D97-AF65-F5344CB8AC3E}">
        <p14:creationId xmlns:p14="http://schemas.microsoft.com/office/powerpoint/2010/main" val="22996135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with picture">
    <p:spTree>
      <p:nvGrpSpPr>
        <p:cNvPr id="1" name=""/>
        <p:cNvGrpSpPr/>
        <p:nvPr/>
      </p:nvGrpSpPr>
      <p:grpSpPr>
        <a:xfrm>
          <a:off x="0" y="0"/>
          <a:ext cx="0" cy="0"/>
          <a:chOff x="0" y="0"/>
          <a:chExt cx="0" cy="0"/>
        </a:xfrm>
      </p:grpSpPr>
      <p:sp>
        <p:nvSpPr>
          <p:cNvPr id="5" name="Footer Placeholder">
            <a:extLst>
              <a:ext uri="{FF2B5EF4-FFF2-40B4-BE49-F238E27FC236}">
                <a16:creationId xmlns:a16="http://schemas.microsoft.com/office/drawing/2014/main" id="{EC17FFD9-E190-4354-AF30-89800F8E4F3E}"/>
              </a:ext>
            </a:extLst>
          </p:cNvPr>
          <p:cNvSpPr>
            <a:spLocks noGrp="1"/>
          </p:cNvSpPr>
          <p:nvPr>
            <p:ph type="ftr" sz="quarter" idx="10"/>
          </p:nvPr>
        </p:nvSpPr>
        <p:spPr/>
        <p:txBody>
          <a:bodyPr/>
          <a:lstStyle/>
          <a:p>
            <a:r>
              <a:rPr lang="en-US" noProof="0"/>
              <a:t>Footer text</a:t>
            </a:r>
          </a:p>
        </p:txBody>
      </p:sp>
      <p:sp>
        <p:nvSpPr>
          <p:cNvPr id="7" name="Slide Number Placeholder">
            <a:extLst>
              <a:ext uri="{FF2B5EF4-FFF2-40B4-BE49-F238E27FC236}">
                <a16:creationId xmlns:a16="http://schemas.microsoft.com/office/drawing/2014/main" id="{B0FDDC2E-ABE4-429F-8CE9-38DD695422FD}"/>
              </a:ext>
            </a:extLst>
          </p:cNvPr>
          <p:cNvSpPr>
            <a:spLocks noGrp="1"/>
          </p:cNvSpPr>
          <p:nvPr>
            <p:ph type="sldNum" sz="quarter" idx="11"/>
          </p:nvPr>
        </p:nvSpPr>
        <p:spPr/>
        <p:txBody>
          <a:bodyPr/>
          <a:lstStyle/>
          <a:p>
            <a:fld id="{A930EF64-91C9-4EBD-82F9-3643AB15A28C}" type="slidenum">
              <a:rPr lang="en-US" noProof="0" smtClean="0"/>
              <a:pPr/>
              <a:t>‹#›</a:t>
            </a:fld>
            <a:endParaRPr lang="en-US" noProof="0"/>
          </a:p>
        </p:txBody>
      </p:sp>
      <p:pic>
        <p:nvPicPr>
          <p:cNvPr id="3" name="Title Pictur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0800"/>
            <a:ext cx="12202668" cy="5769864"/>
          </a:xfrm>
          <a:prstGeom prst="rect">
            <a:avLst/>
          </a:prstGeom>
          <a:ln w="6350">
            <a:solidFill>
              <a:schemeClr val="bg1">
                <a:lumMod val="95000"/>
              </a:schemeClr>
            </a:solidFill>
            <a:miter lim="800000"/>
          </a:ln>
        </p:spPr>
      </p:pic>
      <p:sp>
        <p:nvSpPr>
          <p:cNvPr id="4" name="Title">
            <a:extLst>
              <a:ext uri="{FF2B5EF4-FFF2-40B4-BE49-F238E27FC236}">
                <a16:creationId xmlns:a16="http://schemas.microsoft.com/office/drawing/2014/main" id="{9030D639-0DC9-4081-8A98-1A8F8593892C}"/>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0497495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 text + 2 pictures">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88D676BE-C49F-4CF3-A83C-582B2EB62ECB}"/>
              </a:ext>
            </a:extLst>
          </p:cNvPr>
          <p:cNvSpPr>
            <a:spLocks noGrp="1"/>
          </p:cNvSpPr>
          <p:nvPr>
            <p:ph type="ftr" sz="quarter" idx="17"/>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9757859A-C6FD-456E-AD04-51BA82F9F30A}"/>
              </a:ext>
            </a:extLst>
          </p:cNvPr>
          <p:cNvSpPr>
            <a:spLocks noGrp="1"/>
          </p:cNvSpPr>
          <p:nvPr>
            <p:ph type="sldNum" sz="quarter" idx="18"/>
          </p:nvPr>
        </p:nvSpPr>
        <p:spPr/>
        <p:txBody>
          <a:bodyPr/>
          <a:lstStyle/>
          <a:p>
            <a:fld id="{A930EF64-91C9-4EBD-82F9-3643AB15A28C}" type="slidenum">
              <a:rPr lang="en-US" noProof="0" smtClean="0"/>
              <a:pPr/>
              <a:t>‹#›</a:t>
            </a:fld>
            <a:endParaRPr lang="en-US" noProof="0"/>
          </a:p>
        </p:txBody>
      </p:sp>
      <p:sp>
        <p:nvSpPr>
          <p:cNvPr id="13" name="Picture Placeholder 2"/>
          <p:cNvSpPr>
            <a:spLocks noGrp="1"/>
          </p:cNvSpPr>
          <p:nvPr>
            <p:ph type="pic" sz="quarter" idx="16" hasCustomPrompt="1"/>
          </p:nvPr>
        </p:nvSpPr>
        <p:spPr bwMode="gray">
          <a:xfrm>
            <a:off x="6098400" y="3981600"/>
            <a:ext cx="6098400" cy="28836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4" name="Picture Placeholder 1"/>
          <p:cNvSpPr>
            <a:spLocks noGrp="1"/>
          </p:cNvSpPr>
          <p:nvPr>
            <p:ph type="pic" sz="quarter" idx="14" hasCustomPrompt="1"/>
          </p:nvPr>
        </p:nvSpPr>
        <p:spPr bwMode="gray">
          <a:xfrm>
            <a:off x="6098400" y="1090799"/>
            <a:ext cx="6098400" cy="28836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6" name="Text Placeholder"/>
          <p:cNvSpPr>
            <a:spLocks noGrp="1"/>
          </p:cNvSpPr>
          <p:nvPr>
            <p:ph type="body" sz="quarter" idx="15" hasCustomPrompt="1"/>
          </p:nvPr>
        </p:nvSpPr>
        <p:spPr bwMode="gray">
          <a:xfrm>
            <a:off x="3" y="1090799"/>
            <a:ext cx="6098400" cy="5331600"/>
          </a:xfrm>
          <a:prstGeom prst="rect">
            <a:avLst/>
          </a:prstGeom>
        </p:spPr>
        <p:txBody>
          <a:bodyPr/>
          <a:lstStyle>
            <a:lvl1pPr>
              <a:defRPr/>
            </a:lvl1pPr>
          </a:lstStyle>
          <a:p>
            <a:pPr lvl="0"/>
            <a:r>
              <a:rPr lang="en-US" noProof="0"/>
              <a:t>Click to add text</a:t>
            </a:r>
          </a:p>
          <a:p>
            <a:pPr lvl="1"/>
            <a:r>
              <a:rPr lang="en-US" noProof="0"/>
              <a:t>Second level</a:t>
            </a:r>
          </a:p>
          <a:p>
            <a:pPr lvl="2"/>
            <a:r>
              <a:rPr lang="en-US" noProof="0"/>
              <a:t>Third level</a:t>
            </a:r>
          </a:p>
          <a:p>
            <a:pPr lvl="3"/>
            <a:r>
              <a:rPr lang="en-US" noProof="0"/>
              <a:t>Fourth level</a:t>
            </a:r>
          </a:p>
          <a:p>
            <a:pPr lvl="4"/>
            <a:r>
              <a:rPr lang="en-US" noProof="0"/>
              <a:t>Fifth level</a:t>
            </a:r>
          </a:p>
          <a:p>
            <a:pPr lvl="0"/>
            <a:endParaRPr lang="en-US" noProof="0"/>
          </a:p>
        </p:txBody>
      </p:sp>
      <p:sp>
        <p:nvSpPr>
          <p:cNvPr id="14" name="Title"/>
          <p:cNvSpPr>
            <a:spLocks noGrp="1"/>
          </p:cNvSpPr>
          <p:nvPr>
            <p:ph type="title" hasCustomPrompt="1"/>
          </p:nvPr>
        </p:nvSpPr>
        <p:spPr>
          <a:xfrm>
            <a:off x="0" y="450001"/>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2805185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 text + 3 pictures">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6A0F761C-97E7-4B2C-A6DB-271C198DEA62}"/>
              </a:ext>
            </a:extLst>
          </p:cNvPr>
          <p:cNvSpPr>
            <a:spLocks noGrp="1"/>
          </p:cNvSpPr>
          <p:nvPr>
            <p:ph type="ftr" sz="quarter" idx="18"/>
          </p:nvPr>
        </p:nvSpPr>
        <p:spPr/>
        <p:txBody>
          <a:bodyPr/>
          <a:lstStyle/>
          <a:p>
            <a:r>
              <a:rPr lang="en-US" noProof="0"/>
              <a:t>Footer text</a:t>
            </a:r>
          </a:p>
        </p:txBody>
      </p:sp>
      <p:sp>
        <p:nvSpPr>
          <p:cNvPr id="5" name="Slide Number Placeholder">
            <a:extLst>
              <a:ext uri="{FF2B5EF4-FFF2-40B4-BE49-F238E27FC236}">
                <a16:creationId xmlns:a16="http://schemas.microsoft.com/office/drawing/2014/main" id="{C418DBE4-B032-4AE5-9085-D2385C26C94D}"/>
              </a:ext>
            </a:extLst>
          </p:cNvPr>
          <p:cNvSpPr>
            <a:spLocks noGrp="1"/>
          </p:cNvSpPr>
          <p:nvPr>
            <p:ph type="sldNum" sz="quarter" idx="19"/>
          </p:nvPr>
        </p:nvSpPr>
        <p:spPr/>
        <p:txBody>
          <a:bodyPr/>
          <a:lstStyle/>
          <a:p>
            <a:fld id="{A930EF64-91C9-4EBD-82F9-3643AB15A28C}" type="slidenum">
              <a:rPr lang="en-US" noProof="0" smtClean="0"/>
              <a:pPr/>
              <a:t>‹#›</a:t>
            </a:fld>
            <a:endParaRPr lang="en-US" noProof="0"/>
          </a:p>
        </p:txBody>
      </p:sp>
      <p:sp>
        <p:nvSpPr>
          <p:cNvPr id="10" name="Picture Placeholder 3"/>
          <p:cNvSpPr>
            <a:spLocks noGrp="1"/>
          </p:cNvSpPr>
          <p:nvPr>
            <p:ph type="pic" sz="quarter" idx="17" hasCustomPrompt="1"/>
          </p:nvPr>
        </p:nvSpPr>
        <p:spPr bwMode="gray">
          <a:xfrm>
            <a:off x="9151200" y="3981600"/>
            <a:ext cx="3045600" cy="2883600"/>
          </a:xfr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p:txBody>
      </p:sp>
      <p:sp>
        <p:nvSpPr>
          <p:cNvPr id="3" name="Picture Placeholder 2"/>
          <p:cNvSpPr>
            <a:spLocks noGrp="1"/>
          </p:cNvSpPr>
          <p:nvPr>
            <p:ph type="pic" sz="quarter" idx="16" hasCustomPrompt="1"/>
          </p:nvPr>
        </p:nvSpPr>
        <p:spPr bwMode="gray">
          <a:xfrm>
            <a:off x="6098400" y="3981600"/>
            <a:ext cx="3045600" cy="2883600"/>
          </a:xfrm>
          <a:ln w="6350">
            <a:solidFill>
              <a:schemeClr val="bg1">
                <a:lumMod val="95000"/>
              </a:schemeClr>
            </a:solidFill>
            <a:miter lim="800000"/>
          </a:ln>
        </p:spPr>
        <p:txBody>
          <a:bodyPr/>
          <a:lstStyle>
            <a:lvl1pPr marL="0" indent="0">
              <a:buNone/>
              <a:defRPr/>
            </a:lvl1pPr>
          </a:lstStyle>
          <a:p>
            <a:r>
              <a:rPr lang="en-US" noProof="0" dirty="0"/>
              <a:t>Click on symbol to add picture</a:t>
            </a:r>
          </a:p>
        </p:txBody>
      </p:sp>
      <p:sp>
        <p:nvSpPr>
          <p:cNvPr id="4" name="Picture Placeholder 1"/>
          <p:cNvSpPr>
            <a:spLocks noGrp="1"/>
          </p:cNvSpPr>
          <p:nvPr>
            <p:ph type="pic" sz="quarter" idx="14" hasCustomPrompt="1"/>
          </p:nvPr>
        </p:nvSpPr>
        <p:spPr bwMode="gray">
          <a:xfrm>
            <a:off x="6098400" y="1090800"/>
            <a:ext cx="6098400" cy="28836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6" name="Text Placeholder"/>
          <p:cNvSpPr>
            <a:spLocks noGrp="1"/>
          </p:cNvSpPr>
          <p:nvPr>
            <p:ph type="body" sz="quarter" idx="15" hasCustomPrompt="1"/>
          </p:nvPr>
        </p:nvSpPr>
        <p:spPr bwMode="gray">
          <a:xfrm>
            <a:off x="3" y="1090799"/>
            <a:ext cx="6098400" cy="5331600"/>
          </a:xfrm>
          <a:prstGeom prst="rect">
            <a:avLst/>
          </a:prstGeom>
        </p:spPr>
        <p:txBody>
          <a:bodyPr/>
          <a:lstStyle>
            <a:lvl1pPr>
              <a:defRPr baseline="0"/>
            </a:lvl1pPr>
          </a:lstStyle>
          <a:p>
            <a:pPr lvl="0"/>
            <a:r>
              <a:rPr lang="en-US" noProof="0"/>
              <a:t>Click to add text</a:t>
            </a:r>
          </a:p>
          <a:p>
            <a:pPr lvl="1"/>
            <a:r>
              <a:rPr lang="en-US" noProof="0"/>
              <a:t>Second level</a:t>
            </a:r>
          </a:p>
          <a:p>
            <a:pPr lvl="2"/>
            <a:r>
              <a:rPr lang="en-US" noProof="0"/>
              <a:t>Third level</a:t>
            </a:r>
          </a:p>
          <a:p>
            <a:pPr lvl="3"/>
            <a:r>
              <a:rPr lang="en-US" noProof="0"/>
              <a:t>Fourth level</a:t>
            </a:r>
          </a:p>
          <a:p>
            <a:pPr lvl="4"/>
            <a:r>
              <a:rPr lang="en-US" noProof="0"/>
              <a:t>Fifth level</a:t>
            </a:r>
          </a:p>
          <a:p>
            <a:pPr lvl="0"/>
            <a:endParaRPr lang="en-US" noProof="0"/>
          </a:p>
        </p:txBody>
      </p:sp>
      <p:sp>
        <p:nvSpPr>
          <p:cNvPr id="7"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147806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 3 small pictures">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44221ECB-122E-407B-9764-357AD2433556}"/>
              </a:ext>
            </a:extLst>
          </p:cNvPr>
          <p:cNvSpPr>
            <a:spLocks noGrp="1"/>
          </p:cNvSpPr>
          <p:nvPr>
            <p:ph type="ftr" sz="quarter" idx="19"/>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3209F383-5AD8-4BEC-863A-2D72A7D39516}"/>
              </a:ext>
            </a:extLst>
          </p:cNvPr>
          <p:cNvSpPr>
            <a:spLocks noGrp="1"/>
          </p:cNvSpPr>
          <p:nvPr>
            <p:ph type="sldNum" sz="quarter" idx="20"/>
          </p:nvPr>
        </p:nvSpPr>
        <p:spPr/>
        <p:txBody>
          <a:bodyPr/>
          <a:lstStyle/>
          <a:p>
            <a:fld id="{A930EF64-91C9-4EBD-82F9-3643AB15A28C}" type="slidenum">
              <a:rPr lang="en-US" noProof="0" smtClean="0"/>
              <a:pPr/>
              <a:t>‹#›</a:t>
            </a:fld>
            <a:endParaRPr lang="en-US" noProof="0"/>
          </a:p>
        </p:txBody>
      </p:sp>
      <p:sp>
        <p:nvSpPr>
          <p:cNvPr id="16" name="Picture Placeholder 3">
            <a:extLst>
              <a:ext uri="{FF2B5EF4-FFF2-40B4-BE49-F238E27FC236}">
                <a16:creationId xmlns:a16="http://schemas.microsoft.com/office/drawing/2014/main" id="{B7155D95-8CF2-4871-9E93-C5776EC6AEFD}"/>
              </a:ext>
            </a:extLst>
          </p:cNvPr>
          <p:cNvSpPr>
            <a:spLocks noGrp="1"/>
          </p:cNvSpPr>
          <p:nvPr>
            <p:ph type="pic" sz="quarter" idx="22" hasCustomPrompt="1"/>
          </p:nvPr>
        </p:nvSpPr>
        <p:spPr bwMode="gray">
          <a:xfrm>
            <a:off x="8136000" y="49500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15" name="Picture Placeholder 2">
            <a:extLst>
              <a:ext uri="{FF2B5EF4-FFF2-40B4-BE49-F238E27FC236}">
                <a16:creationId xmlns:a16="http://schemas.microsoft.com/office/drawing/2014/main" id="{6FFFBCA8-1957-4710-B7E3-26115B999CE2}"/>
              </a:ext>
            </a:extLst>
          </p:cNvPr>
          <p:cNvSpPr>
            <a:spLocks noGrp="1"/>
          </p:cNvSpPr>
          <p:nvPr>
            <p:ph type="pic" sz="quarter" idx="18" hasCustomPrompt="1"/>
          </p:nvPr>
        </p:nvSpPr>
        <p:spPr bwMode="gray">
          <a:xfrm>
            <a:off x="8136000" y="30204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12" name="Picture Placeholder 1">
            <a:extLst>
              <a:ext uri="{FF2B5EF4-FFF2-40B4-BE49-F238E27FC236}">
                <a16:creationId xmlns:a16="http://schemas.microsoft.com/office/drawing/2014/main" id="{E6E47F99-2029-4182-9703-E617B8F0F221}"/>
              </a:ext>
            </a:extLst>
          </p:cNvPr>
          <p:cNvSpPr>
            <a:spLocks noGrp="1"/>
          </p:cNvSpPr>
          <p:nvPr>
            <p:ph type="pic" sz="quarter" idx="12" hasCustomPrompt="1"/>
          </p:nvPr>
        </p:nvSpPr>
        <p:spPr bwMode="gray">
          <a:xfrm>
            <a:off x="8136000" y="10908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6" name="Text Placeholder"/>
          <p:cNvSpPr>
            <a:spLocks noGrp="1"/>
          </p:cNvSpPr>
          <p:nvPr>
            <p:ph type="body" sz="quarter" idx="15" hasCustomPrompt="1"/>
          </p:nvPr>
        </p:nvSpPr>
        <p:spPr bwMode="gray">
          <a:xfrm>
            <a:off x="1" y="1090800"/>
            <a:ext cx="8136000" cy="5331600"/>
          </a:xfrm>
          <a:prstGeom prst="rect">
            <a:avLst/>
          </a:prstGeom>
        </p:spPr>
        <p:txBody>
          <a:bodyPr/>
          <a:lstStyle>
            <a:lvl1pPr>
              <a:defRPr/>
            </a:lvl1pPr>
          </a:lstStyle>
          <a:p>
            <a:pPr lvl="0"/>
            <a:r>
              <a:rPr lang="en-US" noProof="0"/>
              <a:t>Click to add text</a:t>
            </a:r>
          </a:p>
          <a:p>
            <a:pPr lvl="1"/>
            <a:r>
              <a:rPr lang="en-US" noProof="0"/>
              <a:t>Second level</a:t>
            </a:r>
          </a:p>
          <a:p>
            <a:pPr lvl="2"/>
            <a:r>
              <a:rPr lang="en-US" noProof="0"/>
              <a:t>Third level</a:t>
            </a:r>
          </a:p>
          <a:p>
            <a:pPr lvl="3"/>
            <a:r>
              <a:rPr lang="en-US" noProof="0"/>
              <a:t>Fourth level</a:t>
            </a:r>
          </a:p>
          <a:p>
            <a:pPr lvl="4"/>
            <a:r>
              <a:rPr lang="en-US" noProof="0"/>
              <a:t>Fifth level</a:t>
            </a:r>
          </a:p>
          <a:p>
            <a:pPr lvl="0"/>
            <a:endParaRPr lang="en-US" noProof="0"/>
          </a:p>
        </p:txBody>
      </p:sp>
      <p:sp>
        <p:nvSpPr>
          <p:cNvPr id="10"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2735155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screen picture">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E53EAF44-3DBF-4702-A59C-62B56C67E84C}"/>
              </a:ext>
            </a:extLst>
          </p:cNvPr>
          <p:cNvSpPr>
            <a:spLocks noGrp="1"/>
          </p:cNvSpPr>
          <p:nvPr>
            <p:ph type="ftr" sz="quarter" idx="15"/>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71EA1DDB-97CD-49FA-ADFD-D8BE9D94A264}"/>
              </a:ext>
            </a:extLst>
          </p:cNvPr>
          <p:cNvSpPr>
            <a:spLocks noGrp="1"/>
          </p:cNvSpPr>
          <p:nvPr>
            <p:ph type="sldNum" sz="quarter" idx="16"/>
          </p:nvPr>
        </p:nvSpPr>
        <p:spPr/>
        <p:txBody>
          <a:bodyPr/>
          <a:lstStyle/>
          <a:p>
            <a:fld id="{A930EF64-91C9-4EBD-82F9-3643AB15A28C}" type="slidenum">
              <a:rPr lang="en-US" noProof="0" smtClean="0"/>
              <a:pPr/>
              <a:t>‹#›</a:t>
            </a:fld>
            <a:endParaRPr lang="en-US" noProof="0"/>
          </a:p>
        </p:txBody>
      </p:sp>
      <p:sp>
        <p:nvSpPr>
          <p:cNvPr id="10" name="Picture Placeholder"/>
          <p:cNvSpPr>
            <a:spLocks noGrp="1"/>
          </p:cNvSpPr>
          <p:nvPr>
            <p:ph type="pic" sz="quarter" idx="14" hasCustomPrompt="1"/>
          </p:nvPr>
        </p:nvSpPr>
        <p:spPr bwMode="gray">
          <a:xfrm>
            <a:off x="0" y="1090800"/>
            <a:ext cx="12200400" cy="57672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6"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685143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screen picture with text overlay">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6A3CF061-CE3B-477C-BF53-46C74855204B}"/>
              </a:ext>
            </a:extLst>
          </p:cNvPr>
          <p:cNvSpPr>
            <a:spLocks noGrp="1"/>
          </p:cNvSpPr>
          <p:nvPr>
            <p:ph type="ftr" sz="quarter" idx="16"/>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4033E844-A321-496B-BCE0-305FF3755D7E}"/>
              </a:ext>
            </a:extLst>
          </p:cNvPr>
          <p:cNvSpPr>
            <a:spLocks noGrp="1"/>
          </p:cNvSpPr>
          <p:nvPr>
            <p:ph type="sldNum" sz="quarter" idx="17"/>
          </p:nvPr>
        </p:nvSpPr>
        <p:spPr/>
        <p:txBody>
          <a:bodyPr/>
          <a:lstStyle/>
          <a:p>
            <a:fld id="{A930EF64-91C9-4EBD-82F9-3643AB15A28C}" type="slidenum">
              <a:rPr lang="en-US" noProof="0" smtClean="0"/>
              <a:pPr/>
              <a:t>‹#›</a:t>
            </a:fld>
            <a:endParaRPr lang="en-US" noProof="0"/>
          </a:p>
        </p:txBody>
      </p:sp>
      <p:sp>
        <p:nvSpPr>
          <p:cNvPr id="10" name="Picture Placeholder"/>
          <p:cNvSpPr>
            <a:spLocks noGrp="1"/>
          </p:cNvSpPr>
          <p:nvPr>
            <p:ph type="pic" sz="quarter" idx="14" hasCustomPrompt="1"/>
          </p:nvPr>
        </p:nvSpPr>
        <p:spPr bwMode="gray">
          <a:xfrm>
            <a:off x="0" y="1090800"/>
            <a:ext cx="12200400" cy="57672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6" name="Text Placeholder"/>
          <p:cNvSpPr>
            <a:spLocks noGrp="1"/>
          </p:cNvSpPr>
          <p:nvPr>
            <p:ph type="body" sz="quarter" idx="15" hasCustomPrompt="1"/>
          </p:nvPr>
        </p:nvSpPr>
        <p:spPr bwMode="gray">
          <a:xfrm>
            <a:off x="2" y="1090800"/>
            <a:ext cx="4066116" cy="5767200"/>
          </a:xfrm>
          <a:prstGeom prst="rect">
            <a:avLst/>
          </a:prstGeom>
          <a:solidFill>
            <a:srgbClr val="FFFFFF">
              <a:alpha val="74902"/>
            </a:srgbClr>
          </a:solidFill>
        </p:spPr>
        <p:txBody>
          <a:bodyPr lIns="450000" tIns="190800"/>
          <a:lstStyle>
            <a:lvl1pPr>
              <a:defRPr baseline="0"/>
            </a:lvl1pPr>
          </a:lstStyle>
          <a:p>
            <a:pPr lvl="0"/>
            <a:r>
              <a:rPr lang="en-US" noProof="0"/>
              <a:t>Click to edit text</a:t>
            </a:r>
          </a:p>
        </p:txBody>
      </p:sp>
      <p:sp>
        <p:nvSpPr>
          <p:cNvPr id="7"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1497367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lications">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A0D634CA-AF9C-4B0E-B84B-2BE960996021}"/>
              </a:ext>
            </a:extLst>
          </p:cNvPr>
          <p:cNvSpPr>
            <a:spLocks noGrp="1"/>
          </p:cNvSpPr>
          <p:nvPr>
            <p:ph type="ftr" sz="quarter" idx="19"/>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C2FED48F-6577-44F0-BAAE-6D7A8C662C25}"/>
              </a:ext>
            </a:extLst>
          </p:cNvPr>
          <p:cNvSpPr>
            <a:spLocks noGrp="1"/>
          </p:cNvSpPr>
          <p:nvPr>
            <p:ph type="sldNum" sz="quarter" idx="20"/>
          </p:nvPr>
        </p:nvSpPr>
        <p:spPr/>
        <p:txBody>
          <a:bodyPr/>
          <a:lstStyle/>
          <a:p>
            <a:fld id="{A930EF64-91C9-4EBD-82F9-3643AB15A28C}" type="slidenum">
              <a:rPr lang="en-US" noProof="0" smtClean="0"/>
              <a:pPr/>
              <a:t>‹#›</a:t>
            </a:fld>
            <a:endParaRPr lang="en-US" noProof="0"/>
          </a:p>
        </p:txBody>
      </p:sp>
      <p:sp>
        <p:nvSpPr>
          <p:cNvPr id="10" name="Picture Placeholder 1"/>
          <p:cNvSpPr>
            <a:spLocks noGrp="1"/>
          </p:cNvSpPr>
          <p:nvPr>
            <p:ph type="pic" sz="quarter" idx="14" hasCustomPrompt="1"/>
          </p:nvPr>
        </p:nvSpPr>
        <p:spPr bwMode="gray">
          <a:xfrm>
            <a:off x="0" y="1090800"/>
            <a:ext cx="12200400" cy="57672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5" name="Picture Placeholder 4"/>
          <p:cNvSpPr>
            <a:spLocks noGrp="1"/>
          </p:cNvSpPr>
          <p:nvPr>
            <p:ph type="pic" sz="quarter" idx="16" hasCustomPrompt="1"/>
          </p:nvPr>
        </p:nvSpPr>
        <p:spPr bwMode="gray">
          <a:xfrm>
            <a:off x="10173600" y="5418424"/>
            <a:ext cx="2030400" cy="1443600"/>
          </a:xfrm>
          <a:prstGeom prst="rect">
            <a:avLst/>
          </a:prstGeom>
          <a:ln w="6350">
            <a:solidFill>
              <a:schemeClr val="bg1">
                <a:lumMod val="95000"/>
              </a:schemeClr>
            </a:solidFill>
            <a:miter lim="800000"/>
          </a:ln>
        </p:spPr>
        <p:txBody>
          <a:bodyPr/>
          <a:lstStyle>
            <a:lvl1pPr marL="0" indent="0">
              <a:buNone/>
              <a:defRPr sz="1800"/>
            </a:lvl1pPr>
          </a:lstStyle>
          <a:p>
            <a:r>
              <a:rPr lang="en-US" noProof="0" dirty="0"/>
              <a:t>Click on symbol to add picture</a:t>
            </a:r>
          </a:p>
        </p:txBody>
      </p:sp>
      <p:sp>
        <p:nvSpPr>
          <p:cNvPr id="8" name="Picture Placeholder 3"/>
          <p:cNvSpPr>
            <a:spLocks noGrp="1"/>
          </p:cNvSpPr>
          <p:nvPr>
            <p:ph type="pic" sz="quarter" idx="17" hasCustomPrompt="1"/>
          </p:nvPr>
        </p:nvSpPr>
        <p:spPr bwMode="gray">
          <a:xfrm>
            <a:off x="8136000" y="5418424"/>
            <a:ext cx="2030400" cy="1443600"/>
          </a:xfrm>
          <a:prstGeom prst="rect">
            <a:avLst/>
          </a:prstGeom>
          <a:ln w="6350">
            <a:solidFill>
              <a:schemeClr val="bg1">
                <a:lumMod val="95000"/>
              </a:schemeClr>
            </a:solidFill>
            <a:miter lim="800000"/>
          </a:ln>
        </p:spPr>
        <p:txBody>
          <a:bodyPr/>
          <a:lstStyle>
            <a:lvl1pPr marL="0" indent="0">
              <a:buNone/>
              <a:defRPr sz="1800"/>
            </a:lvl1pPr>
          </a:lstStyle>
          <a:p>
            <a:r>
              <a:rPr lang="en-US" noProof="0" dirty="0"/>
              <a:t>Click on symbol to add picture</a:t>
            </a:r>
          </a:p>
        </p:txBody>
      </p:sp>
      <p:sp>
        <p:nvSpPr>
          <p:cNvPr id="9" name="Picture Placeholder 2"/>
          <p:cNvSpPr>
            <a:spLocks noGrp="1"/>
          </p:cNvSpPr>
          <p:nvPr>
            <p:ph type="pic" sz="quarter" idx="18" hasCustomPrompt="1"/>
          </p:nvPr>
        </p:nvSpPr>
        <p:spPr bwMode="gray">
          <a:xfrm>
            <a:off x="6098400" y="5418424"/>
            <a:ext cx="2030400" cy="1443600"/>
          </a:xfrm>
          <a:prstGeom prst="rect">
            <a:avLst/>
          </a:prstGeom>
          <a:ln w="6350">
            <a:solidFill>
              <a:schemeClr val="bg1">
                <a:lumMod val="95000"/>
              </a:schemeClr>
            </a:solidFill>
            <a:miter lim="800000"/>
          </a:ln>
        </p:spPr>
        <p:txBody>
          <a:bodyPr/>
          <a:lstStyle>
            <a:lvl1pPr marL="0" indent="0">
              <a:buNone/>
              <a:defRPr sz="1800"/>
            </a:lvl1pPr>
          </a:lstStyle>
          <a:p>
            <a:r>
              <a:rPr lang="en-US" noProof="0" dirty="0"/>
              <a:t>Click on symbol to add picture</a:t>
            </a:r>
          </a:p>
        </p:txBody>
      </p:sp>
      <p:sp>
        <p:nvSpPr>
          <p:cNvPr id="6" name="Text Placeholder"/>
          <p:cNvSpPr>
            <a:spLocks noGrp="1"/>
          </p:cNvSpPr>
          <p:nvPr>
            <p:ph type="body" sz="quarter" idx="15" hasCustomPrompt="1"/>
          </p:nvPr>
        </p:nvSpPr>
        <p:spPr bwMode="gray">
          <a:xfrm>
            <a:off x="2" y="1090800"/>
            <a:ext cx="4066116" cy="5767200"/>
          </a:xfrm>
          <a:prstGeom prst="rect">
            <a:avLst/>
          </a:prstGeom>
          <a:solidFill>
            <a:srgbClr val="FFFFFF">
              <a:alpha val="74902"/>
            </a:srgbClr>
          </a:solidFill>
        </p:spPr>
        <p:txBody>
          <a:bodyPr lIns="450000" tIns="190800"/>
          <a:lstStyle>
            <a:lvl1pPr>
              <a:defRPr sz="1800" baseline="0"/>
            </a:lvl1pPr>
            <a:lvl2pPr marL="360362" indent="0">
              <a:buNone/>
              <a:defRPr/>
            </a:lvl2pPr>
          </a:lstStyle>
          <a:p>
            <a:pPr lvl="0"/>
            <a:r>
              <a:rPr lang="en-US" noProof="0" dirty="0"/>
              <a:t>Click to edit text </a:t>
            </a:r>
          </a:p>
        </p:txBody>
      </p:sp>
      <p:sp>
        <p:nvSpPr>
          <p:cNvPr id="7"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383884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xternal graphics with source">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482A5F8D-3649-45B4-8E98-726A38D577FF}"/>
              </a:ext>
            </a:extLst>
          </p:cNvPr>
          <p:cNvSpPr>
            <a:spLocks noGrp="1"/>
          </p:cNvSpPr>
          <p:nvPr>
            <p:ph type="ftr" sz="quarter" idx="16"/>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F10BE100-9EF6-469D-B237-64DA3A3E339D}"/>
              </a:ext>
            </a:extLst>
          </p:cNvPr>
          <p:cNvSpPr>
            <a:spLocks noGrp="1"/>
          </p:cNvSpPr>
          <p:nvPr>
            <p:ph type="sldNum" sz="quarter" idx="17"/>
          </p:nvPr>
        </p:nvSpPr>
        <p:spPr/>
        <p:txBody>
          <a:bodyPr/>
          <a:lstStyle/>
          <a:p>
            <a:fld id="{A930EF64-91C9-4EBD-82F9-3643AB15A28C}" type="slidenum">
              <a:rPr lang="en-US" noProof="0" smtClean="0"/>
              <a:pPr/>
              <a:t>‹#›</a:t>
            </a:fld>
            <a:endParaRPr lang="en-US" noProof="0"/>
          </a:p>
        </p:txBody>
      </p:sp>
      <p:sp>
        <p:nvSpPr>
          <p:cNvPr id="10" name="Picture Placeholder"/>
          <p:cNvSpPr>
            <a:spLocks noGrp="1"/>
          </p:cNvSpPr>
          <p:nvPr>
            <p:ph type="pic" sz="quarter" idx="14" hasCustomPrompt="1"/>
          </p:nvPr>
        </p:nvSpPr>
        <p:spPr bwMode="gray">
          <a:xfrm>
            <a:off x="0" y="1090800"/>
            <a:ext cx="12201600" cy="57672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11" name="Text Placeholder"/>
          <p:cNvSpPr>
            <a:spLocks noGrp="1"/>
          </p:cNvSpPr>
          <p:nvPr>
            <p:ph type="body" sz="quarter" idx="15" hasCustomPrompt="1"/>
          </p:nvPr>
        </p:nvSpPr>
        <p:spPr bwMode="gray">
          <a:xfrm rot="16200000">
            <a:off x="9316229" y="3609679"/>
            <a:ext cx="5337307" cy="302081"/>
          </a:xfrm>
          <a:prstGeom prst="rect">
            <a:avLst/>
          </a:prstGeom>
        </p:spPr>
        <p:txBody>
          <a:bodyPr wrap="square" lIns="72000" tIns="54000" bIns="108000" anchor="b" anchorCtr="0">
            <a:spAutoFit/>
          </a:bodyPr>
          <a:lstStyle>
            <a:lvl1pPr marL="0" indent="0">
              <a:buNone/>
              <a:defRPr sz="900">
                <a:solidFill>
                  <a:schemeClr val="accent1"/>
                </a:solidFill>
              </a:defRPr>
            </a:lvl1pPr>
            <a:lvl2pPr marL="360362" indent="0">
              <a:buNone/>
              <a:defRPr sz="1100">
                <a:solidFill>
                  <a:schemeClr val="accent2"/>
                </a:solidFill>
              </a:defRPr>
            </a:lvl2pPr>
            <a:lvl3pPr marL="715962" indent="0">
              <a:buNone/>
              <a:defRPr sz="1100">
                <a:solidFill>
                  <a:schemeClr val="accent2"/>
                </a:solidFill>
              </a:defRPr>
            </a:lvl3pPr>
            <a:lvl4pPr marL="1076325" indent="0">
              <a:buNone/>
              <a:defRPr sz="1100">
                <a:solidFill>
                  <a:schemeClr val="accent2"/>
                </a:solidFill>
              </a:defRPr>
            </a:lvl4pPr>
            <a:lvl5pPr marL="1433513" indent="0">
              <a:buNone/>
              <a:defRPr sz="1100">
                <a:solidFill>
                  <a:schemeClr val="accent2"/>
                </a:solidFill>
              </a:defRPr>
            </a:lvl5pPr>
          </a:lstStyle>
          <a:p>
            <a:pPr lvl="0"/>
            <a:r>
              <a:rPr lang="en-US" noProof="0"/>
              <a:t>Click here to edit source</a:t>
            </a:r>
          </a:p>
        </p:txBody>
      </p:sp>
      <p:sp>
        <p:nvSpPr>
          <p:cNvPr id="7"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5116482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creenshot with description">
    <p:spTree>
      <p:nvGrpSpPr>
        <p:cNvPr id="1" name=""/>
        <p:cNvGrpSpPr/>
        <p:nvPr/>
      </p:nvGrpSpPr>
      <p:grpSpPr>
        <a:xfrm>
          <a:off x="0" y="0"/>
          <a:ext cx="0" cy="0"/>
          <a:chOff x="0" y="0"/>
          <a:chExt cx="0" cy="0"/>
        </a:xfrm>
      </p:grpSpPr>
      <p:sp>
        <p:nvSpPr>
          <p:cNvPr id="13" name="Picture Placeholder"/>
          <p:cNvSpPr>
            <a:spLocks noGrp="1"/>
          </p:cNvSpPr>
          <p:nvPr>
            <p:ph type="pic" sz="quarter" idx="16" hasCustomPrompt="1"/>
          </p:nvPr>
        </p:nvSpPr>
        <p:spPr bwMode="gray">
          <a:xfrm>
            <a:off x="2040467" y="2540212"/>
            <a:ext cx="10151533" cy="4320000"/>
          </a:xfrm>
          <a:prstGeom prst="rect">
            <a:avLst/>
          </a:prstGeom>
          <a:ln w="6350">
            <a:noFill/>
            <a:miter lim="800000"/>
          </a:ln>
        </p:spPr>
        <p:txBody>
          <a:bodyPr/>
          <a:lstStyle>
            <a:lvl1pPr marL="0" indent="0">
              <a:buNone/>
              <a:defRPr/>
            </a:lvl1pPr>
          </a:lstStyle>
          <a:p>
            <a:r>
              <a:rPr lang="en-US" noProof="0"/>
              <a:t>Click on symbol to add picture</a:t>
            </a:r>
          </a:p>
        </p:txBody>
      </p:sp>
      <p:sp>
        <p:nvSpPr>
          <p:cNvPr id="2" name="Footer Placeholder">
            <a:extLst>
              <a:ext uri="{FF2B5EF4-FFF2-40B4-BE49-F238E27FC236}">
                <a16:creationId xmlns:a16="http://schemas.microsoft.com/office/drawing/2014/main" id="{63CA297C-D9EC-49EA-B20C-E781D32F0224}"/>
              </a:ext>
            </a:extLst>
          </p:cNvPr>
          <p:cNvSpPr>
            <a:spLocks noGrp="1"/>
          </p:cNvSpPr>
          <p:nvPr>
            <p:ph type="ftr" sz="quarter" idx="17"/>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BFB16F39-1614-43D4-8F87-1F37EB349457}"/>
              </a:ext>
            </a:extLst>
          </p:cNvPr>
          <p:cNvSpPr>
            <a:spLocks noGrp="1"/>
          </p:cNvSpPr>
          <p:nvPr>
            <p:ph type="sldNum" sz="quarter" idx="18"/>
          </p:nvPr>
        </p:nvSpPr>
        <p:spPr/>
        <p:txBody>
          <a:bodyPr/>
          <a:lstStyle/>
          <a:p>
            <a:fld id="{A930EF64-91C9-4EBD-82F9-3643AB15A28C}" type="slidenum">
              <a:rPr lang="en-US" noProof="0" smtClean="0"/>
              <a:pPr/>
              <a:t>‹#›</a:t>
            </a:fld>
            <a:endParaRPr lang="en-US" noProof="0"/>
          </a:p>
        </p:txBody>
      </p:sp>
      <p:sp>
        <p:nvSpPr>
          <p:cNvPr id="6" name="Text Placeholder"/>
          <p:cNvSpPr>
            <a:spLocks noGrp="1"/>
          </p:cNvSpPr>
          <p:nvPr>
            <p:ph type="body" sz="quarter" idx="15" hasCustomPrompt="1"/>
          </p:nvPr>
        </p:nvSpPr>
        <p:spPr bwMode="gray">
          <a:xfrm>
            <a:off x="1" y="1090801"/>
            <a:ext cx="10137600" cy="5329475"/>
          </a:xfrm>
          <a:prstGeom prst="rect">
            <a:avLst/>
          </a:prstGeom>
        </p:spPr>
        <p:txBody>
          <a:bodyPr/>
          <a:lstStyle>
            <a:lvl1pPr>
              <a:defRPr/>
            </a:lvl1pPr>
          </a:lstStyle>
          <a:p>
            <a:pPr lvl="0"/>
            <a:r>
              <a:rPr lang="en-US" noProof="0"/>
              <a:t>Click to add text</a:t>
            </a:r>
          </a:p>
          <a:p>
            <a:pPr lvl="1"/>
            <a:r>
              <a:rPr lang="en-US" noProof="0"/>
              <a:t>Second level</a:t>
            </a:r>
          </a:p>
          <a:p>
            <a:pPr lvl="0"/>
            <a:endParaRPr lang="en-US" noProof="0"/>
          </a:p>
        </p:txBody>
      </p:sp>
      <p:sp>
        <p:nvSpPr>
          <p:cNvPr id="5" name="Title 1"/>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11857753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pictures">
    <p:spTree>
      <p:nvGrpSpPr>
        <p:cNvPr id="1" name=""/>
        <p:cNvGrpSpPr/>
        <p:nvPr/>
      </p:nvGrpSpPr>
      <p:grpSpPr>
        <a:xfrm>
          <a:off x="0" y="0"/>
          <a:ext cx="0" cy="0"/>
          <a:chOff x="0" y="0"/>
          <a:chExt cx="0" cy="0"/>
        </a:xfrm>
      </p:grpSpPr>
      <p:sp>
        <p:nvSpPr>
          <p:cNvPr id="3" name="Footer Placeholder">
            <a:extLst>
              <a:ext uri="{FF2B5EF4-FFF2-40B4-BE49-F238E27FC236}">
                <a16:creationId xmlns:a16="http://schemas.microsoft.com/office/drawing/2014/main" id="{AF9FEAD5-3A95-43C7-B7DB-35A714945450}"/>
              </a:ext>
            </a:extLst>
          </p:cNvPr>
          <p:cNvSpPr>
            <a:spLocks noGrp="1"/>
          </p:cNvSpPr>
          <p:nvPr>
            <p:ph type="ftr" sz="quarter" idx="12"/>
          </p:nvPr>
        </p:nvSpPr>
        <p:spPr/>
        <p:txBody>
          <a:bodyPr/>
          <a:lstStyle/>
          <a:p>
            <a:r>
              <a:rPr lang="en-US" noProof="0"/>
              <a:t>Footer text</a:t>
            </a:r>
          </a:p>
        </p:txBody>
      </p:sp>
      <p:sp>
        <p:nvSpPr>
          <p:cNvPr id="4" name="Slide Number Placeholder">
            <a:extLst>
              <a:ext uri="{FF2B5EF4-FFF2-40B4-BE49-F238E27FC236}">
                <a16:creationId xmlns:a16="http://schemas.microsoft.com/office/drawing/2014/main" id="{2CCCD6F8-28B9-4BC0-A6CF-1354A6BBF0EA}"/>
              </a:ext>
            </a:extLst>
          </p:cNvPr>
          <p:cNvSpPr>
            <a:spLocks noGrp="1"/>
          </p:cNvSpPr>
          <p:nvPr>
            <p:ph type="sldNum" sz="quarter" idx="13"/>
          </p:nvPr>
        </p:nvSpPr>
        <p:spPr/>
        <p:txBody>
          <a:bodyPr/>
          <a:lstStyle/>
          <a:p>
            <a:fld id="{A930EF64-91C9-4EBD-82F9-3643AB15A28C}" type="slidenum">
              <a:rPr lang="en-US" noProof="0" smtClean="0"/>
              <a:pPr/>
              <a:t>‹#›</a:t>
            </a:fld>
            <a:endParaRPr lang="en-US" noProof="0"/>
          </a:p>
        </p:txBody>
      </p:sp>
      <p:sp>
        <p:nvSpPr>
          <p:cNvPr id="7" name="Picture Placeholder 2"/>
          <p:cNvSpPr>
            <a:spLocks noGrp="1"/>
          </p:cNvSpPr>
          <p:nvPr>
            <p:ph type="pic" sz="quarter" idx="11" hasCustomPrompt="1"/>
          </p:nvPr>
        </p:nvSpPr>
        <p:spPr bwMode="gray">
          <a:xfrm>
            <a:off x="6098400" y="1090800"/>
            <a:ext cx="6098400" cy="57672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5" name="Picture Placeholder 1"/>
          <p:cNvSpPr>
            <a:spLocks noGrp="1"/>
          </p:cNvSpPr>
          <p:nvPr>
            <p:ph type="pic" sz="quarter" idx="10" hasCustomPrompt="1"/>
          </p:nvPr>
        </p:nvSpPr>
        <p:spPr bwMode="gray">
          <a:xfrm>
            <a:off x="-7200" y="1090800"/>
            <a:ext cx="6098400" cy="57672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2" name="Title"/>
          <p:cNvSpPr>
            <a:spLocks noGrp="1"/>
          </p:cNvSpPr>
          <p:nvPr>
            <p:ph type="title" hasCustomPrompt="1"/>
          </p:nvPr>
        </p:nvSpPr>
        <p:spPr/>
        <p:txBody>
          <a:bodyPr vert="horz" wrap="square" lIns="450000" tIns="144000" rIns="90000" bIns="144000" rtlCol="0" anchor="b" anchorCtr="0">
            <a:spAutoFit/>
          </a:bodyPr>
          <a:lstStyle>
            <a:lvl1pPr>
              <a:defRPr lang="en-US" dirty="0"/>
            </a:lvl1pPr>
          </a:lstStyle>
          <a:p>
            <a:pPr lvl="0"/>
            <a:r>
              <a:rPr lang="en-US" noProof="0"/>
              <a:t>Click to add title</a:t>
            </a:r>
          </a:p>
        </p:txBody>
      </p:sp>
    </p:spTree>
    <p:extLst>
      <p:ext uri="{BB962C8B-B14F-4D97-AF65-F5344CB8AC3E}">
        <p14:creationId xmlns:p14="http://schemas.microsoft.com/office/powerpoint/2010/main" val="34541835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pictures">
    <p:spTree>
      <p:nvGrpSpPr>
        <p:cNvPr id="1" name=""/>
        <p:cNvGrpSpPr/>
        <p:nvPr/>
      </p:nvGrpSpPr>
      <p:grpSpPr>
        <a:xfrm>
          <a:off x="0" y="0"/>
          <a:ext cx="0" cy="0"/>
          <a:chOff x="0" y="0"/>
          <a:chExt cx="0" cy="0"/>
        </a:xfrm>
      </p:grpSpPr>
      <p:sp>
        <p:nvSpPr>
          <p:cNvPr id="3" name="Footer Placeholder">
            <a:extLst>
              <a:ext uri="{FF2B5EF4-FFF2-40B4-BE49-F238E27FC236}">
                <a16:creationId xmlns:a16="http://schemas.microsoft.com/office/drawing/2014/main" id="{9209FD55-FA07-444B-A15E-1DF999425FDD}"/>
              </a:ext>
            </a:extLst>
          </p:cNvPr>
          <p:cNvSpPr>
            <a:spLocks noGrp="1"/>
          </p:cNvSpPr>
          <p:nvPr>
            <p:ph type="ftr" sz="quarter" idx="14"/>
          </p:nvPr>
        </p:nvSpPr>
        <p:spPr/>
        <p:txBody>
          <a:bodyPr/>
          <a:lstStyle/>
          <a:p>
            <a:r>
              <a:rPr lang="en-US" noProof="0"/>
              <a:t>Footer text</a:t>
            </a:r>
          </a:p>
        </p:txBody>
      </p:sp>
      <p:sp>
        <p:nvSpPr>
          <p:cNvPr id="4" name="Slide Number Placeholder">
            <a:extLst>
              <a:ext uri="{FF2B5EF4-FFF2-40B4-BE49-F238E27FC236}">
                <a16:creationId xmlns:a16="http://schemas.microsoft.com/office/drawing/2014/main" id="{A3C92518-CBDC-4A28-AD37-4D9787D4DC5E}"/>
              </a:ext>
            </a:extLst>
          </p:cNvPr>
          <p:cNvSpPr>
            <a:spLocks noGrp="1"/>
          </p:cNvSpPr>
          <p:nvPr>
            <p:ph type="sldNum" sz="quarter" idx="15"/>
          </p:nvPr>
        </p:nvSpPr>
        <p:spPr/>
        <p:txBody>
          <a:bodyPr/>
          <a:lstStyle/>
          <a:p>
            <a:fld id="{A930EF64-91C9-4EBD-82F9-3643AB15A28C}" type="slidenum">
              <a:rPr lang="en-US" noProof="0" smtClean="0"/>
              <a:pPr/>
              <a:t>‹#›</a:t>
            </a:fld>
            <a:endParaRPr lang="en-US" noProof="0"/>
          </a:p>
        </p:txBody>
      </p:sp>
      <p:sp>
        <p:nvSpPr>
          <p:cNvPr id="11" name="Picture Placeholder 4"/>
          <p:cNvSpPr>
            <a:spLocks noGrp="1"/>
          </p:cNvSpPr>
          <p:nvPr>
            <p:ph type="pic" sz="quarter" idx="13" hasCustomPrompt="1"/>
          </p:nvPr>
        </p:nvSpPr>
        <p:spPr bwMode="gray">
          <a:xfrm>
            <a:off x="6098400" y="3981600"/>
            <a:ext cx="60984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10" name="Picture Placeholder 3"/>
          <p:cNvSpPr>
            <a:spLocks noGrp="1"/>
          </p:cNvSpPr>
          <p:nvPr>
            <p:ph type="pic" sz="quarter" idx="12" hasCustomPrompt="1"/>
          </p:nvPr>
        </p:nvSpPr>
        <p:spPr bwMode="gray">
          <a:xfrm>
            <a:off x="-7200" y="3981600"/>
            <a:ext cx="60984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9" name="Picture Placeholder 2"/>
          <p:cNvSpPr>
            <a:spLocks noGrp="1"/>
          </p:cNvSpPr>
          <p:nvPr>
            <p:ph type="pic" sz="quarter" idx="11" hasCustomPrompt="1"/>
          </p:nvPr>
        </p:nvSpPr>
        <p:spPr bwMode="gray">
          <a:xfrm>
            <a:off x="6098400" y="1090800"/>
            <a:ext cx="60984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7" name="Picture Placeholder 1"/>
          <p:cNvSpPr>
            <a:spLocks noGrp="1"/>
          </p:cNvSpPr>
          <p:nvPr>
            <p:ph type="pic" sz="quarter" idx="10" hasCustomPrompt="1"/>
          </p:nvPr>
        </p:nvSpPr>
        <p:spPr bwMode="gray">
          <a:xfrm>
            <a:off x="-7200" y="1090800"/>
            <a:ext cx="60984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2" name="Title"/>
          <p:cNvSpPr>
            <a:spLocks noGrp="1"/>
          </p:cNvSpPr>
          <p:nvPr>
            <p:ph type="title" hasCustomPrompt="1"/>
          </p:nvPr>
        </p:nvSpPr>
        <p:spPr/>
        <p:txBody>
          <a:bodyPr vert="horz" wrap="square" lIns="450000" tIns="144000" rIns="90000" bIns="144000" rtlCol="0" anchor="b" anchorCtr="0">
            <a:spAutoFit/>
          </a:bodyPr>
          <a:lstStyle>
            <a:lvl1pPr>
              <a:defRPr lang="en-US" dirty="0"/>
            </a:lvl1pPr>
          </a:lstStyle>
          <a:p>
            <a:pPr lvl="0"/>
            <a:r>
              <a:rPr lang="en-US" noProof="0"/>
              <a:t>Click to add title</a:t>
            </a:r>
          </a:p>
        </p:txBody>
      </p:sp>
    </p:spTree>
    <p:extLst>
      <p:ext uri="{BB962C8B-B14F-4D97-AF65-F5344CB8AC3E}">
        <p14:creationId xmlns:p14="http://schemas.microsoft.com/office/powerpoint/2010/main" val="3918144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for Speaker – Version 1">
    <p:spTree>
      <p:nvGrpSpPr>
        <p:cNvPr id="1" name=""/>
        <p:cNvGrpSpPr/>
        <p:nvPr/>
      </p:nvGrpSpPr>
      <p:grpSpPr>
        <a:xfrm>
          <a:off x="0" y="0"/>
          <a:ext cx="0" cy="0"/>
          <a:chOff x="0" y="0"/>
          <a:chExt cx="0" cy="0"/>
        </a:xfrm>
      </p:grpSpPr>
      <p:sp>
        <p:nvSpPr>
          <p:cNvPr id="8" name="Footer Placeholder">
            <a:extLst>
              <a:ext uri="{FF2B5EF4-FFF2-40B4-BE49-F238E27FC236}">
                <a16:creationId xmlns:a16="http://schemas.microsoft.com/office/drawing/2014/main" id="{A1007D3D-C5EC-4571-BE1C-06654C5B83FD}"/>
              </a:ext>
            </a:extLst>
          </p:cNvPr>
          <p:cNvSpPr>
            <a:spLocks noGrp="1"/>
          </p:cNvSpPr>
          <p:nvPr>
            <p:ph type="ftr" sz="quarter" idx="11"/>
          </p:nvPr>
        </p:nvSpPr>
        <p:spPr/>
        <p:txBody>
          <a:bodyPr/>
          <a:lstStyle/>
          <a:p>
            <a:r>
              <a:rPr lang="en-US" noProof="0"/>
              <a:t>Footer text</a:t>
            </a:r>
          </a:p>
        </p:txBody>
      </p:sp>
      <p:sp>
        <p:nvSpPr>
          <p:cNvPr id="10" name="Slide Number Placeholder">
            <a:extLst>
              <a:ext uri="{FF2B5EF4-FFF2-40B4-BE49-F238E27FC236}">
                <a16:creationId xmlns:a16="http://schemas.microsoft.com/office/drawing/2014/main" id="{4B4F1309-657C-418A-9A8B-219278A7A6FB}"/>
              </a:ext>
            </a:extLst>
          </p:cNvPr>
          <p:cNvSpPr>
            <a:spLocks noGrp="1"/>
          </p:cNvSpPr>
          <p:nvPr>
            <p:ph type="sldNum" sz="quarter" idx="12"/>
          </p:nvPr>
        </p:nvSpPr>
        <p:spPr/>
        <p:txBody>
          <a:bodyPr/>
          <a:lstStyle/>
          <a:p>
            <a:fld id="{A930EF64-91C9-4EBD-82F9-3643AB15A28C}" type="slidenum">
              <a:rPr lang="en-US" noProof="0" smtClean="0"/>
              <a:pPr/>
              <a:t>‹#›</a:t>
            </a:fld>
            <a:endParaRPr lang="en-US" noProof="0"/>
          </a:p>
        </p:txBody>
      </p:sp>
      <p:pic>
        <p:nvPicPr>
          <p:cNvPr id="9" name="Title Pictur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0800"/>
            <a:ext cx="12202668" cy="5769864"/>
          </a:xfrm>
          <a:prstGeom prst="rect">
            <a:avLst/>
          </a:prstGeom>
          <a:ln w="6350">
            <a:solidFill>
              <a:schemeClr val="bg1">
                <a:lumMod val="95000"/>
              </a:schemeClr>
            </a:solidFill>
            <a:miter lim="800000"/>
          </a:ln>
        </p:spPr>
      </p:pic>
      <p:sp>
        <p:nvSpPr>
          <p:cNvPr id="3" name="Text Placeholder">
            <a:extLst>
              <a:ext uri="{FF2B5EF4-FFF2-40B4-BE49-F238E27FC236}">
                <a16:creationId xmlns:a16="http://schemas.microsoft.com/office/drawing/2014/main" id="{BEB3C114-D938-41BB-B3A2-9312262D642E}"/>
              </a:ext>
            </a:extLst>
          </p:cNvPr>
          <p:cNvSpPr>
            <a:spLocks noGrp="1"/>
          </p:cNvSpPr>
          <p:nvPr>
            <p:ph type="body" sz="quarter" idx="10" hasCustomPrompt="1"/>
          </p:nvPr>
        </p:nvSpPr>
        <p:spPr>
          <a:xfrm>
            <a:off x="0" y="1089025"/>
            <a:ext cx="6098400" cy="5772150"/>
          </a:xfrm>
          <a:solidFill>
            <a:schemeClr val="bg1">
              <a:alpha val="75000"/>
            </a:schemeClr>
          </a:solidFill>
        </p:spPr>
        <p:txBody>
          <a:bodyPr/>
          <a:lstStyle>
            <a:lvl1pPr>
              <a:defRPr/>
            </a:lvl1pPr>
          </a:lstStyle>
          <a:p>
            <a:pPr lvl="0"/>
            <a:r>
              <a:rPr lang="en-US" noProof="0"/>
              <a:t>Speaker name </a:t>
            </a:r>
            <a:br>
              <a:rPr lang="en-US" noProof="0"/>
            </a:br>
            <a:r>
              <a:rPr lang="en-US" noProof="0"/>
              <a:t>Department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a:extLst>
              <a:ext uri="{FF2B5EF4-FFF2-40B4-BE49-F238E27FC236}">
                <a16:creationId xmlns:a16="http://schemas.microsoft.com/office/drawing/2014/main" id="{1BEF4B5F-8F3C-41F6-887A-1CA15C7A5BC9}"/>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432342556"/>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 pictures">
    <p:spTree>
      <p:nvGrpSpPr>
        <p:cNvPr id="1" name=""/>
        <p:cNvGrpSpPr/>
        <p:nvPr/>
      </p:nvGrpSpPr>
      <p:grpSpPr>
        <a:xfrm>
          <a:off x="0" y="0"/>
          <a:ext cx="0" cy="0"/>
          <a:chOff x="0" y="0"/>
          <a:chExt cx="0" cy="0"/>
        </a:xfrm>
      </p:grpSpPr>
      <p:sp>
        <p:nvSpPr>
          <p:cNvPr id="3" name="Footer Placeholder">
            <a:extLst>
              <a:ext uri="{FF2B5EF4-FFF2-40B4-BE49-F238E27FC236}">
                <a16:creationId xmlns:a16="http://schemas.microsoft.com/office/drawing/2014/main" id="{010A4CBC-CA71-4748-BD7B-CA5DBB0A480A}"/>
              </a:ext>
            </a:extLst>
          </p:cNvPr>
          <p:cNvSpPr>
            <a:spLocks noGrp="1"/>
          </p:cNvSpPr>
          <p:nvPr>
            <p:ph type="ftr" sz="quarter" idx="16"/>
          </p:nvPr>
        </p:nvSpPr>
        <p:spPr/>
        <p:txBody>
          <a:bodyPr/>
          <a:lstStyle/>
          <a:p>
            <a:r>
              <a:rPr lang="en-US" noProof="0"/>
              <a:t>Footer text</a:t>
            </a:r>
          </a:p>
        </p:txBody>
      </p:sp>
      <p:sp>
        <p:nvSpPr>
          <p:cNvPr id="4" name="Slide Number Placeholder">
            <a:extLst>
              <a:ext uri="{FF2B5EF4-FFF2-40B4-BE49-F238E27FC236}">
                <a16:creationId xmlns:a16="http://schemas.microsoft.com/office/drawing/2014/main" id="{B9452A79-03F3-4ADC-BA22-73980563DB6D}"/>
              </a:ext>
            </a:extLst>
          </p:cNvPr>
          <p:cNvSpPr>
            <a:spLocks noGrp="1"/>
          </p:cNvSpPr>
          <p:nvPr>
            <p:ph type="sldNum" sz="quarter" idx="17"/>
          </p:nvPr>
        </p:nvSpPr>
        <p:spPr/>
        <p:txBody>
          <a:bodyPr/>
          <a:lstStyle/>
          <a:p>
            <a:fld id="{A930EF64-91C9-4EBD-82F9-3643AB15A28C}" type="slidenum">
              <a:rPr lang="en-US" noProof="0" smtClean="0"/>
              <a:pPr/>
              <a:t>‹#›</a:t>
            </a:fld>
            <a:endParaRPr lang="en-US" noProof="0"/>
          </a:p>
        </p:txBody>
      </p:sp>
      <p:sp>
        <p:nvSpPr>
          <p:cNvPr id="10" name="Picture Placeholder 6"/>
          <p:cNvSpPr>
            <a:spLocks noGrp="1"/>
          </p:cNvSpPr>
          <p:nvPr>
            <p:ph type="pic" sz="quarter" idx="15" hasCustomPrompt="1"/>
          </p:nvPr>
        </p:nvSpPr>
        <p:spPr bwMode="gray">
          <a:xfrm>
            <a:off x="8136000" y="3981600"/>
            <a:ext cx="40656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15" name="Picture Placeholder 5"/>
          <p:cNvSpPr>
            <a:spLocks noGrp="1"/>
          </p:cNvSpPr>
          <p:nvPr>
            <p:ph type="pic" sz="quarter" idx="14" hasCustomPrompt="1"/>
          </p:nvPr>
        </p:nvSpPr>
        <p:spPr bwMode="gray">
          <a:xfrm>
            <a:off x="4063200" y="3981600"/>
            <a:ext cx="40656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14" name="Picture Placeholder 4"/>
          <p:cNvSpPr>
            <a:spLocks noGrp="1"/>
          </p:cNvSpPr>
          <p:nvPr>
            <p:ph type="pic" sz="quarter" idx="13" hasCustomPrompt="1"/>
          </p:nvPr>
        </p:nvSpPr>
        <p:spPr bwMode="gray">
          <a:xfrm>
            <a:off x="-7200" y="3981600"/>
            <a:ext cx="40656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11" name="Picture Placeholder 3"/>
          <p:cNvSpPr>
            <a:spLocks noGrp="1"/>
          </p:cNvSpPr>
          <p:nvPr>
            <p:ph type="pic" sz="quarter" idx="12" hasCustomPrompt="1"/>
          </p:nvPr>
        </p:nvSpPr>
        <p:spPr bwMode="gray">
          <a:xfrm>
            <a:off x="8136000" y="1090800"/>
            <a:ext cx="40656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13" name="Picture Placeholder 2"/>
          <p:cNvSpPr>
            <a:spLocks noGrp="1"/>
          </p:cNvSpPr>
          <p:nvPr>
            <p:ph type="pic" sz="quarter" idx="11" hasCustomPrompt="1"/>
          </p:nvPr>
        </p:nvSpPr>
        <p:spPr bwMode="gray">
          <a:xfrm>
            <a:off x="4063200" y="1090800"/>
            <a:ext cx="40656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12" name="Picture Placeholder 1"/>
          <p:cNvSpPr>
            <a:spLocks noGrp="1"/>
          </p:cNvSpPr>
          <p:nvPr>
            <p:ph type="pic" sz="quarter" idx="10" hasCustomPrompt="1"/>
          </p:nvPr>
        </p:nvSpPr>
        <p:spPr bwMode="gray">
          <a:xfrm>
            <a:off x="-7200" y="1090800"/>
            <a:ext cx="40656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2" name="Title"/>
          <p:cNvSpPr>
            <a:spLocks noGrp="1"/>
          </p:cNvSpPr>
          <p:nvPr>
            <p:ph type="title" hasCustomPrompt="1"/>
          </p:nvPr>
        </p:nvSpPr>
        <p:spPr/>
        <p:txBody>
          <a:bodyPr vert="horz" wrap="square" lIns="450000" tIns="144000" rIns="90000" bIns="144000" rtlCol="0" anchor="b" anchorCtr="0">
            <a:spAutoFit/>
          </a:bodyPr>
          <a:lstStyle>
            <a:lvl1pPr>
              <a:defRPr lang="en-US" dirty="0"/>
            </a:lvl1pPr>
          </a:lstStyle>
          <a:p>
            <a:pPr lvl="0"/>
            <a:r>
              <a:rPr lang="en-US" noProof="0"/>
              <a:t>Click to add title</a:t>
            </a:r>
          </a:p>
        </p:txBody>
      </p:sp>
    </p:spTree>
    <p:extLst>
      <p:ext uri="{BB962C8B-B14F-4D97-AF65-F5344CB8AC3E}">
        <p14:creationId xmlns:p14="http://schemas.microsoft.com/office/powerpoint/2010/main" val="33713630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9 pictures">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3B7F431F-6C16-4EAF-9D55-96329CEFBE38}"/>
              </a:ext>
            </a:extLst>
          </p:cNvPr>
          <p:cNvSpPr>
            <a:spLocks noGrp="1"/>
          </p:cNvSpPr>
          <p:nvPr>
            <p:ph type="ftr" sz="quarter" idx="19"/>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5BE701F0-2D10-4EB7-BFE4-BEEC39397E96}"/>
              </a:ext>
            </a:extLst>
          </p:cNvPr>
          <p:cNvSpPr>
            <a:spLocks noGrp="1"/>
          </p:cNvSpPr>
          <p:nvPr>
            <p:ph type="sldNum" sz="quarter" idx="20"/>
          </p:nvPr>
        </p:nvSpPr>
        <p:spPr/>
        <p:txBody>
          <a:bodyPr/>
          <a:lstStyle/>
          <a:p>
            <a:fld id="{A930EF64-91C9-4EBD-82F9-3643AB15A28C}" type="slidenum">
              <a:rPr lang="en-US" noProof="0" smtClean="0"/>
              <a:pPr/>
              <a:t>‹#›</a:t>
            </a:fld>
            <a:endParaRPr lang="en-US" noProof="0"/>
          </a:p>
        </p:txBody>
      </p:sp>
      <p:sp>
        <p:nvSpPr>
          <p:cNvPr id="20" name="Picture Placeholder 9"/>
          <p:cNvSpPr>
            <a:spLocks noGrp="1"/>
          </p:cNvSpPr>
          <p:nvPr>
            <p:ph type="pic" sz="quarter" idx="18" hasCustomPrompt="1"/>
          </p:nvPr>
        </p:nvSpPr>
        <p:spPr bwMode="gray">
          <a:xfrm>
            <a:off x="8136000" y="49500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19" name="Picture Placeholder 8"/>
          <p:cNvSpPr>
            <a:spLocks noGrp="1"/>
          </p:cNvSpPr>
          <p:nvPr>
            <p:ph type="pic" sz="quarter" idx="17" hasCustomPrompt="1"/>
          </p:nvPr>
        </p:nvSpPr>
        <p:spPr bwMode="gray">
          <a:xfrm>
            <a:off x="4064400" y="49500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18" name="Picture Placeholder 7"/>
          <p:cNvSpPr>
            <a:spLocks noGrp="1"/>
          </p:cNvSpPr>
          <p:nvPr>
            <p:ph type="pic" sz="quarter" idx="16" hasCustomPrompt="1"/>
          </p:nvPr>
        </p:nvSpPr>
        <p:spPr bwMode="gray">
          <a:xfrm>
            <a:off x="-7200" y="49500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17" name="Picture Placeholder 6"/>
          <p:cNvSpPr>
            <a:spLocks noGrp="1"/>
          </p:cNvSpPr>
          <p:nvPr>
            <p:ph type="pic" sz="quarter" idx="15" hasCustomPrompt="1"/>
          </p:nvPr>
        </p:nvSpPr>
        <p:spPr bwMode="gray">
          <a:xfrm>
            <a:off x="8136000" y="30204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16" name="Picture Placeholder 5"/>
          <p:cNvSpPr>
            <a:spLocks noGrp="1"/>
          </p:cNvSpPr>
          <p:nvPr>
            <p:ph type="pic" sz="quarter" idx="14" hasCustomPrompt="1"/>
          </p:nvPr>
        </p:nvSpPr>
        <p:spPr bwMode="gray">
          <a:xfrm>
            <a:off x="4064400" y="3020400"/>
            <a:ext cx="4065600" cy="19224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15" name="Picture Placeholder 4"/>
          <p:cNvSpPr>
            <a:spLocks noGrp="1"/>
          </p:cNvSpPr>
          <p:nvPr>
            <p:ph type="pic" sz="quarter" idx="13" hasCustomPrompt="1"/>
          </p:nvPr>
        </p:nvSpPr>
        <p:spPr bwMode="gray">
          <a:xfrm>
            <a:off x="-7200" y="30204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14" name="Picture Placeholder 3"/>
          <p:cNvSpPr>
            <a:spLocks noGrp="1"/>
          </p:cNvSpPr>
          <p:nvPr>
            <p:ph type="pic" sz="quarter" idx="12" hasCustomPrompt="1"/>
          </p:nvPr>
        </p:nvSpPr>
        <p:spPr bwMode="gray">
          <a:xfrm>
            <a:off x="8136000" y="10908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13" name="Picture Placeholder 2"/>
          <p:cNvSpPr>
            <a:spLocks noGrp="1"/>
          </p:cNvSpPr>
          <p:nvPr>
            <p:ph type="pic" sz="quarter" idx="11" hasCustomPrompt="1"/>
          </p:nvPr>
        </p:nvSpPr>
        <p:spPr bwMode="gray">
          <a:xfrm>
            <a:off x="4064400" y="10908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12" name="Picture Placeholder 1"/>
          <p:cNvSpPr>
            <a:spLocks noGrp="1"/>
          </p:cNvSpPr>
          <p:nvPr>
            <p:ph type="pic" sz="quarter" idx="10" hasCustomPrompt="1"/>
          </p:nvPr>
        </p:nvSpPr>
        <p:spPr bwMode="gray">
          <a:xfrm>
            <a:off x="-7200" y="10908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6"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29354380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Black"/>
          <p:cNvSpPr/>
          <p:nvPr userDrawn="1"/>
        </p:nvSpPr>
        <p:spPr bwMode="ltGray">
          <a:xfrm>
            <a:off x="-1" y="0"/>
            <a:ext cx="12192001" cy="6858000"/>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234000" rtlCol="0" anchor="ctr"/>
          <a:lstStyle/>
          <a:p>
            <a:pPr algn="ctr"/>
            <a:endParaRPr lang="en-US" sz="2200" dirty="0">
              <a:solidFill>
                <a:schemeClr val="bg1"/>
              </a:solidFill>
              <a:latin typeface="Arial" pitchFamily="34" charset="0"/>
              <a:cs typeface="Arial" pitchFamily="34" charset="0"/>
            </a:endParaRPr>
          </a:p>
        </p:txBody>
      </p:sp>
      <p:sp>
        <p:nvSpPr>
          <p:cNvPr id="4" name="Footer Placeholder">
            <a:extLst>
              <a:ext uri="{FF2B5EF4-FFF2-40B4-BE49-F238E27FC236}">
                <a16:creationId xmlns:a16="http://schemas.microsoft.com/office/drawing/2014/main" id="{22B7274A-E314-4ED9-80AF-92D22D8B8AB2}"/>
              </a:ext>
            </a:extLst>
          </p:cNvPr>
          <p:cNvSpPr>
            <a:spLocks noGrp="1"/>
          </p:cNvSpPr>
          <p:nvPr>
            <p:ph type="ftr" sz="quarter" idx="18"/>
          </p:nvPr>
        </p:nvSpPr>
        <p:spPr/>
        <p:txBody>
          <a:bodyPr/>
          <a:lstStyle/>
          <a:p>
            <a:r>
              <a:rPr lang="en-US" dirty="0"/>
              <a:t>Footer text</a:t>
            </a:r>
          </a:p>
        </p:txBody>
      </p:sp>
      <p:sp>
        <p:nvSpPr>
          <p:cNvPr id="5" name="Slide Number Placeholder">
            <a:extLst>
              <a:ext uri="{FF2B5EF4-FFF2-40B4-BE49-F238E27FC236}">
                <a16:creationId xmlns:a16="http://schemas.microsoft.com/office/drawing/2014/main" id="{BC03AE38-4298-4D83-888D-DAB5D4938648}"/>
              </a:ext>
            </a:extLst>
          </p:cNvPr>
          <p:cNvSpPr>
            <a:spLocks noGrp="1"/>
          </p:cNvSpPr>
          <p:nvPr>
            <p:ph type="sldNum" sz="quarter" idx="19"/>
          </p:nvPr>
        </p:nvSpPr>
        <p:spPr/>
        <p:txBody>
          <a:bodyPr/>
          <a:lstStyle/>
          <a:p>
            <a:fld id="{A930EF64-91C9-4EBD-82F9-3643AB15A28C}" type="slidenum">
              <a:rPr lang="en-US" smtClean="0"/>
              <a:pPr/>
              <a:t>‹#›</a:t>
            </a:fld>
            <a:endParaRPr lang="en-US" dirty="0"/>
          </a:p>
        </p:txBody>
      </p:sp>
      <p:sp>
        <p:nvSpPr>
          <p:cNvPr id="3" name="Media Placeholder"/>
          <p:cNvSpPr>
            <a:spLocks noGrp="1"/>
          </p:cNvSpPr>
          <p:nvPr>
            <p:ph type="media" sz="quarter" idx="17" hasCustomPrompt="1"/>
          </p:nvPr>
        </p:nvSpPr>
        <p:spPr bwMode="white">
          <a:xfrm>
            <a:off x="-1" y="0"/>
            <a:ext cx="12193200" cy="6856226"/>
          </a:xfrm>
          <a:prstGeom prst="rect">
            <a:avLst/>
          </a:prstGeom>
        </p:spPr>
        <p:txBody>
          <a:bodyPr/>
          <a:lstStyle>
            <a:lvl1pPr marL="0" indent="0">
              <a:buNone/>
              <a:defRPr>
                <a:solidFill>
                  <a:schemeClr val="bg1"/>
                </a:solidFill>
              </a:defRPr>
            </a:lvl1pPr>
          </a:lstStyle>
          <a:p>
            <a:r>
              <a:rPr lang="en-US" noProof="0" dirty="0"/>
              <a:t>Click on symbol to add v</a:t>
            </a:r>
            <a:r>
              <a:rPr lang="en-US" dirty="0" err="1"/>
              <a:t>ideo</a:t>
            </a:r>
            <a:r>
              <a:rPr lang="en-US" dirty="0"/>
              <a:t> in 16:9 </a:t>
            </a:r>
            <a:r>
              <a:rPr lang="en-US" dirty="0" err="1"/>
              <a:t>format</a:t>
            </a:r>
            <a:endParaRPr lang="en-US" dirty="0"/>
          </a:p>
        </p:txBody>
      </p:sp>
    </p:spTree>
    <p:extLst>
      <p:ext uri="{BB962C8B-B14F-4D97-AF65-F5344CB8AC3E}">
        <p14:creationId xmlns:p14="http://schemas.microsoft.com/office/powerpoint/2010/main" val="2105187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aphics">
    <p:spTree>
      <p:nvGrpSpPr>
        <p:cNvPr id="1" name=""/>
        <p:cNvGrpSpPr/>
        <p:nvPr/>
      </p:nvGrpSpPr>
      <p:grpSpPr>
        <a:xfrm>
          <a:off x="0" y="0"/>
          <a:ext cx="0" cy="0"/>
          <a:chOff x="0" y="0"/>
          <a:chExt cx="0" cy="0"/>
        </a:xfrm>
      </p:grpSpPr>
      <p:sp>
        <p:nvSpPr>
          <p:cNvPr id="4" name="Footer Placeholder">
            <a:extLst>
              <a:ext uri="{FF2B5EF4-FFF2-40B4-BE49-F238E27FC236}">
                <a16:creationId xmlns:a16="http://schemas.microsoft.com/office/drawing/2014/main" id="{6D1787AB-6D34-4497-8839-CEB0A1A22779}"/>
              </a:ext>
            </a:extLst>
          </p:cNvPr>
          <p:cNvSpPr>
            <a:spLocks noGrp="1"/>
          </p:cNvSpPr>
          <p:nvPr>
            <p:ph type="ftr" sz="quarter" idx="14"/>
          </p:nvPr>
        </p:nvSpPr>
        <p:spPr/>
        <p:txBody>
          <a:bodyPr/>
          <a:lstStyle/>
          <a:p>
            <a:r>
              <a:rPr lang="en-US" noProof="0"/>
              <a:t>Footer text</a:t>
            </a:r>
          </a:p>
        </p:txBody>
      </p:sp>
      <p:sp>
        <p:nvSpPr>
          <p:cNvPr id="5" name="Slide Number Placeholder">
            <a:extLst>
              <a:ext uri="{FF2B5EF4-FFF2-40B4-BE49-F238E27FC236}">
                <a16:creationId xmlns:a16="http://schemas.microsoft.com/office/drawing/2014/main" id="{A3BAD292-9C8A-4178-A096-3F282FE0B149}"/>
              </a:ext>
            </a:extLst>
          </p:cNvPr>
          <p:cNvSpPr>
            <a:spLocks noGrp="1"/>
          </p:cNvSpPr>
          <p:nvPr>
            <p:ph type="sldNum" sz="quarter" idx="15"/>
          </p:nvPr>
        </p:nvSpPr>
        <p:spPr/>
        <p:txBody>
          <a:bodyPr/>
          <a:lstStyle/>
          <a:p>
            <a:fld id="{A930EF64-91C9-4EBD-82F9-3643AB15A28C}" type="slidenum">
              <a:rPr lang="en-US" noProof="0" smtClean="0"/>
              <a:pPr/>
              <a:t>‹#›</a:t>
            </a:fld>
            <a:endParaRPr lang="en-US" noProof="0"/>
          </a:p>
        </p:txBody>
      </p:sp>
      <p:sp>
        <p:nvSpPr>
          <p:cNvPr id="9" name="Chart Placeholder"/>
          <p:cNvSpPr>
            <a:spLocks noGrp="1"/>
          </p:cNvSpPr>
          <p:nvPr>
            <p:ph type="chart" sz="quarter" idx="13" hasCustomPrompt="1"/>
          </p:nvPr>
        </p:nvSpPr>
        <p:spPr bwMode="gray">
          <a:xfrm>
            <a:off x="335361" y="1484313"/>
            <a:ext cx="11521279" cy="4969529"/>
          </a:xfrm>
          <a:prstGeom prst="rect">
            <a:avLst/>
          </a:prstGeom>
          <a:ln>
            <a:noFill/>
            <a:miter lim="800000"/>
          </a:ln>
        </p:spPr>
        <p:txBody>
          <a:bodyPr lIns="90000" tIns="0"/>
          <a:lstStyle>
            <a:lvl1pPr marL="0" indent="0">
              <a:buFont typeface="Wingdings" panose="05000000000000000000" pitchFamily="2" charset="2"/>
              <a:buNone/>
              <a:defRPr/>
            </a:lvl1pPr>
          </a:lstStyle>
          <a:p>
            <a:r>
              <a:rPr lang="en-US" noProof="0"/>
              <a:t>Click on symbol to add diagram/chart</a:t>
            </a:r>
          </a:p>
        </p:txBody>
      </p:sp>
      <p:sp>
        <p:nvSpPr>
          <p:cNvPr id="2" name="Title">
            <a:extLst>
              <a:ext uri="{FF2B5EF4-FFF2-40B4-BE49-F238E27FC236}">
                <a16:creationId xmlns:a16="http://schemas.microsoft.com/office/drawing/2014/main" id="{4875A038-76B6-4E5E-9461-7B75B0E9323F}"/>
              </a:ext>
            </a:extLst>
          </p:cNvPr>
          <p:cNvSpPr>
            <a:spLocks noGrp="1"/>
          </p:cNvSpPr>
          <p:nvPr>
            <p:ph type="title" hasCustomPrompt="1"/>
          </p:nvPr>
        </p:nvSpPr>
        <p:spPr/>
        <p:txBody>
          <a:bodyPr/>
          <a:lstStyle>
            <a:lvl1pPr>
              <a:defRPr/>
            </a:lvl1pPr>
          </a:lstStyle>
          <a:p>
            <a:r>
              <a:rPr lang="en-US" noProof="0"/>
              <a:t>Click to add title</a:t>
            </a:r>
          </a:p>
        </p:txBody>
      </p:sp>
    </p:spTree>
    <p:extLst>
      <p:ext uri="{BB962C8B-B14F-4D97-AF65-F5344CB8AC3E}">
        <p14:creationId xmlns:p14="http://schemas.microsoft.com/office/powerpoint/2010/main" val="31885754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Footer Placeholder">
            <a:extLst>
              <a:ext uri="{FF2B5EF4-FFF2-40B4-BE49-F238E27FC236}">
                <a16:creationId xmlns:a16="http://schemas.microsoft.com/office/drawing/2014/main" id="{40FB082D-0528-4AB0-982F-BB0D654F93F6}"/>
              </a:ext>
            </a:extLst>
          </p:cNvPr>
          <p:cNvSpPr>
            <a:spLocks noGrp="1"/>
          </p:cNvSpPr>
          <p:nvPr>
            <p:ph type="ftr" sz="quarter" idx="17"/>
          </p:nvPr>
        </p:nvSpPr>
        <p:spPr/>
        <p:txBody>
          <a:bodyPr/>
          <a:lstStyle/>
          <a:p>
            <a:r>
              <a:rPr lang="en-US" noProof="0"/>
              <a:t>Footer text</a:t>
            </a:r>
          </a:p>
        </p:txBody>
      </p:sp>
      <p:sp>
        <p:nvSpPr>
          <p:cNvPr id="7" name="Slide Number Placeholder">
            <a:extLst>
              <a:ext uri="{FF2B5EF4-FFF2-40B4-BE49-F238E27FC236}">
                <a16:creationId xmlns:a16="http://schemas.microsoft.com/office/drawing/2014/main" id="{263F52BA-04FF-44FB-AFBA-C472EAF2E03C}"/>
              </a:ext>
            </a:extLst>
          </p:cNvPr>
          <p:cNvSpPr>
            <a:spLocks noGrp="1"/>
          </p:cNvSpPr>
          <p:nvPr>
            <p:ph type="sldNum" sz="quarter" idx="18"/>
          </p:nvPr>
        </p:nvSpPr>
        <p:spPr/>
        <p:txBody>
          <a:bodyPr/>
          <a:lstStyle/>
          <a:p>
            <a:fld id="{A930EF64-91C9-4EBD-82F9-3643AB15A28C}" type="slidenum">
              <a:rPr lang="en-US" noProof="0" smtClean="0"/>
              <a:pPr/>
              <a:t>‹#›</a:t>
            </a:fld>
            <a:endParaRPr lang="en-US" noProof="0"/>
          </a:p>
        </p:txBody>
      </p:sp>
      <p:sp>
        <p:nvSpPr>
          <p:cNvPr id="5" name="Table Placeholder">
            <a:extLst>
              <a:ext uri="{FF2B5EF4-FFF2-40B4-BE49-F238E27FC236}">
                <a16:creationId xmlns:a16="http://schemas.microsoft.com/office/drawing/2014/main" id="{67524011-23C3-4303-A154-1A435121F38C}"/>
              </a:ext>
            </a:extLst>
          </p:cNvPr>
          <p:cNvSpPr>
            <a:spLocks noGrp="1"/>
          </p:cNvSpPr>
          <p:nvPr>
            <p:ph type="tbl" sz="quarter" idx="16" hasCustomPrompt="1"/>
          </p:nvPr>
        </p:nvSpPr>
        <p:spPr>
          <a:xfrm>
            <a:off x="0" y="1108800"/>
            <a:ext cx="12200400" cy="5752800"/>
          </a:xfrm>
        </p:spPr>
        <p:txBody>
          <a:bodyPr/>
          <a:lstStyle>
            <a:lvl1pPr marL="0" indent="0">
              <a:buNone/>
              <a:defRPr/>
            </a:lvl1pPr>
          </a:lstStyle>
          <a:p>
            <a:r>
              <a:rPr lang="en-US" noProof="0"/>
              <a:t>Click on symbol to add table</a:t>
            </a:r>
          </a:p>
        </p:txBody>
      </p:sp>
      <p:sp>
        <p:nvSpPr>
          <p:cNvPr id="6"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26722247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4" name="Footer Placeholder">
            <a:extLst>
              <a:ext uri="{FF2B5EF4-FFF2-40B4-BE49-F238E27FC236}">
                <a16:creationId xmlns:a16="http://schemas.microsoft.com/office/drawing/2014/main" id="{5A31BCFD-B5A1-4766-A91D-D6AB6DEFC7FA}"/>
              </a:ext>
            </a:extLst>
          </p:cNvPr>
          <p:cNvSpPr>
            <a:spLocks noGrp="1"/>
          </p:cNvSpPr>
          <p:nvPr>
            <p:ph type="ftr" sz="quarter" idx="10"/>
          </p:nvPr>
        </p:nvSpPr>
        <p:spPr/>
        <p:txBody>
          <a:bodyPr/>
          <a:lstStyle/>
          <a:p>
            <a:r>
              <a:rPr lang="en-US" noProof="0"/>
              <a:t>Footer text</a:t>
            </a:r>
          </a:p>
        </p:txBody>
      </p:sp>
      <p:sp>
        <p:nvSpPr>
          <p:cNvPr id="5" name="Slide Number Placeholder">
            <a:extLst>
              <a:ext uri="{FF2B5EF4-FFF2-40B4-BE49-F238E27FC236}">
                <a16:creationId xmlns:a16="http://schemas.microsoft.com/office/drawing/2014/main" id="{8802804A-C19E-4598-9CFA-5291C52C80E1}"/>
              </a:ext>
            </a:extLst>
          </p:cNvPr>
          <p:cNvSpPr>
            <a:spLocks noGrp="1"/>
          </p:cNvSpPr>
          <p:nvPr>
            <p:ph type="sldNum" sz="quarter" idx="11"/>
          </p:nvPr>
        </p:nvSpPr>
        <p:spPr/>
        <p:txBody>
          <a:bodyPr/>
          <a:lstStyle/>
          <a:p>
            <a:fld id="{A930EF64-91C9-4EBD-82F9-3643AB15A28C}" type="slidenum">
              <a:rPr lang="en-US" noProof="0" smtClean="0"/>
              <a:pPr/>
              <a:t>‹#›</a:t>
            </a:fld>
            <a:endParaRPr lang="en-US" noProof="0"/>
          </a:p>
        </p:txBody>
      </p:sp>
      <p:sp>
        <p:nvSpPr>
          <p:cNvPr id="6"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marL="0" lvl="0"/>
            <a:r>
              <a:rPr lang="en-US" noProof="0"/>
              <a:t>Click to add title</a:t>
            </a:r>
          </a:p>
        </p:txBody>
      </p:sp>
    </p:spTree>
    <p:extLst>
      <p:ext uri="{BB962C8B-B14F-4D97-AF65-F5344CB8AC3E}">
        <p14:creationId xmlns:p14="http://schemas.microsoft.com/office/powerpoint/2010/main" val="12767865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act – EN">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0FABAA2E-4E9A-4460-887B-63388ECCD83C}"/>
              </a:ext>
            </a:extLst>
          </p:cNvPr>
          <p:cNvSpPr>
            <a:spLocks noGrp="1"/>
          </p:cNvSpPr>
          <p:nvPr>
            <p:ph type="ftr" sz="quarter" idx="12"/>
          </p:nvPr>
        </p:nvSpPr>
        <p:spPr/>
        <p:txBody>
          <a:bodyPr/>
          <a:lstStyle/>
          <a:p>
            <a:r>
              <a:rPr lang="en-US" noProof="0" dirty="0"/>
              <a:t>Footer text</a:t>
            </a:r>
          </a:p>
        </p:txBody>
      </p:sp>
      <p:sp>
        <p:nvSpPr>
          <p:cNvPr id="3" name="Slide Number Placeholder">
            <a:extLst>
              <a:ext uri="{FF2B5EF4-FFF2-40B4-BE49-F238E27FC236}">
                <a16:creationId xmlns:a16="http://schemas.microsoft.com/office/drawing/2014/main" id="{5272A250-950F-4B10-8016-B1DD44A8958C}"/>
              </a:ext>
            </a:extLst>
          </p:cNvPr>
          <p:cNvSpPr>
            <a:spLocks noGrp="1"/>
          </p:cNvSpPr>
          <p:nvPr>
            <p:ph type="sldNum" sz="quarter" idx="13"/>
          </p:nvPr>
        </p:nvSpPr>
        <p:spPr/>
        <p:txBody>
          <a:bodyPr/>
          <a:lstStyle/>
          <a:p>
            <a:fld id="{A930EF64-91C9-4EBD-82F9-3643AB15A28C}" type="slidenum">
              <a:rPr lang="en-US" noProof="0" smtClean="0"/>
              <a:pPr/>
              <a:t>‹#›</a:t>
            </a:fld>
            <a:endParaRPr lang="en-US" noProof="0" dirty="0"/>
          </a:p>
        </p:txBody>
      </p:sp>
      <p:sp>
        <p:nvSpPr>
          <p:cNvPr id="7" name="Legal Notes"/>
          <p:cNvSpPr txBox="1">
            <a:spLocks noChangeArrowheads="1"/>
          </p:cNvSpPr>
          <p:nvPr userDrawn="1"/>
        </p:nvSpPr>
        <p:spPr bwMode="auto">
          <a:xfrm>
            <a:off x="0" y="4186655"/>
            <a:ext cx="1015365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0000" anchor="b">
            <a:spAutoFit/>
          </a:bodyPr>
          <a:lstStyle>
            <a:defPPr>
              <a:defRPr lang="en-US"/>
            </a:defPPr>
            <a:lvl1pPr marL="3175" indent="-3175">
              <a:defRPr sz="1200">
                <a:latin typeface="Arial" panose="020B0604020202020204" pitchFamily="34" charset="0"/>
              </a:defRPr>
            </a:lvl1pPr>
            <a:lvl2pPr marL="742950" indent="-285750">
              <a:defRPr>
                <a:latin typeface="Arial" panose="020B0604020202020204" pitchFamily="34" charset="0"/>
              </a:defRPr>
            </a:lvl2pPr>
            <a:lvl3pPr marL="1143000" indent="-228600">
              <a:defRPr>
                <a:latin typeface="Arial" panose="020B0604020202020204" pitchFamily="34" charset="0"/>
              </a:defRPr>
            </a:lvl3pPr>
            <a:lvl4pPr marL="1600200" indent="-228600">
              <a:defRPr>
                <a:latin typeface="Arial" panose="020B0604020202020204" pitchFamily="34" charset="0"/>
              </a:defRPr>
            </a:lvl4pPr>
            <a:lvl5pPr marL="2057400" indent="-228600">
              <a:defRPr>
                <a:latin typeface="Arial" panose="020B0604020202020204" pitchFamily="34" charset="0"/>
              </a:defRPr>
            </a:lvl5pPr>
            <a:lvl6pPr marL="2514600" indent="-228600" fontAlgn="base">
              <a:spcBef>
                <a:spcPct val="0"/>
              </a:spcBef>
              <a:spcAft>
                <a:spcPct val="0"/>
              </a:spcAft>
              <a:defRPr>
                <a:latin typeface="Arial" panose="020B0604020202020204" pitchFamily="34" charset="0"/>
              </a:defRPr>
            </a:lvl6pPr>
            <a:lvl7pPr marL="2971800" indent="-228600" fontAlgn="base">
              <a:spcBef>
                <a:spcPct val="0"/>
              </a:spcBef>
              <a:spcAft>
                <a:spcPct val="0"/>
              </a:spcAft>
              <a:defRPr>
                <a:latin typeface="Arial" panose="020B0604020202020204" pitchFamily="34" charset="0"/>
              </a:defRPr>
            </a:lvl7pPr>
            <a:lvl8pPr marL="3429000" indent="-228600" fontAlgn="base">
              <a:spcBef>
                <a:spcPct val="0"/>
              </a:spcBef>
              <a:spcAft>
                <a:spcPct val="0"/>
              </a:spcAft>
              <a:defRPr>
                <a:latin typeface="Arial" panose="020B0604020202020204" pitchFamily="34" charset="0"/>
              </a:defRPr>
            </a:lvl8pPr>
            <a:lvl9pPr marL="3886200" indent="-228600" fontAlgn="base">
              <a:spcBef>
                <a:spcPct val="0"/>
              </a:spcBef>
              <a:spcAft>
                <a:spcPct val="0"/>
              </a:spcAft>
              <a:defRPr>
                <a:latin typeface="Arial" panose="020B0604020202020204" pitchFamily="34" charset="0"/>
              </a:defRPr>
            </a:lvl9pPr>
          </a:lstStyle>
          <a:p>
            <a:pPr lvl="0"/>
            <a:r>
              <a:rPr lang="en-US" noProof="0" dirty="0"/>
              <a:t>© Beckhoff Automation GmbH &amp; Co. KG</a:t>
            </a:r>
          </a:p>
          <a:p>
            <a:pPr lvl="0"/>
            <a:endParaRPr lang="en-US" altLang="en-US" noProof="0" dirty="0"/>
          </a:p>
          <a:p>
            <a:pPr lvl="0"/>
            <a:r>
              <a:rPr lang="en-US" altLang="en-US" noProof="0" dirty="0"/>
              <a:t>All images are protected by copyright. The use and transfer to third parties is not permitted.</a:t>
            </a:r>
          </a:p>
          <a:p>
            <a:pPr lvl="0"/>
            <a:endParaRPr lang="en-US" altLang="en-US" noProof="0" dirty="0"/>
          </a:p>
          <a:p>
            <a:pPr lvl="0"/>
            <a:r>
              <a:rPr lang="en-US" altLang="en-US" noProof="0" dirty="0"/>
              <a:t>Beckhoff</a:t>
            </a:r>
            <a:r>
              <a:rPr lang="en-US" altLang="en-US" baseline="30000" noProof="0" dirty="0"/>
              <a:t>®</a:t>
            </a:r>
            <a:r>
              <a:rPr lang="en-US" altLang="en-US" noProof="0" dirty="0"/>
              <a:t>, </a:t>
            </a:r>
            <a:r>
              <a:rPr lang="en-US" altLang="en-US" noProof="0" dirty="0" err="1"/>
              <a:t>TwinCAT</a:t>
            </a:r>
            <a:r>
              <a:rPr lang="en-US" altLang="en-US" baseline="30000" noProof="0" dirty="0"/>
              <a:t>®</a:t>
            </a:r>
            <a:r>
              <a:rPr lang="en-US" altLang="en-US" noProof="0" dirty="0"/>
              <a:t>, </a:t>
            </a:r>
            <a:r>
              <a:rPr lang="en-US" altLang="en-US" noProof="0" dirty="0" err="1"/>
              <a:t>TwinCAT</a:t>
            </a:r>
            <a:r>
              <a:rPr lang="en-US" altLang="en-US" noProof="0" dirty="0"/>
              <a:t>/BSD</a:t>
            </a:r>
            <a:r>
              <a:rPr lang="en-US" altLang="en-US" baseline="30000" noProof="0" dirty="0"/>
              <a:t>®</a:t>
            </a:r>
            <a:r>
              <a:rPr lang="en-US" altLang="en-US" noProof="0" dirty="0"/>
              <a:t>, TC/BSD</a:t>
            </a:r>
            <a:r>
              <a:rPr lang="en-US" altLang="en-US" baseline="30000" noProof="0" dirty="0"/>
              <a:t>®</a:t>
            </a:r>
            <a:r>
              <a:rPr lang="en-US" altLang="en-US" noProof="0" dirty="0"/>
              <a:t>, </a:t>
            </a:r>
            <a:r>
              <a:rPr lang="en-US" altLang="en-US" noProof="0" dirty="0" err="1"/>
              <a:t>EtherCAT</a:t>
            </a:r>
            <a:r>
              <a:rPr lang="en-US" altLang="en-US" baseline="30000" noProof="0" dirty="0"/>
              <a:t>®</a:t>
            </a:r>
            <a:r>
              <a:rPr lang="en-US" altLang="en-US" noProof="0" dirty="0"/>
              <a:t>, </a:t>
            </a:r>
            <a:r>
              <a:rPr lang="en-US" altLang="en-US" noProof="0" dirty="0" err="1"/>
              <a:t>EtherCAT</a:t>
            </a:r>
            <a:r>
              <a:rPr lang="en-US" altLang="en-US" noProof="0" dirty="0"/>
              <a:t> G</a:t>
            </a:r>
            <a:r>
              <a:rPr lang="en-US" altLang="en-US" baseline="30000" noProof="0" dirty="0"/>
              <a:t>®</a:t>
            </a:r>
            <a:r>
              <a:rPr lang="en-US" altLang="en-US" noProof="0" dirty="0"/>
              <a:t>, </a:t>
            </a:r>
            <a:r>
              <a:rPr lang="en-US" altLang="en-US" noProof="0" dirty="0" err="1"/>
              <a:t>EtherCAT</a:t>
            </a:r>
            <a:r>
              <a:rPr lang="en-US" altLang="en-US" noProof="0" dirty="0"/>
              <a:t> G10</a:t>
            </a:r>
            <a:r>
              <a:rPr lang="en-US" altLang="en-US" baseline="30000" noProof="0" dirty="0"/>
              <a:t>®</a:t>
            </a:r>
            <a:r>
              <a:rPr lang="en-US" altLang="en-US" noProof="0" dirty="0"/>
              <a:t>, </a:t>
            </a:r>
            <a:r>
              <a:rPr lang="en-US" altLang="en-US" noProof="0" dirty="0" err="1"/>
              <a:t>EtherCAT</a:t>
            </a:r>
            <a:r>
              <a:rPr lang="en-US" altLang="en-US" noProof="0" dirty="0"/>
              <a:t> P</a:t>
            </a:r>
            <a:r>
              <a:rPr lang="en-US" altLang="en-US" baseline="30000" noProof="0" dirty="0"/>
              <a:t>®</a:t>
            </a:r>
            <a:r>
              <a:rPr lang="en-US" altLang="en-US" noProof="0" dirty="0"/>
              <a:t>, Safety over </a:t>
            </a:r>
            <a:r>
              <a:rPr lang="en-US" altLang="en-US" noProof="0" dirty="0" err="1"/>
              <a:t>EtherCAT</a:t>
            </a:r>
            <a:r>
              <a:rPr lang="en-US" altLang="en-US" baseline="30000" noProof="0" dirty="0"/>
              <a:t>®</a:t>
            </a:r>
            <a:r>
              <a:rPr lang="en-US" altLang="en-US" noProof="0" dirty="0"/>
              <a:t>, </a:t>
            </a:r>
            <a:r>
              <a:rPr lang="en-US" altLang="en-US" noProof="0" dirty="0" err="1"/>
              <a:t>TwinSAFE</a:t>
            </a:r>
            <a:r>
              <a:rPr lang="en-US" altLang="en-US" baseline="30000" noProof="0" dirty="0"/>
              <a:t>®</a:t>
            </a:r>
            <a:r>
              <a:rPr lang="en-US" altLang="en-US" noProof="0" dirty="0"/>
              <a:t>, XFC</a:t>
            </a:r>
            <a:r>
              <a:rPr lang="en-US" altLang="en-US" baseline="30000" noProof="0" dirty="0"/>
              <a:t>®</a:t>
            </a:r>
            <a:r>
              <a:rPr lang="en-US" altLang="en-US" noProof="0" dirty="0"/>
              <a:t>, XTS</a:t>
            </a:r>
            <a:r>
              <a:rPr lang="en-US" altLang="en-US" baseline="30000" noProof="0" dirty="0"/>
              <a:t>®</a:t>
            </a:r>
            <a:r>
              <a:rPr lang="en-US" altLang="en-US" noProof="0" dirty="0"/>
              <a:t> and </a:t>
            </a:r>
            <a:r>
              <a:rPr lang="en-US" altLang="en-US" noProof="0" dirty="0" err="1"/>
              <a:t>XPlanar</a:t>
            </a:r>
            <a:r>
              <a:rPr lang="en-US" altLang="en-US" baseline="30000" noProof="0" dirty="0"/>
              <a:t>®</a:t>
            </a:r>
            <a:r>
              <a:rPr lang="en-US" altLang="en-US" noProof="0" dirty="0"/>
              <a:t> are registered trademarks of and licensed by Beckhoff Automation GmbH. Other designations used in this publication may be trademarks whose use by third parties for their own purposes could violate the rights of the owners.</a:t>
            </a:r>
          </a:p>
          <a:p>
            <a:pPr lvl="0"/>
            <a:endParaRPr lang="en-US" altLang="en-US" noProof="0" dirty="0"/>
          </a:p>
          <a:p>
            <a:pPr lvl="0"/>
            <a:r>
              <a:rPr lang="en-US" altLang="en-US" noProof="0" dirty="0"/>
              <a:t>The information provided in this presentation contains merely general descriptions or characteristics of performance which in case of actual application do not always apply as described or which may change as a result of further development of the products. An obligation to provide the respective characteristics shall only exist if expressively agreed in the terms of contract. </a:t>
            </a:r>
          </a:p>
        </p:txBody>
      </p:sp>
      <p:sp>
        <p:nvSpPr>
          <p:cNvPr id="12" name="Date Placeholder"/>
          <p:cNvSpPr>
            <a:spLocks noGrp="1"/>
          </p:cNvSpPr>
          <p:nvPr>
            <p:ph type="body" sz="quarter" idx="11" hasCustomPrompt="1"/>
          </p:nvPr>
        </p:nvSpPr>
        <p:spPr>
          <a:xfrm>
            <a:off x="3255495" y="4206349"/>
            <a:ext cx="2196000" cy="277200"/>
          </a:xfrm>
        </p:spPr>
        <p:txBody>
          <a:bodyPr lIns="0" tIns="46800"/>
          <a:lstStyle>
            <a:lvl1pPr marL="0" indent="0" algn="l">
              <a:buNone/>
              <a:defRPr lang="en-US" sz="1200" kern="1200" baseline="0" dirty="0" smtClean="0">
                <a:solidFill>
                  <a:schemeClr val="tx1"/>
                </a:solidFill>
                <a:latin typeface="Arial" pitchFamily="34" charset="0"/>
                <a:ea typeface="+mn-ea"/>
                <a:cs typeface="+mn-cs"/>
              </a:defRPr>
            </a:lvl1pPr>
            <a:lvl2pPr marL="360362" indent="0" algn="l">
              <a:buNone/>
              <a:defRPr lang="en-US" sz="1200" kern="1200" baseline="0" dirty="0" smtClean="0">
                <a:solidFill>
                  <a:schemeClr val="tx1"/>
                </a:solidFill>
                <a:latin typeface="Arial" pitchFamily="34" charset="0"/>
                <a:ea typeface="+mn-ea"/>
                <a:cs typeface="+mn-cs"/>
              </a:defRPr>
            </a:lvl2pPr>
            <a:lvl3pPr marL="715962" indent="0" algn="l">
              <a:buNone/>
              <a:defRPr lang="en-US" sz="1200" kern="1200" baseline="0" dirty="0" smtClean="0">
                <a:solidFill>
                  <a:schemeClr val="tx1"/>
                </a:solidFill>
                <a:latin typeface="Arial" pitchFamily="34" charset="0"/>
                <a:ea typeface="+mn-ea"/>
                <a:cs typeface="+mn-cs"/>
              </a:defRPr>
            </a:lvl3pPr>
            <a:lvl4pPr marL="1076325" indent="0" algn="l">
              <a:buNone/>
              <a:defRPr lang="en-US" sz="1200" kern="1200" baseline="0" dirty="0" smtClean="0">
                <a:solidFill>
                  <a:schemeClr val="tx1"/>
                </a:solidFill>
                <a:latin typeface="Arial" pitchFamily="34" charset="0"/>
                <a:ea typeface="+mn-ea"/>
                <a:cs typeface="+mn-cs"/>
              </a:defRPr>
            </a:lvl4pPr>
            <a:lvl5pPr marL="1433513" indent="0" algn="l">
              <a:buNone/>
              <a:defRPr lang="en-US" sz="1200" kern="1200" baseline="0" dirty="0">
                <a:solidFill>
                  <a:schemeClr val="tx1"/>
                </a:solidFill>
                <a:latin typeface="Arial" pitchFamily="34" charset="0"/>
                <a:ea typeface="+mn-ea"/>
                <a:cs typeface="+mn-cs"/>
              </a:defRPr>
            </a:lvl5pPr>
          </a:lstStyle>
          <a:p>
            <a:pPr lvl="0"/>
            <a:r>
              <a:rPr lang="en-US" noProof="0" dirty="0"/>
              <a:t>MM/YYYY</a:t>
            </a:r>
          </a:p>
        </p:txBody>
      </p:sp>
      <p:sp>
        <p:nvSpPr>
          <p:cNvPr id="6" name="Phone, Mail, Web"/>
          <p:cNvSpPr>
            <a:spLocks noChangeArrowheads="1"/>
          </p:cNvSpPr>
          <p:nvPr userDrawn="1"/>
        </p:nvSpPr>
        <p:spPr bwMode="auto">
          <a:xfrm>
            <a:off x="6096001" y="1090800"/>
            <a:ext cx="4057649" cy="186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432000"/>
          <a:lstStyle>
            <a:lvl1pPr>
              <a:tabLst>
                <a:tab pos="896938" algn="l"/>
              </a:tabLst>
              <a:defRPr>
                <a:solidFill>
                  <a:schemeClr val="tx1"/>
                </a:solidFill>
                <a:latin typeface="Arial" panose="020B0604020202020204" pitchFamily="34" charset="0"/>
              </a:defRPr>
            </a:lvl1pPr>
            <a:lvl2pPr marL="742950" indent="-285750">
              <a:tabLst>
                <a:tab pos="896938" algn="l"/>
              </a:tabLst>
              <a:defRPr>
                <a:solidFill>
                  <a:schemeClr val="tx1"/>
                </a:solidFill>
                <a:latin typeface="Arial" panose="020B0604020202020204" pitchFamily="34" charset="0"/>
              </a:defRPr>
            </a:lvl2pPr>
            <a:lvl3pPr marL="1143000" indent="-228600">
              <a:tabLst>
                <a:tab pos="896938" algn="l"/>
              </a:tabLst>
              <a:defRPr>
                <a:solidFill>
                  <a:schemeClr val="tx1"/>
                </a:solidFill>
                <a:latin typeface="Arial" panose="020B0604020202020204" pitchFamily="34" charset="0"/>
              </a:defRPr>
            </a:lvl3pPr>
            <a:lvl4pPr marL="1600200" indent="-228600">
              <a:tabLst>
                <a:tab pos="896938" algn="l"/>
              </a:tabLst>
              <a:defRPr>
                <a:solidFill>
                  <a:schemeClr val="tx1"/>
                </a:solidFill>
                <a:latin typeface="Arial" panose="020B0604020202020204" pitchFamily="34" charset="0"/>
              </a:defRPr>
            </a:lvl4pPr>
            <a:lvl5pPr marL="2057400" indent="-228600">
              <a:tabLst>
                <a:tab pos="896938" algn="l"/>
              </a:tabLst>
              <a:defRPr>
                <a:solidFill>
                  <a:schemeClr val="tx1"/>
                </a:solidFill>
                <a:latin typeface="Arial" panose="020B0604020202020204" pitchFamily="34" charset="0"/>
              </a:defRPr>
            </a:lvl5pPr>
            <a:lvl6pPr marL="2514600" indent="-228600" fontAlgn="base">
              <a:spcBef>
                <a:spcPct val="0"/>
              </a:spcBef>
              <a:spcAft>
                <a:spcPct val="0"/>
              </a:spcAft>
              <a:tabLst>
                <a:tab pos="896938" algn="l"/>
              </a:tabLst>
              <a:defRPr>
                <a:solidFill>
                  <a:schemeClr val="tx1"/>
                </a:solidFill>
                <a:latin typeface="Arial" panose="020B0604020202020204" pitchFamily="34" charset="0"/>
              </a:defRPr>
            </a:lvl6pPr>
            <a:lvl7pPr marL="2971800" indent="-228600" fontAlgn="base">
              <a:spcBef>
                <a:spcPct val="0"/>
              </a:spcBef>
              <a:spcAft>
                <a:spcPct val="0"/>
              </a:spcAft>
              <a:tabLst>
                <a:tab pos="896938" algn="l"/>
              </a:tabLst>
              <a:defRPr>
                <a:solidFill>
                  <a:schemeClr val="tx1"/>
                </a:solidFill>
                <a:latin typeface="Arial" panose="020B0604020202020204" pitchFamily="34" charset="0"/>
              </a:defRPr>
            </a:lvl7pPr>
            <a:lvl8pPr marL="3429000" indent="-228600" fontAlgn="base">
              <a:spcBef>
                <a:spcPct val="0"/>
              </a:spcBef>
              <a:spcAft>
                <a:spcPct val="0"/>
              </a:spcAft>
              <a:tabLst>
                <a:tab pos="896938" algn="l"/>
              </a:tabLst>
              <a:defRPr>
                <a:solidFill>
                  <a:schemeClr val="tx1"/>
                </a:solidFill>
                <a:latin typeface="Arial" panose="020B0604020202020204" pitchFamily="34" charset="0"/>
              </a:defRPr>
            </a:lvl8pPr>
            <a:lvl9pPr marL="3886200" indent="-228600" fontAlgn="base">
              <a:spcBef>
                <a:spcPct val="0"/>
              </a:spcBef>
              <a:spcAft>
                <a:spcPct val="0"/>
              </a:spcAft>
              <a:tabLst>
                <a:tab pos="896938" algn="l"/>
              </a:tabLst>
              <a:defRPr>
                <a:solidFill>
                  <a:schemeClr val="tx1"/>
                </a:solidFill>
                <a:latin typeface="Arial" panose="020B0604020202020204" pitchFamily="34" charset="0"/>
              </a:defRPr>
            </a:lvl9pPr>
          </a:lstStyle>
          <a:p>
            <a:pPr>
              <a:buFont typeface="Wingdings" panose="05000000000000000000" pitchFamily="2" charset="2"/>
              <a:buNone/>
            </a:pPr>
            <a:r>
              <a:rPr lang="en-US" altLang="en-US" sz="1600" noProof="0" dirty="0"/>
              <a:t>Phone:	+49 5246 963-0  </a:t>
            </a:r>
          </a:p>
          <a:p>
            <a:pPr>
              <a:buFont typeface="Wingdings" panose="05000000000000000000" pitchFamily="2" charset="2"/>
              <a:buNone/>
            </a:pPr>
            <a:r>
              <a:rPr lang="en-US" altLang="en-US" sz="1600" noProof="0" dirty="0"/>
              <a:t>E-mail:	info@beckhoff.com </a:t>
            </a:r>
          </a:p>
          <a:p>
            <a:pPr>
              <a:buFont typeface="Wingdings" panose="05000000000000000000" pitchFamily="2" charset="2"/>
              <a:buNone/>
            </a:pPr>
            <a:r>
              <a:rPr lang="en-US" altLang="en-US" sz="1600" noProof="0" dirty="0"/>
              <a:t>Web:	www.beckhoff.com </a:t>
            </a:r>
            <a:r>
              <a:rPr lang="en-US" altLang="en-US" sz="1600" b="1" noProof="0" dirty="0"/>
              <a:t> </a:t>
            </a:r>
          </a:p>
        </p:txBody>
      </p:sp>
      <p:sp>
        <p:nvSpPr>
          <p:cNvPr id="9" name="Address"/>
          <p:cNvSpPr txBox="1"/>
          <p:nvPr userDrawn="1"/>
        </p:nvSpPr>
        <p:spPr>
          <a:xfrm>
            <a:off x="4" y="1090800"/>
            <a:ext cx="6095998" cy="1862048"/>
          </a:xfrm>
          <a:prstGeom prst="rect">
            <a:avLst/>
          </a:prstGeom>
        </p:spPr>
        <p:txBody>
          <a:bodyPr vert="horz" lIns="450000" tIns="190800" rIns="91440" bIns="45720" rtlCol="0">
            <a:noAutofit/>
          </a:bodyPr>
          <a:lstStyle>
            <a:lvl1pPr marR="0" lvl="0" indent="0" fontAlgn="auto">
              <a:lnSpc>
                <a:spcPct val="100000"/>
              </a:lnSpc>
              <a:spcBef>
                <a:spcPct val="50000"/>
              </a:spcBef>
              <a:spcAft>
                <a:spcPts val="0"/>
              </a:spcAft>
              <a:buClrTx/>
              <a:buSzTx/>
              <a:buFont typeface="Wingdings" pitchFamily="2" charset="2"/>
              <a:buNone/>
              <a:tabLst/>
              <a:defRPr sz="1600" b="1" baseline="0">
                <a:solidFill>
                  <a:srgbClr val="000000"/>
                </a:solidFill>
                <a:latin typeface="Arial"/>
              </a:defRPr>
            </a:lvl1pPr>
            <a:lvl2pPr marL="628650" marR="0" indent="-268288"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2pPr>
            <a:lvl3pPr marL="984250" marR="0" indent="-268288"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3pPr>
            <a:lvl4pPr marL="1343025" marR="0" indent="-266700"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4pPr>
            <a:lvl5pPr marL="1700213" marR="0" indent="-266700"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lvl="0"/>
            <a:r>
              <a:rPr lang="en-US" altLang="en-US" sz="1600" noProof="0" dirty="0"/>
              <a:t>Beckhoff Automation GmbH &amp; Co. KG </a:t>
            </a:r>
            <a:br>
              <a:rPr lang="en-US" altLang="en-US" sz="1600" noProof="0" dirty="0"/>
            </a:br>
            <a:r>
              <a:rPr lang="en-US" altLang="en-US" sz="1600" b="0" noProof="0" dirty="0"/>
              <a:t>Headquarters </a:t>
            </a:r>
            <a:br>
              <a:rPr lang="en-US" altLang="en-US" sz="1600" b="0" noProof="0" dirty="0"/>
            </a:br>
            <a:r>
              <a:rPr lang="en-US" altLang="en-US" sz="1600" b="0" noProof="0" dirty="0"/>
              <a:t>Huelshorstweg 20 </a:t>
            </a:r>
            <a:br>
              <a:rPr lang="en-US" altLang="en-US" sz="1600" b="0" noProof="0" dirty="0"/>
            </a:br>
            <a:r>
              <a:rPr lang="en-US" altLang="en-US" sz="1600" b="0" noProof="0" dirty="0"/>
              <a:t>33415 Verl </a:t>
            </a:r>
            <a:br>
              <a:rPr lang="en-US" altLang="en-US" sz="1600" b="0" noProof="0" dirty="0"/>
            </a:br>
            <a:r>
              <a:rPr lang="en-US" altLang="en-US" sz="1600" b="0" noProof="0" dirty="0"/>
              <a:t>Germany </a:t>
            </a:r>
          </a:p>
        </p:txBody>
      </p:sp>
      <p:sp>
        <p:nvSpPr>
          <p:cNvPr id="11" name="Title"/>
          <p:cNvSpPr txBox="1"/>
          <p:nvPr userDrawn="1"/>
        </p:nvSpPr>
        <p:spPr bwMode="white">
          <a:xfrm>
            <a:off x="-1" y="450787"/>
            <a:ext cx="10137600" cy="629367"/>
          </a:xfrm>
          <a:prstGeom prst="rect">
            <a:avLst/>
          </a:prstGeom>
        </p:spPr>
        <p:txBody>
          <a:bodyPr vert="horz" wrap="square" lIns="450000" tIns="144000" rIns="90000" bIns="144000" rtlCol="0" anchor="b" anchorCtr="0">
            <a:spAutoFit/>
          </a:bodyPr>
          <a:lstStyle>
            <a:defPPr>
              <a:defRPr lang="en-US"/>
            </a:defPPr>
            <a:lvl1pPr lvl="0">
              <a:spcBef>
                <a:spcPct val="0"/>
              </a:spcBef>
              <a:buNone/>
              <a:defRPr sz="2200" b="1" baseline="0">
                <a:solidFill>
                  <a:schemeClr val="bg1"/>
                </a:solidFill>
                <a:latin typeface="Arial" pitchFamily="34" charset="0"/>
                <a:ea typeface="+mj-ea"/>
                <a:cs typeface="Arial" pitchFamily="34" charset="0"/>
              </a:defRPr>
            </a:lvl1pPr>
          </a:lstStyle>
          <a:p>
            <a:pPr lvl="0"/>
            <a:r>
              <a:rPr lang="en-US" noProof="0" dirty="0"/>
              <a:t>Contact</a:t>
            </a:r>
          </a:p>
        </p:txBody>
      </p:sp>
    </p:spTree>
    <p:extLst>
      <p:ext uri="{BB962C8B-B14F-4D97-AF65-F5344CB8AC3E}">
        <p14:creationId xmlns:p14="http://schemas.microsoft.com/office/powerpoint/2010/main" val="38510568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act – DE">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98C51607-3DB7-4F17-AED3-97CA5828FFAE}"/>
              </a:ext>
            </a:extLst>
          </p:cNvPr>
          <p:cNvSpPr>
            <a:spLocks noGrp="1"/>
          </p:cNvSpPr>
          <p:nvPr>
            <p:ph type="ftr" sz="quarter" idx="12"/>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8F510D76-60C9-4D38-88F9-238A82E82488}"/>
              </a:ext>
            </a:extLst>
          </p:cNvPr>
          <p:cNvSpPr>
            <a:spLocks noGrp="1"/>
          </p:cNvSpPr>
          <p:nvPr>
            <p:ph type="sldNum" sz="quarter" idx="13"/>
          </p:nvPr>
        </p:nvSpPr>
        <p:spPr/>
        <p:txBody>
          <a:bodyPr/>
          <a:lstStyle/>
          <a:p>
            <a:fld id="{A930EF64-91C9-4EBD-82F9-3643AB15A28C}" type="slidenum">
              <a:rPr lang="en-US" noProof="0" smtClean="0"/>
              <a:pPr/>
              <a:t>‹#›</a:t>
            </a:fld>
            <a:endParaRPr lang="en-US" noProof="0"/>
          </a:p>
        </p:txBody>
      </p:sp>
      <p:sp>
        <p:nvSpPr>
          <p:cNvPr id="7" name="Legal Notes"/>
          <p:cNvSpPr txBox="1">
            <a:spLocks noChangeArrowheads="1"/>
          </p:cNvSpPr>
          <p:nvPr userDrawn="1"/>
        </p:nvSpPr>
        <p:spPr bwMode="auto">
          <a:xfrm>
            <a:off x="0" y="4001989"/>
            <a:ext cx="10137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0000" anchor="b">
            <a:spAutoFit/>
          </a:bodyPr>
          <a:lstStyle>
            <a:lvl1pPr marL="3175" indent="-3175">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de-DE" sz="1200" noProof="0" dirty="0">
                <a:latin typeface="+mj-lt"/>
              </a:rPr>
              <a:t>© Beckhoff Automation GmbH &amp; Co. KG</a:t>
            </a:r>
          </a:p>
          <a:p>
            <a:endParaRPr lang="de-DE" altLang="de-DE" sz="1200" noProof="0" dirty="0">
              <a:latin typeface="+mj-lt"/>
            </a:endParaRPr>
          </a:p>
          <a:p>
            <a:pPr>
              <a:buFont typeface="Wingdings" panose="05000000000000000000" pitchFamily="2" charset="2"/>
              <a:buNone/>
            </a:pPr>
            <a:r>
              <a:rPr lang="de-DE" altLang="de-DE" sz="1200" noProof="0" dirty="0">
                <a:latin typeface="+mj-lt"/>
              </a:rPr>
              <a:t>Alle Bilder sind urheberrechtlich geschützt. Die Weitergabe und Nutzung durch Dritte ist nicht gestattet.</a:t>
            </a:r>
          </a:p>
          <a:p>
            <a:pPr>
              <a:buFont typeface="Wingdings" panose="05000000000000000000" pitchFamily="2" charset="2"/>
              <a:buNone/>
            </a:pPr>
            <a:endParaRPr lang="de-DE" altLang="de-DE" sz="1200" noProof="0" dirty="0">
              <a:latin typeface="+mj-lt"/>
            </a:endParaRPr>
          </a:p>
          <a:p>
            <a:pPr>
              <a:buFont typeface="Wingdings" panose="05000000000000000000" pitchFamily="2" charset="2"/>
              <a:buNone/>
            </a:pPr>
            <a:r>
              <a:rPr lang="de-DE" sz="1200" b="0" i="0" dirty="0">
                <a:solidFill>
                  <a:srgbClr val="111111"/>
                </a:solidFill>
                <a:effectLst/>
                <a:latin typeface="+mj-lt"/>
              </a:rPr>
              <a:t>Beckhoff</a:t>
            </a:r>
            <a:r>
              <a:rPr lang="de-DE" sz="1200" b="0" i="0" baseline="30000" dirty="0">
                <a:solidFill>
                  <a:srgbClr val="111111"/>
                </a:solidFill>
                <a:effectLst/>
                <a:latin typeface="+mj-lt"/>
              </a:rPr>
              <a:t>®</a:t>
            </a:r>
            <a:r>
              <a:rPr lang="de-DE" sz="1200" b="0" i="0" dirty="0">
                <a:solidFill>
                  <a:srgbClr val="111111"/>
                </a:solidFill>
                <a:effectLst/>
                <a:latin typeface="+mj-lt"/>
              </a:rPr>
              <a:t>, </a:t>
            </a:r>
            <a:r>
              <a:rPr lang="de-DE" sz="1200" b="0" i="0" dirty="0" err="1">
                <a:solidFill>
                  <a:srgbClr val="111111"/>
                </a:solidFill>
                <a:effectLst/>
                <a:latin typeface="+mj-lt"/>
              </a:rPr>
              <a:t>TwinCAT</a:t>
            </a:r>
            <a:r>
              <a:rPr lang="de-DE" sz="1200" b="0" i="0" baseline="30000" dirty="0">
                <a:solidFill>
                  <a:srgbClr val="111111"/>
                </a:solidFill>
                <a:effectLst/>
                <a:latin typeface="+mj-lt"/>
              </a:rPr>
              <a:t>®</a:t>
            </a:r>
            <a:r>
              <a:rPr lang="de-DE" sz="1200" b="0" i="0" dirty="0">
                <a:solidFill>
                  <a:srgbClr val="111111"/>
                </a:solidFill>
                <a:effectLst/>
                <a:latin typeface="+mj-lt"/>
              </a:rPr>
              <a:t>, </a:t>
            </a:r>
            <a:r>
              <a:rPr lang="de-DE" sz="1200" b="0" i="0" dirty="0" err="1">
                <a:solidFill>
                  <a:srgbClr val="111111"/>
                </a:solidFill>
                <a:effectLst/>
                <a:latin typeface="+mj-lt"/>
              </a:rPr>
              <a:t>TwinCAT</a:t>
            </a:r>
            <a:r>
              <a:rPr lang="de-DE" sz="1200" b="0" i="0" dirty="0">
                <a:solidFill>
                  <a:srgbClr val="111111"/>
                </a:solidFill>
                <a:effectLst/>
                <a:latin typeface="+mj-lt"/>
              </a:rPr>
              <a:t>/BSD</a:t>
            </a:r>
            <a:r>
              <a:rPr lang="de-DE" sz="1200" b="0" i="0" baseline="30000" dirty="0">
                <a:solidFill>
                  <a:srgbClr val="111111"/>
                </a:solidFill>
                <a:effectLst/>
                <a:latin typeface="+mj-lt"/>
              </a:rPr>
              <a:t>®</a:t>
            </a:r>
            <a:r>
              <a:rPr lang="de-DE" sz="1200" b="0" i="0" dirty="0">
                <a:solidFill>
                  <a:srgbClr val="111111"/>
                </a:solidFill>
                <a:effectLst/>
                <a:latin typeface="+mj-lt"/>
              </a:rPr>
              <a:t>, TC/BSD</a:t>
            </a:r>
            <a:r>
              <a:rPr lang="de-DE" sz="1200" b="0" i="0" baseline="30000" dirty="0">
                <a:solidFill>
                  <a:srgbClr val="111111"/>
                </a:solidFill>
                <a:effectLst/>
                <a:latin typeface="+mj-lt"/>
              </a:rPr>
              <a:t>®</a:t>
            </a:r>
            <a:r>
              <a:rPr lang="de-DE" sz="1200" b="0" i="0" dirty="0">
                <a:solidFill>
                  <a:srgbClr val="111111"/>
                </a:solidFill>
                <a:effectLst/>
                <a:latin typeface="+mj-lt"/>
              </a:rPr>
              <a:t>, EtherCAT</a:t>
            </a:r>
            <a:r>
              <a:rPr lang="de-DE" sz="1200" b="0" i="0" baseline="30000" dirty="0">
                <a:solidFill>
                  <a:srgbClr val="111111"/>
                </a:solidFill>
                <a:effectLst/>
                <a:latin typeface="+mj-lt"/>
              </a:rPr>
              <a:t>®</a:t>
            </a:r>
            <a:r>
              <a:rPr lang="de-DE" sz="1200" b="0" i="0" dirty="0">
                <a:solidFill>
                  <a:srgbClr val="111111"/>
                </a:solidFill>
                <a:effectLst/>
                <a:latin typeface="+mj-lt"/>
              </a:rPr>
              <a:t>, EtherCAT G</a:t>
            </a:r>
            <a:r>
              <a:rPr lang="de-DE" sz="1200" b="0" i="0" baseline="30000" dirty="0">
                <a:solidFill>
                  <a:srgbClr val="111111"/>
                </a:solidFill>
                <a:effectLst/>
                <a:latin typeface="+mj-lt"/>
              </a:rPr>
              <a:t>®</a:t>
            </a:r>
            <a:r>
              <a:rPr lang="de-DE" sz="1200" b="0" i="0" dirty="0">
                <a:solidFill>
                  <a:srgbClr val="111111"/>
                </a:solidFill>
                <a:effectLst/>
                <a:latin typeface="+mj-lt"/>
              </a:rPr>
              <a:t>, EtherCAT G10</a:t>
            </a:r>
            <a:r>
              <a:rPr lang="de-DE" sz="1200" b="0" i="0" baseline="30000" dirty="0">
                <a:solidFill>
                  <a:srgbClr val="111111"/>
                </a:solidFill>
                <a:effectLst/>
                <a:latin typeface="+mj-lt"/>
              </a:rPr>
              <a:t>®</a:t>
            </a:r>
            <a:r>
              <a:rPr lang="de-DE" sz="1200" b="0" i="0" dirty="0">
                <a:solidFill>
                  <a:srgbClr val="111111"/>
                </a:solidFill>
                <a:effectLst/>
                <a:latin typeface="+mj-lt"/>
              </a:rPr>
              <a:t>, EtherCAT P</a:t>
            </a:r>
            <a:r>
              <a:rPr lang="de-DE" sz="1200" b="0" i="0" baseline="30000" dirty="0">
                <a:solidFill>
                  <a:srgbClr val="111111"/>
                </a:solidFill>
                <a:effectLst/>
                <a:latin typeface="+mj-lt"/>
              </a:rPr>
              <a:t>®</a:t>
            </a:r>
            <a:r>
              <a:rPr lang="de-DE" sz="1200" b="0" i="0" dirty="0">
                <a:solidFill>
                  <a:srgbClr val="111111"/>
                </a:solidFill>
                <a:effectLst/>
                <a:latin typeface="+mj-lt"/>
              </a:rPr>
              <a:t>, </a:t>
            </a:r>
            <a:r>
              <a:rPr lang="de-DE" sz="1200" b="0" i="0" dirty="0" err="1">
                <a:solidFill>
                  <a:srgbClr val="111111"/>
                </a:solidFill>
                <a:effectLst/>
                <a:latin typeface="+mj-lt"/>
              </a:rPr>
              <a:t>Safety</a:t>
            </a:r>
            <a:r>
              <a:rPr lang="de-DE" sz="1200" b="0" i="0" dirty="0">
                <a:solidFill>
                  <a:srgbClr val="111111"/>
                </a:solidFill>
                <a:effectLst/>
                <a:latin typeface="+mj-lt"/>
              </a:rPr>
              <a:t> </a:t>
            </a:r>
            <a:r>
              <a:rPr lang="de-DE" sz="1200" b="0" i="0" dirty="0" err="1">
                <a:solidFill>
                  <a:srgbClr val="111111"/>
                </a:solidFill>
                <a:effectLst/>
                <a:latin typeface="+mj-lt"/>
              </a:rPr>
              <a:t>over</a:t>
            </a:r>
            <a:r>
              <a:rPr lang="de-DE" sz="1200" b="0" i="0" dirty="0">
                <a:solidFill>
                  <a:srgbClr val="111111"/>
                </a:solidFill>
                <a:effectLst/>
                <a:latin typeface="+mj-lt"/>
              </a:rPr>
              <a:t> EtherCAT</a:t>
            </a:r>
            <a:r>
              <a:rPr lang="de-DE" sz="1200" b="0" i="0" baseline="30000" dirty="0">
                <a:solidFill>
                  <a:srgbClr val="111111"/>
                </a:solidFill>
                <a:effectLst/>
                <a:latin typeface="+mj-lt"/>
              </a:rPr>
              <a:t>®</a:t>
            </a:r>
            <a:r>
              <a:rPr lang="de-DE" sz="1200" b="0" i="0" dirty="0">
                <a:solidFill>
                  <a:srgbClr val="111111"/>
                </a:solidFill>
                <a:effectLst/>
                <a:latin typeface="+mj-lt"/>
              </a:rPr>
              <a:t>, </a:t>
            </a:r>
            <a:r>
              <a:rPr lang="de-DE" sz="1200" b="0" i="0" dirty="0" err="1">
                <a:solidFill>
                  <a:srgbClr val="111111"/>
                </a:solidFill>
                <a:effectLst/>
                <a:latin typeface="+mj-lt"/>
              </a:rPr>
              <a:t>TwinSAFE</a:t>
            </a:r>
            <a:r>
              <a:rPr lang="de-DE" sz="1200" b="0" i="0" baseline="30000" dirty="0">
                <a:solidFill>
                  <a:srgbClr val="111111"/>
                </a:solidFill>
                <a:effectLst/>
                <a:latin typeface="+mj-lt"/>
              </a:rPr>
              <a:t>®</a:t>
            </a:r>
            <a:r>
              <a:rPr lang="de-DE" sz="1200" b="0" i="0" dirty="0">
                <a:solidFill>
                  <a:srgbClr val="111111"/>
                </a:solidFill>
                <a:effectLst/>
                <a:latin typeface="+mj-lt"/>
              </a:rPr>
              <a:t>, XFC</a:t>
            </a:r>
            <a:r>
              <a:rPr lang="de-DE" sz="1200" b="0" i="0" baseline="30000" dirty="0">
                <a:solidFill>
                  <a:srgbClr val="111111"/>
                </a:solidFill>
                <a:effectLst/>
                <a:latin typeface="+mj-lt"/>
              </a:rPr>
              <a:t>®</a:t>
            </a:r>
            <a:r>
              <a:rPr lang="de-DE" sz="1200" b="0" i="0" dirty="0">
                <a:solidFill>
                  <a:srgbClr val="111111"/>
                </a:solidFill>
                <a:effectLst/>
                <a:latin typeface="+mj-lt"/>
              </a:rPr>
              <a:t>, XTS</a:t>
            </a:r>
            <a:r>
              <a:rPr lang="de-DE" sz="1200" b="0" i="0" baseline="30000" dirty="0">
                <a:solidFill>
                  <a:srgbClr val="111111"/>
                </a:solidFill>
                <a:effectLst/>
                <a:latin typeface="+mj-lt"/>
              </a:rPr>
              <a:t>®</a:t>
            </a:r>
            <a:r>
              <a:rPr lang="de-DE" sz="1200" b="0" i="0" dirty="0">
                <a:solidFill>
                  <a:srgbClr val="111111"/>
                </a:solidFill>
                <a:effectLst/>
                <a:latin typeface="+mj-lt"/>
              </a:rPr>
              <a:t> und </a:t>
            </a:r>
            <a:r>
              <a:rPr lang="de-DE" sz="1200" b="0" i="0" dirty="0" err="1">
                <a:solidFill>
                  <a:srgbClr val="111111"/>
                </a:solidFill>
                <a:effectLst/>
                <a:latin typeface="+mj-lt"/>
              </a:rPr>
              <a:t>XPlanar</a:t>
            </a:r>
            <a:r>
              <a:rPr lang="de-DE" sz="1200" b="0" i="0" baseline="30000" dirty="0">
                <a:solidFill>
                  <a:srgbClr val="111111"/>
                </a:solidFill>
                <a:effectLst/>
                <a:latin typeface="+mj-lt"/>
              </a:rPr>
              <a:t>®</a:t>
            </a:r>
            <a:r>
              <a:rPr lang="de-DE" sz="1200" b="0" i="0" dirty="0">
                <a:solidFill>
                  <a:srgbClr val="111111"/>
                </a:solidFill>
                <a:effectLst/>
                <a:latin typeface="+mj-lt"/>
              </a:rPr>
              <a:t> sind eingetragene und lizenzierte Marken der Beckhoff Automation GmbH.  Die Verwendung anderer in dieser Dokumentation enthaltenen Marken oder Kennzeichen durch Dritte kann zu einer Verletzung von Rechten der Inhaber der entsprechenden Kennzeichen führen.</a:t>
            </a:r>
          </a:p>
          <a:p>
            <a:pPr>
              <a:buFont typeface="Wingdings" panose="05000000000000000000" pitchFamily="2" charset="2"/>
              <a:buNone/>
            </a:pPr>
            <a:endParaRPr lang="de-DE" altLang="de-DE" sz="1200" noProof="0" dirty="0">
              <a:latin typeface="+mj-lt"/>
            </a:endParaRPr>
          </a:p>
          <a:p>
            <a:pPr>
              <a:buFont typeface="Wingdings" panose="05000000000000000000" pitchFamily="2" charset="2"/>
              <a:buNone/>
            </a:pPr>
            <a:r>
              <a:rPr lang="de-DE" altLang="de-DE" sz="1200" noProof="0" dirty="0">
                <a:latin typeface="+mj-lt"/>
              </a:rPr>
              <a:t>Die Informationen in dieser Präsentation enthalten lediglich allgemeine Beschreibungen bzw. Leistungsmerkmale, welche im konkreten Anwendungsfall nicht immer in der beschriebenen Form zutreffen bzw. welche sich durch Weiterentwicklung der Produkte ändern können. Die gewünschten Leistungsmerkmale sind nur dann verbindlich, wenn sie bei Vertragsabschluss ausdrücklich vereinbart werden.</a:t>
            </a:r>
          </a:p>
        </p:txBody>
      </p:sp>
      <p:sp>
        <p:nvSpPr>
          <p:cNvPr id="8" name="Date Placeholder"/>
          <p:cNvSpPr>
            <a:spLocks noGrp="1"/>
          </p:cNvSpPr>
          <p:nvPr>
            <p:ph type="body" sz="quarter" idx="11" hasCustomPrompt="1"/>
          </p:nvPr>
        </p:nvSpPr>
        <p:spPr>
          <a:xfrm>
            <a:off x="3255495" y="4022394"/>
            <a:ext cx="2196000" cy="277200"/>
          </a:xfrm>
        </p:spPr>
        <p:txBody>
          <a:bodyPr lIns="0" tIns="46800"/>
          <a:lstStyle>
            <a:lvl1pPr marL="0" indent="0" algn="l">
              <a:buNone/>
              <a:defRPr lang="de-DE" sz="1200" kern="1200" baseline="0" dirty="0" smtClean="0">
                <a:solidFill>
                  <a:schemeClr val="tx1"/>
                </a:solidFill>
                <a:latin typeface="Arial" pitchFamily="34" charset="0"/>
                <a:ea typeface="+mn-ea"/>
                <a:cs typeface="+mn-cs"/>
              </a:defRPr>
            </a:lvl1pPr>
            <a:lvl2pPr marL="360362" indent="0" algn="l">
              <a:buNone/>
              <a:defRPr lang="de-DE" sz="1200" kern="1200" baseline="0" dirty="0" smtClean="0">
                <a:solidFill>
                  <a:schemeClr val="tx1"/>
                </a:solidFill>
                <a:latin typeface="Arial" pitchFamily="34" charset="0"/>
                <a:ea typeface="+mn-ea"/>
                <a:cs typeface="+mn-cs"/>
              </a:defRPr>
            </a:lvl2pPr>
            <a:lvl3pPr marL="715962" indent="0" algn="l">
              <a:buNone/>
              <a:defRPr lang="de-DE" sz="1200" kern="1200" baseline="0" dirty="0" smtClean="0">
                <a:solidFill>
                  <a:schemeClr val="tx1"/>
                </a:solidFill>
                <a:latin typeface="Arial" pitchFamily="34" charset="0"/>
                <a:ea typeface="+mn-ea"/>
                <a:cs typeface="+mn-cs"/>
              </a:defRPr>
            </a:lvl3pPr>
            <a:lvl4pPr marL="1076325" indent="0" algn="l">
              <a:buNone/>
              <a:defRPr lang="de-DE" sz="1200" kern="1200" baseline="0" dirty="0" smtClean="0">
                <a:solidFill>
                  <a:schemeClr val="tx1"/>
                </a:solidFill>
                <a:latin typeface="Arial" pitchFamily="34" charset="0"/>
                <a:ea typeface="+mn-ea"/>
                <a:cs typeface="+mn-cs"/>
              </a:defRPr>
            </a:lvl4pPr>
            <a:lvl5pPr marL="1433513" indent="0" algn="l">
              <a:buNone/>
              <a:defRPr lang="de-DE" sz="1200" kern="1200" baseline="0" dirty="0">
                <a:solidFill>
                  <a:schemeClr val="tx1"/>
                </a:solidFill>
                <a:latin typeface="Arial" pitchFamily="34" charset="0"/>
                <a:ea typeface="+mn-ea"/>
                <a:cs typeface="+mn-cs"/>
              </a:defRPr>
            </a:lvl5pPr>
          </a:lstStyle>
          <a:p>
            <a:pPr lvl="0"/>
            <a:r>
              <a:rPr lang="de-DE" noProof="0" dirty="0"/>
              <a:t>MM/YYYY</a:t>
            </a:r>
          </a:p>
        </p:txBody>
      </p:sp>
      <p:sp>
        <p:nvSpPr>
          <p:cNvPr id="6" name="Phone, Mail, Web"/>
          <p:cNvSpPr>
            <a:spLocks noChangeArrowheads="1"/>
          </p:cNvSpPr>
          <p:nvPr userDrawn="1"/>
        </p:nvSpPr>
        <p:spPr bwMode="auto">
          <a:xfrm>
            <a:off x="6096001" y="1090800"/>
            <a:ext cx="4057649" cy="186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432000"/>
          <a:lstStyle>
            <a:lvl1pPr>
              <a:tabLst>
                <a:tab pos="896938" algn="l"/>
              </a:tabLst>
              <a:defRPr>
                <a:solidFill>
                  <a:schemeClr val="tx1"/>
                </a:solidFill>
                <a:latin typeface="Arial" panose="020B0604020202020204" pitchFamily="34" charset="0"/>
              </a:defRPr>
            </a:lvl1pPr>
            <a:lvl2pPr marL="742950" indent="-285750">
              <a:tabLst>
                <a:tab pos="896938" algn="l"/>
              </a:tabLst>
              <a:defRPr>
                <a:solidFill>
                  <a:schemeClr val="tx1"/>
                </a:solidFill>
                <a:latin typeface="Arial" panose="020B0604020202020204" pitchFamily="34" charset="0"/>
              </a:defRPr>
            </a:lvl2pPr>
            <a:lvl3pPr marL="1143000" indent="-228600">
              <a:tabLst>
                <a:tab pos="896938" algn="l"/>
              </a:tabLst>
              <a:defRPr>
                <a:solidFill>
                  <a:schemeClr val="tx1"/>
                </a:solidFill>
                <a:latin typeface="Arial" panose="020B0604020202020204" pitchFamily="34" charset="0"/>
              </a:defRPr>
            </a:lvl3pPr>
            <a:lvl4pPr marL="1600200" indent="-228600">
              <a:tabLst>
                <a:tab pos="896938" algn="l"/>
              </a:tabLst>
              <a:defRPr>
                <a:solidFill>
                  <a:schemeClr val="tx1"/>
                </a:solidFill>
                <a:latin typeface="Arial" panose="020B0604020202020204" pitchFamily="34" charset="0"/>
              </a:defRPr>
            </a:lvl4pPr>
            <a:lvl5pPr marL="2057400" indent="-228600">
              <a:tabLst>
                <a:tab pos="896938" algn="l"/>
              </a:tabLst>
              <a:defRPr>
                <a:solidFill>
                  <a:schemeClr val="tx1"/>
                </a:solidFill>
                <a:latin typeface="Arial" panose="020B0604020202020204" pitchFamily="34" charset="0"/>
              </a:defRPr>
            </a:lvl5pPr>
            <a:lvl6pPr marL="2514600" indent="-228600" fontAlgn="base">
              <a:spcBef>
                <a:spcPct val="0"/>
              </a:spcBef>
              <a:spcAft>
                <a:spcPct val="0"/>
              </a:spcAft>
              <a:tabLst>
                <a:tab pos="896938" algn="l"/>
              </a:tabLst>
              <a:defRPr>
                <a:solidFill>
                  <a:schemeClr val="tx1"/>
                </a:solidFill>
                <a:latin typeface="Arial" panose="020B0604020202020204" pitchFamily="34" charset="0"/>
              </a:defRPr>
            </a:lvl6pPr>
            <a:lvl7pPr marL="2971800" indent="-228600" fontAlgn="base">
              <a:spcBef>
                <a:spcPct val="0"/>
              </a:spcBef>
              <a:spcAft>
                <a:spcPct val="0"/>
              </a:spcAft>
              <a:tabLst>
                <a:tab pos="896938" algn="l"/>
              </a:tabLst>
              <a:defRPr>
                <a:solidFill>
                  <a:schemeClr val="tx1"/>
                </a:solidFill>
                <a:latin typeface="Arial" panose="020B0604020202020204" pitchFamily="34" charset="0"/>
              </a:defRPr>
            </a:lvl7pPr>
            <a:lvl8pPr marL="3429000" indent="-228600" fontAlgn="base">
              <a:spcBef>
                <a:spcPct val="0"/>
              </a:spcBef>
              <a:spcAft>
                <a:spcPct val="0"/>
              </a:spcAft>
              <a:tabLst>
                <a:tab pos="896938" algn="l"/>
              </a:tabLst>
              <a:defRPr>
                <a:solidFill>
                  <a:schemeClr val="tx1"/>
                </a:solidFill>
                <a:latin typeface="Arial" panose="020B0604020202020204" pitchFamily="34" charset="0"/>
              </a:defRPr>
            </a:lvl8pPr>
            <a:lvl9pPr marL="3886200" indent="-228600" fontAlgn="base">
              <a:spcBef>
                <a:spcPct val="0"/>
              </a:spcBef>
              <a:spcAft>
                <a:spcPct val="0"/>
              </a:spcAft>
              <a:tabLst>
                <a:tab pos="896938" algn="l"/>
              </a:tabLst>
              <a:defRPr>
                <a:solidFill>
                  <a:schemeClr val="tx1"/>
                </a:solidFill>
                <a:latin typeface="Arial" panose="020B0604020202020204" pitchFamily="34" charset="0"/>
              </a:defRPr>
            </a:lvl9pPr>
          </a:lstStyle>
          <a:p>
            <a:pPr>
              <a:spcBef>
                <a:spcPct val="50000"/>
              </a:spcBef>
              <a:buFont typeface="Wingdings" panose="05000000000000000000" pitchFamily="2" charset="2"/>
              <a:buNone/>
            </a:pPr>
            <a:r>
              <a:rPr lang="de-DE" altLang="de-DE" sz="1600" noProof="0" dirty="0"/>
              <a:t>Telefon:	+49 5246 963-0  </a:t>
            </a:r>
          </a:p>
          <a:p>
            <a:pPr>
              <a:buFont typeface="Wingdings" panose="05000000000000000000" pitchFamily="2" charset="2"/>
              <a:buNone/>
            </a:pPr>
            <a:r>
              <a:rPr lang="de-DE" altLang="de-DE" sz="1600" noProof="0" dirty="0"/>
              <a:t>E-Mail:	info@beckhoff.de</a:t>
            </a:r>
          </a:p>
          <a:p>
            <a:pPr>
              <a:buFont typeface="Wingdings" panose="05000000000000000000" pitchFamily="2" charset="2"/>
              <a:buNone/>
            </a:pPr>
            <a:r>
              <a:rPr lang="de-DE" altLang="de-DE" sz="1600" noProof="0" dirty="0"/>
              <a:t>Web:	www.beckhoff.de</a:t>
            </a:r>
            <a:r>
              <a:rPr lang="de-DE" altLang="de-DE" sz="1600" b="1" noProof="0" dirty="0"/>
              <a:t> </a:t>
            </a:r>
          </a:p>
        </p:txBody>
      </p:sp>
      <p:sp>
        <p:nvSpPr>
          <p:cNvPr id="9" name="Address"/>
          <p:cNvSpPr txBox="1"/>
          <p:nvPr userDrawn="1"/>
        </p:nvSpPr>
        <p:spPr>
          <a:xfrm>
            <a:off x="3" y="1090800"/>
            <a:ext cx="6095997" cy="1862048"/>
          </a:xfrm>
          <a:prstGeom prst="rect">
            <a:avLst/>
          </a:prstGeom>
        </p:spPr>
        <p:txBody>
          <a:bodyPr vert="horz" lIns="450000" tIns="190800" rIns="91440" bIns="45720" rtlCol="0">
            <a:noAutofit/>
          </a:bodyPr>
          <a:lstStyle>
            <a:lvl1pPr marR="0" lvl="0" indent="0" fontAlgn="auto">
              <a:lnSpc>
                <a:spcPct val="100000"/>
              </a:lnSpc>
              <a:spcBef>
                <a:spcPct val="50000"/>
              </a:spcBef>
              <a:spcAft>
                <a:spcPts val="0"/>
              </a:spcAft>
              <a:buClrTx/>
              <a:buSzTx/>
              <a:buFont typeface="Wingdings" pitchFamily="2" charset="2"/>
              <a:buNone/>
              <a:tabLst/>
              <a:defRPr sz="1600" b="1" baseline="0">
                <a:solidFill>
                  <a:srgbClr val="000000"/>
                </a:solidFill>
                <a:latin typeface="Arial"/>
              </a:defRPr>
            </a:lvl1pPr>
            <a:lvl2pPr marL="628650" marR="0" indent="-268288"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2pPr>
            <a:lvl3pPr marL="984250" marR="0" indent="-268288"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3pPr>
            <a:lvl4pPr marL="1343025" marR="0" indent="-266700"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4pPr>
            <a:lvl5pPr marL="1700213" marR="0" indent="-266700"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0" lvl="0" indent="0">
              <a:spcBef>
                <a:spcPts val="0"/>
              </a:spcBef>
              <a:buNone/>
            </a:pPr>
            <a:r>
              <a:rPr lang="de-DE" altLang="de-DE" sz="1600" noProof="0" dirty="0"/>
              <a:t>Beckhoff Automation GmbH &amp; Co. KG </a:t>
            </a:r>
            <a:br>
              <a:rPr lang="de-DE" altLang="de-DE" sz="1600" noProof="0" dirty="0"/>
            </a:br>
            <a:r>
              <a:rPr lang="de-DE" altLang="de-DE" sz="1600" b="0" noProof="0" dirty="0">
                <a:solidFill>
                  <a:srgbClr val="000000"/>
                </a:solidFill>
                <a:latin typeface="Arial"/>
                <a:cs typeface="+mn-cs"/>
              </a:rPr>
              <a:t>Unternehmenszentrale</a:t>
            </a:r>
          </a:p>
          <a:p>
            <a:pPr marL="0" lvl="0" indent="0">
              <a:spcBef>
                <a:spcPts val="0"/>
              </a:spcBef>
              <a:buNone/>
            </a:pPr>
            <a:r>
              <a:rPr lang="de-DE" altLang="de-DE" sz="1600" b="0" noProof="0" dirty="0">
                <a:solidFill>
                  <a:srgbClr val="000000"/>
                </a:solidFill>
                <a:latin typeface="Arial"/>
                <a:cs typeface="+mn-cs"/>
              </a:rPr>
              <a:t>Hülshorstweg 20</a:t>
            </a:r>
          </a:p>
          <a:p>
            <a:pPr marL="0" lvl="0" indent="0">
              <a:spcBef>
                <a:spcPts val="0"/>
              </a:spcBef>
              <a:buNone/>
            </a:pPr>
            <a:r>
              <a:rPr lang="de-DE" altLang="de-DE" sz="1600" b="0" noProof="0" dirty="0">
                <a:solidFill>
                  <a:srgbClr val="000000"/>
                </a:solidFill>
                <a:latin typeface="Arial"/>
                <a:cs typeface="+mn-cs"/>
              </a:rPr>
              <a:t>33415 Verl</a:t>
            </a:r>
          </a:p>
          <a:p>
            <a:pPr marL="0" lvl="0" indent="0">
              <a:spcBef>
                <a:spcPts val="0"/>
              </a:spcBef>
              <a:buNone/>
            </a:pPr>
            <a:r>
              <a:rPr lang="de-DE" altLang="de-DE" sz="1600" b="0" noProof="0" dirty="0">
                <a:solidFill>
                  <a:srgbClr val="000000"/>
                </a:solidFill>
                <a:latin typeface="Arial"/>
                <a:cs typeface="+mn-cs"/>
              </a:rPr>
              <a:t>Deutschland</a:t>
            </a:r>
          </a:p>
          <a:p>
            <a:pPr lvl="0"/>
            <a:endParaRPr lang="de-DE" altLang="de-DE" sz="1600" b="0" noProof="0" dirty="0"/>
          </a:p>
        </p:txBody>
      </p:sp>
      <p:sp>
        <p:nvSpPr>
          <p:cNvPr id="11" name="Title"/>
          <p:cNvSpPr txBox="1"/>
          <p:nvPr userDrawn="1"/>
        </p:nvSpPr>
        <p:spPr bwMode="white">
          <a:xfrm>
            <a:off x="-1" y="450787"/>
            <a:ext cx="10137600" cy="629367"/>
          </a:xfrm>
          <a:prstGeom prst="rect">
            <a:avLst/>
          </a:prstGeom>
        </p:spPr>
        <p:txBody>
          <a:bodyPr vert="horz" wrap="square" lIns="450000" tIns="144000" rIns="90000" bIns="144000" rtlCol="0" anchor="b" anchorCtr="0">
            <a:spAutoFit/>
          </a:bodyPr>
          <a:lstStyle>
            <a:lvl1pPr>
              <a:spcBef>
                <a:spcPct val="0"/>
              </a:spcBef>
              <a:buNone/>
              <a:defRPr sz="2200" b="1" baseline="0">
                <a:solidFill>
                  <a:schemeClr val="bg1"/>
                </a:solidFill>
                <a:latin typeface="Arial" pitchFamily="34" charset="0"/>
                <a:ea typeface="+mj-ea"/>
                <a:cs typeface="Arial" pitchFamily="34" charset="0"/>
              </a:defRPr>
            </a:lvl1pPr>
          </a:lstStyle>
          <a:p>
            <a:pPr lvl="0"/>
            <a:r>
              <a:rPr lang="de-DE" noProof="0" dirty="0"/>
              <a:t>Kontakt </a:t>
            </a:r>
          </a:p>
        </p:txBody>
      </p:sp>
    </p:spTree>
    <p:extLst>
      <p:ext uri="{BB962C8B-B14F-4D97-AF65-F5344CB8AC3E}">
        <p14:creationId xmlns:p14="http://schemas.microsoft.com/office/powerpoint/2010/main" val="33859228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act – Country-specific">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98C51607-3DB7-4F17-AED3-97CA5828FFAE}"/>
              </a:ext>
            </a:extLst>
          </p:cNvPr>
          <p:cNvSpPr>
            <a:spLocks noGrp="1"/>
          </p:cNvSpPr>
          <p:nvPr>
            <p:ph type="ftr" sz="quarter" idx="12"/>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8F510D76-60C9-4D38-88F9-238A82E82488}"/>
              </a:ext>
            </a:extLst>
          </p:cNvPr>
          <p:cNvSpPr>
            <a:spLocks noGrp="1"/>
          </p:cNvSpPr>
          <p:nvPr>
            <p:ph type="sldNum" sz="quarter" idx="13"/>
          </p:nvPr>
        </p:nvSpPr>
        <p:spPr/>
        <p:txBody>
          <a:bodyPr/>
          <a:lstStyle/>
          <a:p>
            <a:fld id="{A930EF64-91C9-4EBD-82F9-3643AB15A28C}" type="slidenum">
              <a:rPr lang="en-US" noProof="0" smtClean="0"/>
              <a:pPr/>
              <a:t>‹#›</a:t>
            </a:fld>
            <a:endParaRPr lang="en-US" noProof="0"/>
          </a:p>
        </p:txBody>
      </p:sp>
      <p:sp>
        <p:nvSpPr>
          <p:cNvPr id="13" name="Legal Notes">
            <a:extLst>
              <a:ext uri="{FF2B5EF4-FFF2-40B4-BE49-F238E27FC236}">
                <a16:creationId xmlns:a16="http://schemas.microsoft.com/office/drawing/2014/main" id="{FB0F8624-008F-47A1-8364-BC96B920ADA6}"/>
              </a:ext>
            </a:extLst>
          </p:cNvPr>
          <p:cNvSpPr txBox="1">
            <a:spLocks noChangeArrowheads="1"/>
          </p:cNvSpPr>
          <p:nvPr userDrawn="1"/>
        </p:nvSpPr>
        <p:spPr bwMode="auto">
          <a:xfrm>
            <a:off x="0" y="4186655"/>
            <a:ext cx="1015365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0000" anchor="b">
            <a:spAutoFit/>
          </a:bodyPr>
          <a:lstStyle>
            <a:defPPr>
              <a:defRPr lang="en-US"/>
            </a:defPPr>
            <a:lvl1pPr marL="3175" indent="-3175">
              <a:defRPr sz="1200">
                <a:latin typeface="Arial" panose="020B0604020202020204" pitchFamily="34" charset="0"/>
              </a:defRPr>
            </a:lvl1pPr>
            <a:lvl2pPr marL="742950" indent="-285750">
              <a:defRPr>
                <a:latin typeface="Arial" panose="020B0604020202020204" pitchFamily="34" charset="0"/>
              </a:defRPr>
            </a:lvl2pPr>
            <a:lvl3pPr marL="1143000" indent="-228600">
              <a:defRPr>
                <a:latin typeface="Arial" panose="020B0604020202020204" pitchFamily="34" charset="0"/>
              </a:defRPr>
            </a:lvl3pPr>
            <a:lvl4pPr marL="1600200" indent="-228600">
              <a:defRPr>
                <a:latin typeface="Arial" panose="020B0604020202020204" pitchFamily="34" charset="0"/>
              </a:defRPr>
            </a:lvl4pPr>
            <a:lvl5pPr marL="2057400" indent="-228600">
              <a:defRPr>
                <a:latin typeface="Arial" panose="020B0604020202020204" pitchFamily="34" charset="0"/>
              </a:defRPr>
            </a:lvl5pPr>
            <a:lvl6pPr marL="2514600" indent="-228600" fontAlgn="base">
              <a:spcBef>
                <a:spcPct val="0"/>
              </a:spcBef>
              <a:spcAft>
                <a:spcPct val="0"/>
              </a:spcAft>
              <a:defRPr>
                <a:latin typeface="Arial" panose="020B0604020202020204" pitchFamily="34" charset="0"/>
              </a:defRPr>
            </a:lvl6pPr>
            <a:lvl7pPr marL="2971800" indent="-228600" fontAlgn="base">
              <a:spcBef>
                <a:spcPct val="0"/>
              </a:spcBef>
              <a:spcAft>
                <a:spcPct val="0"/>
              </a:spcAft>
              <a:defRPr>
                <a:latin typeface="Arial" panose="020B0604020202020204" pitchFamily="34" charset="0"/>
              </a:defRPr>
            </a:lvl7pPr>
            <a:lvl8pPr marL="3429000" indent="-228600" fontAlgn="base">
              <a:spcBef>
                <a:spcPct val="0"/>
              </a:spcBef>
              <a:spcAft>
                <a:spcPct val="0"/>
              </a:spcAft>
              <a:defRPr>
                <a:latin typeface="Arial" panose="020B0604020202020204" pitchFamily="34" charset="0"/>
              </a:defRPr>
            </a:lvl8pPr>
            <a:lvl9pPr marL="3886200" indent="-228600" fontAlgn="base">
              <a:spcBef>
                <a:spcPct val="0"/>
              </a:spcBef>
              <a:spcAft>
                <a:spcPct val="0"/>
              </a:spcAft>
              <a:defRPr>
                <a:latin typeface="Arial" panose="020B0604020202020204" pitchFamily="34" charset="0"/>
              </a:defRPr>
            </a:lvl9pPr>
          </a:lstStyle>
          <a:p>
            <a:pPr lvl="0"/>
            <a:r>
              <a:rPr lang="en-US" noProof="0" dirty="0"/>
              <a:t>© Beckhoff Automation </a:t>
            </a:r>
          </a:p>
          <a:p>
            <a:pPr lvl="0"/>
            <a:endParaRPr lang="en-US" altLang="en-US" noProof="0" dirty="0"/>
          </a:p>
          <a:p>
            <a:pPr lvl="0"/>
            <a:r>
              <a:rPr lang="en-US" altLang="en-US" noProof="0" dirty="0"/>
              <a:t>All images are protected by copyright. The use and transfer to third parties is not permitted.</a:t>
            </a:r>
          </a:p>
          <a:p>
            <a:pPr lvl="0"/>
            <a:endParaRPr lang="en-US" altLang="en-US" noProof="0" dirty="0"/>
          </a:p>
          <a:p>
            <a:pPr lvl="0"/>
            <a:r>
              <a:rPr lang="en-US" altLang="en-US" noProof="0" dirty="0"/>
              <a:t>Beckhoff</a:t>
            </a:r>
            <a:r>
              <a:rPr lang="en-US" altLang="en-US" baseline="30000" noProof="0" dirty="0"/>
              <a:t>®</a:t>
            </a:r>
            <a:r>
              <a:rPr lang="en-US" altLang="en-US" noProof="0" dirty="0"/>
              <a:t>, </a:t>
            </a:r>
            <a:r>
              <a:rPr lang="en-US" altLang="en-US" noProof="0" dirty="0" err="1"/>
              <a:t>TwinCAT</a:t>
            </a:r>
            <a:r>
              <a:rPr lang="en-US" altLang="en-US" baseline="30000" noProof="0" dirty="0"/>
              <a:t>®</a:t>
            </a:r>
            <a:r>
              <a:rPr lang="en-US" altLang="en-US" noProof="0" dirty="0"/>
              <a:t>, </a:t>
            </a:r>
            <a:r>
              <a:rPr lang="en-US" altLang="en-US" noProof="0" dirty="0" err="1"/>
              <a:t>TwinCAT</a:t>
            </a:r>
            <a:r>
              <a:rPr lang="en-US" altLang="en-US" noProof="0" dirty="0"/>
              <a:t>/BSD</a:t>
            </a:r>
            <a:r>
              <a:rPr lang="en-US" altLang="en-US" baseline="30000" noProof="0" dirty="0"/>
              <a:t>®</a:t>
            </a:r>
            <a:r>
              <a:rPr lang="en-US" altLang="en-US" noProof="0" dirty="0"/>
              <a:t>, TC/BSD</a:t>
            </a:r>
            <a:r>
              <a:rPr lang="en-US" altLang="en-US" baseline="30000" noProof="0" dirty="0"/>
              <a:t>®</a:t>
            </a:r>
            <a:r>
              <a:rPr lang="en-US" altLang="en-US" noProof="0" dirty="0"/>
              <a:t>, </a:t>
            </a:r>
            <a:r>
              <a:rPr lang="en-US" altLang="en-US" noProof="0" dirty="0" err="1"/>
              <a:t>EtherCAT</a:t>
            </a:r>
            <a:r>
              <a:rPr lang="en-US" altLang="en-US" baseline="30000" noProof="0" dirty="0"/>
              <a:t>®</a:t>
            </a:r>
            <a:r>
              <a:rPr lang="en-US" altLang="en-US" noProof="0" dirty="0"/>
              <a:t>, </a:t>
            </a:r>
            <a:r>
              <a:rPr lang="en-US" altLang="en-US" noProof="0" dirty="0" err="1"/>
              <a:t>EtherCAT</a:t>
            </a:r>
            <a:r>
              <a:rPr lang="en-US" altLang="en-US" noProof="0" dirty="0"/>
              <a:t> G</a:t>
            </a:r>
            <a:r>
              <a:rPr lang="en-US" altLang="en-US" baseline="30000" noProof="0" dirty="0"/>
              <a:t>®</a:t>
            </a:r>
            <a:r>
              <a:rPr lang="en-US" altLang="en-US" noProof="0" dirty="0"/>
              <a:t>, </a:t>
            </a:r>
            <a:r>
              <a:rPr lang="en-US" altLang="en-US" noProof="0" dirty="0" err="1"/>
              <a:t>EtherCAT</a:t>
            </a:r>
            <a:r>
              <a:rPr lang="en-US" altLang="en-US" noProof="0" dirty="0"/>
              <a:t> G10</a:t>
            </a:r>
            <a:r>
              <a:rPr lang="en-US" altLang="en-US" baseline="30000" noProof="0" dirty="0"/>
              <a:t>®</a:t>
            </a:r>
            <a:r>
              <a:rPr lang="en-US" altLang="en-US" noProof="0" dirty="0"/>
              <a:t>, </a:t>
            </a:r>
            <a:r>
              <a:rPr lang="en-US" altLang="en-US" noProof="0" dirty="0" err="1"/>
              <a:t>EtherCAT</a:t>
            </a:r>
            <a:r>
              <a:rPr lang="en-US" altLang="en-US" noProof="0" dirty="0"/>
              <a:t> P</a:t>
            </a:r>
            <a:r>
              <a:rPr lang="en-US" altLang="en-US" baseline="30000" noProof="0" dirty="0"/>
              <a:t>®</a:t>
            </a:r>
            <a:r>
              <a:rPr lang="en-US" altLang="en-US" noProof="0" dirty="0"/>
              <a:t>, Safety over </a:t>
            </a:r>
            <a:r>
              <a:rPr lang="en-US" altLang="en-US" noProof="0" dirty="0" err="1"/>
              <a:t>EtherCAT</a:t>
            </a:r>
            <a:r>
              <a:rPr lang="en-US" altLang="en-US" baseline="30000" noProof="0" dirty="0"/>
              <a:t>®</a:t>
            </a:r>
            <a:r>
              <a:rPr lang="en-US" altLang="en-US" noProof="0" dirty="0"/>
              <a:t>, </a:t>
            </a:r>
            <a:r>
              <a:rPr lang="en-US" altLang="en-US" noProof="0" dirty="0" err="1"/>
              <a:t>TwinSAFE</a:t>
            </a:r>
            <a:r>
              <a:rPr lang="en-US" altLang="en-US" baseline="30000" noProof="0" dirty="0"/>
              <a:t>®</a:t>
            </a:r>
            <a:r>
              <a:rPr lang="en-US" altLang="en-US" noProof="0" dirty="0"/>
              <a:t>, XFC</a:t>
            </a:r>
            <a:r>
              <a:rPr lang="en-US" altLang="en-US" baseline="30000" noProof="0" dirty="0"/>
              <a:t>®</a:t>
            </a:r>
            <a:r>
              <a:rPr lang="en-US" altLang="en-US" noProof="0" dirty="0"/>
              <a:t>, XTS</a:t>
            </a:r>
            <a:r>
              <a:rPr lang="en-US" altLang="en-US" baseline="30000" noProof="0" dirty="0"/>
              <a:t>®</a:t>
            </a:r>
            <a:r>
              <a:rPr lang="en-US" altLang="en-US" noProof="0" dirty="0"/>
              <a:t> and </a:t>
            </a:r>
            <a:r>
              <a:rPr lang="en-US" altLang="en-US" noProof="0" dirty="0" err="1"/>
              <a:t>XPlanar</a:t>
            </a:r>
            <a:r>
              <a:rPr lang="en-US" altLang="en-US" baseline="30000" noProof="0" dirty="0"/>
              <a:t>®</a:t>
            </a:r>
            <a:r>
              <a:rPr lang="en-US" altLang="en-US" noProof="0" dirty="0"/>
              <a:t> are registered trademarks of and licensed by Beckhoff Automation GmbH. Other designations used in this publication may be trademarks whose use by third parties for their own purposes could violate the rights of the owners.</a:t>
            </a:r>
          </a:p>
          <a:p>
            <a:pPr lvl="0"/>
            <a:endParaRPr lang="en-US" altLang="en-US" noProof="0" dirty="0"/>
          </a:p>
          <a:p>
            <a:pPr lvl="0"/>
            <a:r>
              <a:rPr lang="en-US" altLang="en-US" noProof="0" dirty="0"/>
              <a:t>The information provided in this presentation contains merely general descriptions or characteristics of performance which in case of actual application do not always apply as described or which may change as a result of further development of the products. An obligation to provide the respective characteristics shall only exist if expressively agreed in the terms of contract. </a:t>
            </a:r>
          </a:p>
        </p:txBody>
      </p:sp>
      <p:sp>
        <p:nvSpPr>
          <p:cNvPr id="14" name="Date Placeholder">
            <a:extLst>
              <a:ext uri="{FF2B5EF4-FFF2-40B4-BE49-F238E27FC236}">
                <a16:creationId xmlns:a16="http://schemas.microsoft.com/office/drawing/2014/main" id="{D58367F0-49D0-49AE-B9D1-CF63427C3E5A}"/>
              </a:ext>
            </a:extLst>
          </p:cNvPr>
          <p:cNvSpPr>
            <a:spLocks noGrp="1"/>
          </p:cNvSpPr>
          <p:nvPr>
            <p:ph type="body" sz="quarter" idx="11" hasCustomPrompt="1"/>
          </p:nvPr>
        </p:nvSpPr>
        <p:spPr>
          <a:xfrm>
            <a:off x="2040500" y="4206349"/>
            <a:ext cx="2196000" cy="277200"/>
          </a:xfrm>
        </p:spPr>
        <p:txBody>
          <a:bodyPr lIns="0" tIns="46800"/>
          <a:lstStyle>
            <a:lvl1pPr marL="0" indent="0" algn="l">
              <a:buNone/>
              <a:defRPr lang="en-US" sz="1200" kern="1200" baseline="0" dirty="0" smtClean="0">
                <a:solidFill>
                  <a:schemeClr val="tx1"/>
                </a:solidFill>
                <a:latin typeface="Arial" pitchFamily="34" charset="0"/>
                <a:ea typeface="+mn-ea"/>
                <a:cs typeface="+mn-cs"/>
              </a:defRPr>
            </a:lvl1pPr>
            <a:lvl2pPr marL="360362" indent="0" algn="l">
              <a:buNone/>
              <a:defRPr lang="en-US" sz="1200" kern="1200" baseline="0" dirty="0" smtClean="0">
                <a:solidFill>
                  <a:schemeClr val="tx1"/>
                </a:solidFill>
                <a:latin typeface="Arial" pitchFamily="34" charset="0"/>
                <a:ea typeface="+mn-ea"/>
                <a:cs typeface="+mn-cs"/>
              </a:defRPr>
            </a:lvl2pPr>
            <a:lvl3pPr marL="715962" indent="0" algn="l">
              <a:buNone/>
              <a:defRPr lang="en-US" sz="1200" kern="1200" baseline="0" dirty="0" smtClean="0">
                <a:solidFill>
                  <a:schemeClr val="tx1"/>
                </a:solidFill>
                <a:latin typeface="Arial" pitchFamily="34" charset="0"/>
                <a:ea typeface="+mn-ea"/>
                <a:cs typeface="+mn-cs"/>
              </a:defRPr>
            </a:lvl3pPr>
            <a:lvl4pPr marL="1076325" indent="0" algn="l">
              <a:buNone/>
              <a:defRPr lang="en-US" sz="1200" kern="1200" baseline="0" dirty="0" smtClean="0">
                <a:solidFill>
                  <a:schemeClr val="tx1"/>
                </a:solidFill>
                <a:latin typeface="Arial" pitchFamily="34" charset="0"/>
                <a:ea typeface="+mn-ea"/>
                <a:cs typeface="+mn-cs"/>
              </a:defRPr>
            </a:lvl4pPr>
            <a:lvl5pPr marL="1433513" indent="0" algn="l">
              <a:buNone/>
              <a:defRPr lang="en-US" sz="1200" kern="1200" baseline="0" dirty="0">
                <a:solidFill>
                  <a:schemeClr val="tx1"/>
                </a:solidFill>
                <a:latin typeface="Arial" pitchFamily="34" charset="0"/>
                <a:ea typeface="+mn-ea"/>
                <a:cs typeface="+mn-cs"/>
              </a:defRPr>
            </a:lvl5pPr>
          </a:lstStyle>
          <a:p>
            <a:pPr lvl="0"/>
            <a:r>
              <a:rPr lang="en-US" noProof="0" dirty="0"/>
              <a:t>MM/YYYY</a:t>
            </a:r>
          </a:p>
        </p:txBody>
      </p:sp>
      <p:sp>
        <p:nvSpPr>
          <p:cNvPr id="27" name="Phone, Mail, Web Placeholder">
            <a:extLst>
              <a:ext uri="{FF2B5EF4-FFF2-40B4-BE49-F238E27FC236}">
                <a16:creationId xmlns:a16="http://schemas.microsoft.com/office/drawing/2014/main" id="{CD68DB35-B7DC-45D7-8D3B-4237236AEDB1}"/>
              </a:ext>
            </a:extLst>
          </p:cNvPr>
          <p:cNvSpPr>
            <a:spLocks noGrp="1"/>
          </p:cNvSpPr>
          <p:nvPr>
            <p:ph type="body" sz="quarter" idx="16" hasCustomPrompt="1"/>
          </p:nvPr>
        </p:nvSpPr>
        <p:spPr>
          <a:xfrm>
            <a:off x="6096001" y="1090800"/>
            <a:ext cx="4052711" cy="1873250"/>
          </a:xfrm>
        </p:spPr>
        <p:txBody>
          <a:bodyPr lIns="90000" tIns="432000"/>
          <a:lstStyle>
            <a:lvl1pPr marL="0" indent="0">
              <a:spcBef>
                <a:spcPts val="0"/>
              </a:spcBef>
              <a:buNone/>
              <a:tabLst>
                <a:tab pos="896400" algn="l"/>
              </a:tabLst>
              <a:defRPr sz="1600"/>
            </a:lvl1pPr>
            <a:lvl2pPr>
              <a:spcBef>
                <a:spcPts val="0"/>
              </a:spcBef>
              <a:tabLst>
                <a:tab pos="914400" algn="l"/>
              </a:tabLst>
              <a:defRPr sz="1600"/>
            </a:lvl2pPr>
            <a:lvl3pPr>
              <a:spcBef>
                <a:spcPts val="0"/>
              </a:spcBef>
              <a:tabLst>
                <a:tab pos="914400" algn="l"/>
              </a:tabLst>
              <a:defRPr sz="1600"/>
            </a:lvl3pPr>
            <a:lvl4pPr>
              <a:spcBef>
                <a:spcPts val="0"/>
              </a:spcBef>
              <a:tabLst>
                <a:tab pos="914400" algn="l"/>
              </a:tabLst>
              <a:defRPr sz="1600"/>
            </a:lvl4pPr>
            <a:lvl5pPr>
              <a:spcBef>
                <a:spcPts val="0"/>
              </a:spcBef>
              <a:tabLst>
                <a:tab pos="914400" algn="l"/>
              </a:tabLst>
              <a:defRPr sz="1600"/>
            </a:lvl5pPr>
          </a:lstStyle>
          <a:p>
            <a:pPr lvl="0"/>
            <a:r>
              <a:rPr lang="en-US" noProof="0"/>
              <a:t>Phone:    … </a:t>
            </a:r>
            <a:br>
              <a:rPr lang="en-US" noProof="0"/>
            </a:br>
            <a:r>
              <a:rPr lang="en-US" noProof="0"/>
              <a:t>E-mail:    …</a:t>
            </a:r>
            <a:br>
              <a:rPr lang="en-US" noProof="0"/>
            </a:br>
            <a:r>
              <a:rPr lang="en-US" noProof="0"/>
              <a:t>Web:       …</a:t>
            </a:r>
          </a:p>
        </p:txBody>
      </p:sp>
      <p:sp>
        <p:nvSpPr>
          <p:cNvPr id="12" name="Address Placeholder">
            <a:extLst>
              <a:ext uri="{FF2B5EF4-FFF2-40B4-BE49-F238E27FC236}">
                <a16:creationId xmlns:a16="http://schemas.microsoft.com/office/drawing/2014/main" id="{1BE23ED5-17AC-4930-BA35-81B604872F42}"/>
              </a:ext>
            </a:extLst>
          </p:cNvPr>
          <p:cNvSpPr>
            <a:spLocks noGrp="1"/>
          </p:cNvSpPr>
          <p:nvPr>
            <p:ph type="body" sz="quarter" idx="14" hasCustomPrompt="1"/>
          </p:nvPr>
        </p:nvSpPr>
        <p:spPr>
          <a:xfrm>
            <a:off x="3" y="1090800"/>
            <a:ext cx="4871861" cy="1873250"/>
          </a:xfrm>
        </p:spPr>
        <p:txBody>
          <a:bodyPr/>
          <a:lstStyle>
            <a:lvl1pPr marL="0" indent="0">
              <a:spcBef>
                <a:spcPts val="0"/>
              </a:spcBef>
              <a:buNone/>
              <a:defRPr sz="1600" b="0"/>
            </a:lvl1pPr>
            <a:lvl2pPr marL="360362" indent="0">
              <a:buNone/>
              <a:defRPr sz="1600"/>
            </a:lvl2pPr>
            <a:lvl3pPr>
              <a:defRPr sz="1600"/>
            </a:lvl3pPr>
            <a:lvl4pPr>
              <a:defRPr sz="1600"/>
            </a:lvl4pPr>
            <a:lvl5pPr>
              <a:defRPr sz="1600"/>
            </a:lvl5pPr>
          </a:lstStyle>
          <a:p>
            <a:pPr lvl="0"/>
            <a:r>
              <a:rPr lang="en-US" noProof="0"/>
              <a:t>Subsidiary name </a:t>
            </a:r>
            <a:br>
              <a:rPr lang="en-US" noProof="0"/>
            </a:br>
            <a:r>
              <a:rPr lang="en-US" noProof="0"/>
              <a:t>and address details </a:t>
            </a:r>
          </a:p>
        </p:txBody>
      </p:sp>
      <p:sp>
        <p:nvSpPr>
          <p:cNvPr id="5" name="Title">
            <a:extLst>
              <a:ext uri="{FF2B5EF4-FFF2-40B4-BE49-F238E27FC236}">
                <a16:creationId xmlns:a16="http://schemas.microsoft.com/office/drawing/2014/main" id="{19FC4D1F-B4C7-47E6-B598-C1C778E645C7}"/>
              </a:ext>
            </a:extLst>
          </p:cNvPr>
          <p:cNvSpPr>
            <a:spLocks noGrp="1"/>
          </p:cNvSpPr>
          <p:nvPr>
            <p:ph type="title" hasCustomPrompt="1"/>
          </p:nvPr>
        </p:nvSpPr>
        <p:spPr/>
        <p:txBody>
          <a:bodyPr/>
          <a:lstStyle>
            <a:lvl1pPr>
              <a:defRPr/>
            </a:lvl1pPr>
          </a:lstStyle>
          <a:p>
            <a:r>
              <a:rPr lang="en-US" dirty="0"/>
              <a:t>Click to add title</a:t>
            </a:r>
          </a:p>
        </p:txBody>
      </p:sp>
    </p:spTree>
    <p:extLst>
      <p:ext uri="{BB962C8B-B14F-4D97-AF65-F5344CB8AC3E}">
        <p14:creationId xmlns:p14="http://schemas.microsoft.com/office/powerpoint/2010/main" val="32207065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with picture">
    <p:spTree>
      <p:nvGrpSpPr>
        <p:cNvPr id="1" name=""/>
        <p:cNvGrpSpPr/>
        <p:nvPr/>
      </p:nvGrpSpPr>
      <p:grpSpPr>
        <a:xfrm>
          <a:off x="0" y="0"/>
          <a:ext cx="0" cy="0"/>
          <a:chOff x="0" y="0"/>
          <a:chExt cx="0" cy="0"/>
        </a:xfrm>
      </p:grpSpPr>
      <p:sp>
        <p:nvSpPr>
          <p:cNvPr id="5" name="Footer Placeholder">
            <a:extLst>
              <a:ext uri="{FF2B5EF4-FFF2-40B4-BE49-F238E27FC236}">
                <a16:creationId xmlns:a16="http://schemas.microsoft.com/office/drawing/2014/main" id="{EC17FFD9-E190-4354-AF30-89800F8E4F3E}"/>
              </a:ext>
            </a:extLst>
          </p:cNvPr>
          <p:cNvSpPr>
            <a:spLocks noGrp="1"/>
          </p:cNvSpPr>
          <p:nvPr>
            <p:ph type="ftr" sz="quarter" idx="10"/>
          </p:nvPr>
        </p:nvSpPr>
        <p:spPr/>
        <p:txBody>
          <a:bodyPr/>
          <a:lstStyle/>
          <a:p>
            <a:r>
              <a:rPr lang="en-US" noProof="0"/>
              <a:t>Footer text</a:t>
            </a:r>
          </a:p>
        </p:txBody>
      </p:sp>
      <p:sp>
        <p:nvSpPr>
          <p:cNvPr id="7" name="Slide Number Placeholder">
            <a:extLst>
              <a:ext uri="{FF2B5EF4-FFF2-40B4-BE49-F238E27FC236}">
                <a16:creationId xmlns:a16="http://schemas.microsoft.com/office/drawing/2014/main" id="{B0FDDC2E-ABE4-429F-8CE9-38DD695422FD}"/>
              </a:ext>
            </a:extLst>
          </p:cNvPr>
          <p:cNvSpPr>
            <a:spLocks noGrp="1"/>
          </p:cNvSpPr>
          <p:nvPr>
            <p:ph type="sldNum" sz="quarter" idx="11"/>
          </p:nvPr>
        </p:nvSpPr>
        <p:spPr/>
        <p:txBody>
          <a:bodyPr/>
          <a:lstStyle/>
          <a:p>
            <a:fld id="{A930EF64-91C9-4EBD-82F9-3643AB15A28C}" type="slidenum">
              <a:rPr lang="en-US" noProof="0" smtClean="0"/>
              <a:pPr/>
              <a:t>‹#›</a:t>
            </a:fld>
            <a:endParaRPr lang="en-US" noProof="0"/>
          </a:p>
        </p:txBody>
      </p:sp>
      <p:pic>
        <p:nvPicPr>
          <p:cNvPr id="3" name="Title Pictur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0800"/>
            <a:ext cx="12202668" cy="5769864"/>
          </a:xfrm>
          <a:prstGeom prst="rect">
            <a:avLst/>
          </a:prstGeom>
          <a:ln w="6350">
            <a:solidFill>
              <a:schemeClr val="bg1">
                <a:lumMod val="95000"/>
              </a:schemeClr>
            </a:solidFill>
            <a:miter lim="800000"/>
          </a:ln>
        </p:spPr>
      </p:pic>
      <p:sp>
        <p:nvSpPr>
          <p:cNvPr id="4" name="Title">
            <a:extLst>
              <a:ext uri="{FF2B5EF4-FFF2-40B4-BE49-F238E27FC236}">
                <a16:creationId xmlns:a16="http://schemas.microsoft.com/office/drawing/2014/main" id="{9030D639-0DC9-4081-8A98-1A8F8593892C}"/>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23548949"/>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for Speaker – Version 2">
    <p:spTree>
      <p:nvGrpSpPr>
        <p:cNvPr id="1" name=""/>
        <p:cNvGrpSpPr/>
        <p:nvPr/>
      </p:nvGrpSpPr>
      <p:grpSpPr>
        <a:xfrm>
          <a:off x="0" y="0"/>
          <a:ext cx="0" cy="0"/>
          <a:chOff x="0" y="0"/>
          <a:chExt cx="0" cy="0"/>
        </a:xfrm>
      </p:grpSpPr>
      <p:sp>
        <p:nvSpPr>
          <p:cNvPr id="3" name="Footer Placeholder">
            <a:extLst>
              <a:ext uri="{FF2B5EF4-FFF2-40B4-BE49-F238E27FC236}">
                <a16:creationId xmlns:a16="http://schemas.microsoft.com/office/drawing/2014/main" id="{F4598583-8674-490B-B814-FBA89FE47BBF}"/>
              </a:ext>
            </a:extLst>
          </p:cNvPr>
          <p:cNvSpPr>
            <a:spLocks noGrp="1"/>
          </p:cNvSpPr>
          <p:nvPr>
            <p:ph type="ftr" sz="quarter" idx="10"/>
          </p:nvPr>
        </p:nvSpPr>
        <p:spPr/>
        <p:txBody>
          <a:bodyPr/>
          <a:lstStyle/>
          <a:p>
            <a:r>
              <a:rPr lang="en-US" noProof="0"/>
              <a:t>Footer text</a:t>
            </a:r>
          </a:p>
        </p:txBody>
      </p:sp>
      <p:sp>
        <p:nvSpPr>
          <p:cNvPr id="6" name="Slide Number Placeholder">
            <a:extLst>
              <a:ext uri="{FF2B5EF4-FFF2-40B4-BE49-F238E27FC236}">
                <a16:creationId xmlns:a16="http://schemas.microsoft.com/office/drawing/2014/main" id="{6CDA0863-F8FA-4A9D-A308-28CFF0D552BF}"/>
              </a:ext>
            </a:extLst>
          </p:cNvPr>
          <p:cNvSpPr>
            <a:spLocks noGrp="1"/>
          </p:cNvSpPr>
          <p:nvPr>
            <p:ph type="sldNum" sz="quarter" idx="11"/>
          </p:nvPr>
        </p:nvSpPr>
        <p:spPr/>
        <p:txBody>
          <a:bodyPr/>
          <a:lstStyle/>
          <a:p>
            <a:fld id="{A930EF64-91C9-4EBD-82F9-3643AB15A28C}" type="slidenum">
              <a:rPr lang="en-US" noProof="0" smtClean="0"/>
              <a:pPr/>
              <a:t>‹#›</a:t>
            </a:fld>
            <a:endParaRPr lang="en-US" noProof="0"/>
          </a:p>
        </p:txBody>
      </p:sp>
      <p:sp>
        <p:nvSpPr>
          <p:cNvPr id="5" name="Stage Red"/>
          <p:cNvSpPr/>
          <p:nvPr userDrawn="1"/>
        </p:nvSpPr>
        <p:spPr bwMode="ltGray">
          <a:xfrm>
            <a:off x="0" y="0"/>
            <a:ext cx="6098400" cy="6858000"/>
          </a:xfrm>
          <a:prstGeom prst="rect">
            <a:avLst/>
          </a:prstGeom>
          <a:gradFill flip="none" rotWithShape="1">
            <a:gsLst>
              <a:gs pos="0">
                <a:srgbClr val="EF0000">
                  <a:lumMod val="100000"/>
                </a:srgbClr>
              </a:gs>
              <a:gs pos="69000">
                <a:srgbClr val="AC0000"/>
              </a:gs>
              <a:gs pos="16000">
                <a:srgbClr val="EF0000"/>
              </a:gs>
              <a:gs pos="100000">
                <a:srgbClr val="920000"/>
              </a:gs>
            </a:gsLst>
            <a:path path="circle">
              <a:fillToRect l="50000" t="50000" r="50000" b="50000"/>
            </a:path>
            <a:tileRect/>
          </a:gradFill>
          <a:ln w="6350" cap="flat" cmpd="sng" algn="ctr">
            <a:noFill/>
            <a:prstDash val="solid"/>
          </a:ln>
          <a:effectLst/>
        </p:spPr>
        <p:txBody>
          <a:bodyPr lIns="234000" rtlCol="0" anchor="ctr"/>
          <a:lstStyle/>
          <a:p>
            <a:pPr marL="342900" marR="0" lvl="0" indent="-342900" algn="ctr"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200" b="0" i="0" u="none" strike="noStrike" kern="0" cap="none" spc="0" normalizeH="0" baseline="0" noProof="0" dirty="0">
              <a:ln>
                <a:noFill/>
              </a:ln>
              <a:solidFill>
                <a:prstClr val="white"/>
              </a:solidFill>
              <a:effectLst/>
              <a:uLnTx/>
              <a:uFillTx/>
              <a:latin typeface="Arial"/>
              <a:ea typeface="+mn-ea"/>
              <a:cs typeface="Arial" pitchFamily="34" charset="0"/>
            </a:endParaRPr>
          </a:p>
        </p:txBody>
      </p:sp>
      <p:pic>
        <p:nvPicPr>
          <p:cNvPr id="2" name="Title Picture Version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8400" y="0"/>
            <a:ext cx="6094476" cy="6857999"/>
          </a:xfrm>
          <a:prstGeom prst="rect">
            <a:avLst/>
          </a:prstGeom>
          <a:ln w="6350">
            <a:solidFill>
              <a:schemeClr val="bg1">
                <a:lumMod val="95000"/>
              </a:schemeClr>
            </a:solidFill>
            <a:miter lim="800000"/>
          </a:ln>
        </p:spPr>
      </p:pic>
      <p:sp>
        <p:nvSpPr>
          <p:cNvPr id="7" name="Subtitle"/>
          <p:cNvSpPr>
            <a:spLocks noGrp="1"/>
          </p:cNvSpPr>
          <p:nvPr>
            <p:ph type="subTitle" idx="1" hasCustomPrompt="1"/>
          </p:nvPr>
        </p:nvSpPr>
        <p:spPr bwMode="white">
          <a:xfrm>
            <a:off x="-677" y="4546800"/>
            <a:ext cx="6096677" cy="858866"/>
          </a:xfrm>
          <a:prstGeom prst="rect">
            <a:avLst/>
          </a:prstGeom>
        </p:spPr>
        <p:txBody>
          <a:bodyPr wrap="square" lIns="450000" tIns="90000" rIns="90000" bIns="90000" anchor="b" anchorCtr="0">
            <a:spAutoFit/>
          </a:bodyPr>
          <a:lstStyle>
            <a:lvl1pPr marL="342900" indent="-342900" algn="l">
              <a:lnSpc>
                <a:spcPct val="100000"/>
              </a:lnSpc>
              <a:spcBef>
                <a:spcPts val="0"/>
              </a:spcBef>
              <a:buFont typeface="Wingdings" panose="05000000000000000000" pitchFamily="2" charset="2"/>
              <a:buChar char="§"/>
              <a:defRPr sz="2200">
                <a:solidFill>
                  <a:schemeClr val="bg1"/>
                </a:solidFill>
                <a:latin typeface="+mj-lt"/>
              </a:defRPr>
            </a:lvl1pPr>
            <a:lvl2pPr marL="448107" indent="0" algn="ctr">
              <a:buNone/>
              <a:defRPr>
                <a:solidFill>
                  <a:schemeClr val="tx1">
                    <a:tint val="75000"/>
                  </a:schemeClr>
                </a:solidFill>
              </a:defRPr>
            </a:lvl2pPr>
            <a:lvl3pPr marL="896214" indent="0" algn="ctr">
              <a:buNone/>
              <a:defRPr>
                <a:solidFill>
                  <a:schemeClr val="tx1">
                    <a:tint val="75000"/>
                  </a:schemeClr>
                </a:solidFill>
              </a:defRPr>
            </a:lvl3pPr>
            <a:lvl4pPr marL="1344321" indent="0" algn="ctr">
              <a:buNone/>
              <a:defRPr>
                <a:solidFill>
                  <a:schemeClr val="tx1">
                    <a:tint val="75000"/>
                  </a:schemeClr>
                </a:solidFill>
              </a:defRPr>
            </a:lvl4pPr>
            <a:lvl5pPr marL="1792429" indent="0" algn="ctr">
              <a:buNone/>
              <a:defRPr>
                <a:solidFill>
                  <a:schemeClr val="tx1">
                    <a:tint val="75000"/>
                  </a:schemeClr>
                </a:solidFill>
              </a:defRPr>
            </a:lvl5pPr>
            <a:lvl6pPr marL="2240535" indent="0" algn="ctr">
              <a:buNone/>
              <a:defRPr>
                <a:solidFill>
                  <a:schemeClr val="tx1">
                    <a:tint val="75000"/>
                  </a:schemeClr>
                </a:solidFill>
              </a:defRPr>
            </a:lvl6pPr>
            <a:lvl7pPr marL="2688642" indent="0" algn="ctr">
              <a:buNone/>
              <a:defRPr>
                <a:solidFill>
                  <a:schemeClr val="tx1">
                    <a:tint val="75000"/>
                  </a:schemeClr>
                </a:solidFill>
              </a:defRPr>
            </a:lvl7pPr>
            <a:lvl8pPr marL="3136749" indent="0" algn="ctr">
              <a:buNone/>
              <a:defRPr>
                <a:solidFill>
                  <a:schemeClr val="tx1">
                    <a:tint val="75000"/>
                  </a:schemeClr>
                </a:solidFill>
              </a:defRPr>
            </a:lvl8pPr>
            <a:lvl9pPr marL="3584856" indent="0" algn="ctr">
              <a:buNone/>
              <a:defRPr>
                <a:solidFill>
                  <a:schemeClr val="tx1">
                    <a:tint val="75000"/>
                  </a:schemeClr>
                </a:solidFill>
              </a:defRPr>
            </a:lvl9pPr>
          </a:lstStyle>
          <a:p>
            <a:r>
              <a:rPr lang="en-US" noProof="0" dirty="0"/>
              <a:t>Speaker Name </a:t>
            </a:r>
            <a:br>
              <a:rPr lang="en-US" noProof="0" dirty="0"/>
            </a:br>
            <a:r>
              <a:rPr lang="en-US" noProof="0" dirty="0"/>
              <a:t>Department</a:t>
            </a:r>
          </a:p>
        </p:txBody>
      </p:sp>
      <p:sp>
        <p:nvSpPr>
          <p:cNvPr id="4" name="Title"/>
          <p:cNvSpPr>
            <a:spLocks noGrp="1"/>
          </p:cNvSpPr>
          <p:nvPr>
            <p:ph type="title" hasCustomPrompt="1"/>
          </p:nvPr>
        </p:nvSpPr>
        <p:spPr>
          <a:xfrm>
            <a:off x="0" y="1893755"/>
            <a:ext cx="6096000" cy="629367"/>
          </a:xfrm>
        </p:spPr>
        <p:txBody>
          <a:bodyPr vert="horz" wrap="square" lIns="450000" tIns="144000" rIns="90000" bIns="144000" rtlCol="0" anchor="b" anchorCtr="0">
            <a:spAutoFit/>
          </a:bodyPr>
          <a:lstStyle>
            <a:lvl1pPr marL="0" indent="0">
              <a:buFont typeface="Arial" panose="020B0604020202020204" pitchFamily="34" charset="0"/>
              <a:buNone/>
              <a:defRPr lang="en-US" noProof="0" dirty="0"/>
            </a:lvl1pPr>
          </a:lstStyle>
          <a:p>
            <a:pPr lvl="0"/>
            <a:r>
              <a:rPr lang="en-US" noProof="0"/>
              <a:t>Click to add title</a:t>
            </a:r>
          </a:p>
        </p:txBody>
      </p:sp>
      <p:pic>
        <p:nvPicPr>
          <p:cNvPr id="8" name="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3420" y="602129"/>
            <a:ext cx="1781712" cy="485547"/>
          </a:xfrm>
          <a:prstGeom prst="rect">
            <a:avLst/>
          </a:prstGeom>
        </p:spPr>
      </p:pic>
    </p:spTree>
    <p:extLst>
      <p:ext uri="{BB962C8B-B14F-4D97-AF65-F5344CB8AC3E}">
        <p14:creationId xmlns:p14="http://schemas.microsoft.com/office/powerpoint/2010/main" val="1762592289"/>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for Speaker – Version 1">
    <p:spTree>
      <p:nvGrpSpPr>
        <p:cNvPr id="1" name=""/>
        <p:cNvGrpSpPr/>
        <p:nvPr/>
      </p:nvGrpSpPr>
      <p:grpSpPr>
        <a:xfrm>
          <a:off x="0" y="0"/>
          <a:ext cx="0" cy="0"/>
          <a:chOff x="0" y="0"/>
          <a:chExt cx="0" cy="0"/>
        </a:xfrm>
      </p:grpSpPr>
      <p:sp>
        <p:nvSpPr>
          <p:cNvPr id="8" name="Footer Placeholder">
            <a:extLst>
              <a:ext uri="{FF2B5EF4-FFF2-40B4-BE49-F238E27FC236}">
                <a16:creationId xmlns:a16="http://schemas.microsoft.com/office/drawing/2014/main" id="{A1007D3D-C5EC-4571-BE1C-06654C5B83FD}"/>
              </a:ext>
            </a:extLst>
          </p:cNvPr>
          <p:cNvSpPr>
            <a:spLocks noGrp="1"/>
          </p:cNvSpPr>
          <p:nvPr>
            <p:ph type="ftr" sz="quarter" idx="11"/>
          </p:nvPr>
        </p:nvSpPr>
        <p:spPr/>
        <p:txBody>
          <a:bodyPr/>
          <a:lstStyle/>
          <a:p>
            <a:r>
              <a:rPr lang="en-US" noProof="0"/>
              <a:t>Footer text</a:t>
            </a:r>
          </a:p>
        </p:txBody>
      </p:sp>
      <p:sp>
        <p:nvSpPr>
          <p:cNvPr id="10" name="Slide Number Placeholder">
            <a:extLst>
              <a:ext uri="{FF2B5EF4-FFF2-40B4-BE49-F238E27FC236}">
                <a16:creationId xmlns:a16="http://schemas.microsoft.com/office/drawing/2014/main" id="{4B4F1309-657C-418A-9A8B-219278A7A6FB}"/>
              </a:ext>
            </a:extLst>
          </p:cNvPr>
          <p:cNvSpPr>
            <a:spLocks noGrp="1"/>
          </p:cNvSpPr>
          <p:nvPr>
            <p:ph type="sldNum" sz="quarter" idx="12"/>
          </p:nvPr>
        </p:nvSpPr>
        <p:spPr/>
        <p:txBody>
          <a:bodyPr/>
          <a:lstStyle/>
          <a:p>
            <a:fld id="{A930EF64-91C9-4EBD-82F9-3643AB15A28C}" type="slidenum">
              <a:rPr lang="en-US" noProof="0" smtClean="0"/>
              <a:pPr/>
              <a:t>‹#›</a:t>
            </a:fld>
            <a:endParaRPr lang="en-US" noProof="0"/>
          </a:p>
        </p:txBody>
      </p:sp>
      <p:pic>
        <p:nvPicPr>
          <p:cNvPr id="9" name="Title Pictur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90800"/>
            <a:ext cx="12202668" cy="5769864"/>
          </a:xfrm>
          <a:prstGeom prst="rect">
            <a:avLst/>
          </a:prstGeom>
          <a:ln w="6350">
            <a:solidFill>
              <a:schemeClr val="bg1">
                <a:lumMod val="95000"/>
              </a:schemeClr>
            </a:solidFill>
            <a:miter lim="800000"/>
          </a:ln>
        </p:spPr>
      </p:pic>
      <p:sp>
        <p:nvSpPr>
          <p:cNvPr id="3" name="Text Placeholder">
            <a:extLst>
              <a:ext uri="{FF2B5EF4-FFF2-40B4-BE49-F238E27FC236}">
                <a16:creationId xmlns:a16="http://schemas.microsoft.com/office/drawing/2014/main" id="{BEB3C114-D938-41BB-B3A2-9312262D642E}"/>
              </a:ext>
            </a:extLst>
          </p:cNvPr>
          <p:cNvSpPr>
            <a:spLocks noGrp="1"/>
          </p:cNvSpPr>
          <p:nvPr>
            <p:ph type="body" sz="quarter" idx="10" hasCustomPrompt="1"/>
          </p:nvPr>
        </p:nvSpPr>
        <p:spPr>
          <a:xfrm>
            <a:off x="0" y="1089025"/>
            <a:ext cx="6098400" cy="5772150"/>
          </a:xfrm>
          <a:solidFill>
            <a:schemeClr val="bg1">
              <a:alpha val="75000"/>
            </a:schemeClr>
          </a:solidFill>
        </p:spPr>
        <p:txBody>
          <a:bodyPr/>
          <a:lstStyle>
            <a:lvl1pPr>
              <a:defRPr/>
            </a:lvl1pPr>
          </a:lstStyle>
          <a:p>
            <a:pPr lvl="0"/>
            <a:r>
              <a:rPr lang="en-US" noProof="0"/>
              <a:t>Speaker name </a:t>
            </a:r>
            <a:br>
              <a:rPr lang="en-US" noProof="0"/>
            </a:br>
            <a:r>
              <a:rPr lang="en-US" noProof="0"/>
              <a:t>Department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a:extLst>
              <a:ext uri="{FF2B5EF4-FFF2-40B4-BE49-F238E27FC236}">
                <a16:creationId xmlns:a16="http://schemas.microsoft.com/office/drawing/2014/main" id="{1BEF4B5F-8F3C-41F6-887A-1CA15C7A5BC9}"/>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123999257"/>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for Speaker – Version 2">
    <p:spTree>
      <p:nvGrpSpPr>
        <p:cNvPr id="1" name=""/>
        <p:cNvGrpSpPr/>
        <p:nvPr/>
      </p:nvGrpSpPr>
      <p:grpSpPr>
        <a:xfrm>
          <a:off x="0" y="0"/>
          <a:ext cx="0" cy="0"/>
          <a:chOff x="0" y="0"/>
          <a:chExt cx="0" cy="0"/>
        </a:xfrm>
      </p:grpSpPr>
      <p:sp>
        <p:nvSpPr>
          <p:cNvPr id="3" name="Footer Placeholder">
            <a:extLst>
              <a:ext uri="{FF2B5EF4-FFF2-40B4-BE49-F238E27FC236}">
                <a16:creationId xmlns:a16="http://schemas.microsoft.com/office/drawing/2014/main" id="{F4598583-8674-490B-B814-FBA89FE47BBF}"/>
              </a:ext>
            </a:extLst>
          </p:cNvPr>
          <p:cNvSpPr>
            <a:spLocks noGrp="1"/>
          </p:cNvSpPr>
          <p:nvPr>
            <p:ph type="ftr" sz="quarter" idx="10"/>
          </p:nvPr>
        </p:nvSpPr>
        <p:spPr/>
        <p:txBody>
          <a:bodyPr/>
          <a:lstStyle/>
          <a:p>
            <a:r>
              <a:rPr lang="en-US" noProof="0"/>
              <a:t>Footer text</a:t>
            </a:r>
          </a:p>
        </p:txBody>
      </p:sp>
      <p:sp>
        <p:nvSpPr>
          <p:cNvPr id="6" name="Slide Number Placeholder">
            <a:extLst>
              <a:ext uri="{FF2B5EF4-FFF2-40B4-BE49-F238E27FC236}">
                <a16:creationId xmlns:a16="http://schemas.microsoft.com/office/drawing/2014/main" id="{6CDA0863-F8FA-4A9D-A308-28CFF0D552BF}"/>
              </a:ext>
            </a:extLst>
          </p:cNvPr>
          <p:cNvSpPr>
            <a:spLocks noGrp="1"/>
          </p:cNvSpPr>
          <p:nvPr>
            <p:ph type="sldNum" sz="quarter" idx="11"/>
          </p:nvPr>
        </p:nvSpPr>
        <p:spPr/>
        <p:txBody>
          <a:bodyPr/>
          <a:lstStyle/>
          <a:p>
            <a:fld id="{A930EF64-91C9-4EBD-82F9-3643AB15A28C}" type="slidenum">
              <a:rPr lang="en-US" noProof="0" smtClean="0"/>
              <a:pPr/>
              <a:t>‹#›</a:t>
            </a:fld>
            <a:endParaRPr lang="en-US" noProof="0"/>
          </a:p>
        </p:txBody>
      </p:sp>
      <p:sp>
        <p:nvSpPr>
          <p:cNvPr id="5" name="Stage Red"/>
          <p:cNvSpPr/>
          <p:nvPr userDrawn="1"/>
        </p:nvSpPr>
        <p:spPr bwMode="ltGray">
          <a:xfrm>
            <a:off x="0" y="0"/>
            <a:ext cx="6098400" cy="6858000"/>
          </a:xfrm>
          <a:prstGeom prst="rect">
            <a:avLst/>
          </a:prstGeom>
          <a:gradFill flip="none" rotWithShape="1">
            <a:gsLst>
              <a:gs pos="0">
                <a:srgbClr val="EF0000">
                  <a:lumMod val="100000"/>
                </a:srgbClr>
              </a:gs>
              <a:gs pos="69000">
                <a:srgbClr val="AC0000"/>
              </a:gs>
              <a:gs pos="16000">
                <a:srgbClr val="EF0000"/>
              </a:gs>
              <a:gs pos="100000">
                <a:srgbClr val="920000"/>
              </a:gs>
            </a:gsLst>
            <a:path path="circle">
              <a:fillToRect l="50000" t="50000" r="50000" b="50000"/>
            </a:path>
            <a:tileRect/>
          </a:gradFill>
          <a:ln w="6350" cap="flat" cmpd="sng" algn="ctr">
            <a:noFill/>
            <a:prstDash val="solid"/>
          </a:ln>
          <a:effectLst/>
        </p:spPr>
        <p:txBody>
          <a:bodyPr lIns="234000" rtlCol="0" anchor="ctr"/>
          <a:lstStyle/>
          <a:p>
            <a:pPr marL="342900" marR="0" lvl="0" indent="-342900" algn="ctr"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200" b="0" i="0" u="none" strike="noStrike" kern="0" cap="none" spc="0" normalizeH="0" baseline="0" noProof="0" dirty="0">
              <a:ln>
                <a:noFill/>
              </a:ln>
              <a:solidFill>
                <a:prstClr val="white"/>
              </a:solidFill>
              <a:effectLst/>
              <a:uLnTx/>
              <a:uFillTx/>
              <a:latin typeface="Arial"/>
              <a:ea typeface="+mn-ea"/>
              <a:cs typeface="Arial" pitchFamily="34" charset="0"/>
            </a:endParaRPr>
          </a:p>
        </p:txBody>
      </p:sp>
      <p:pic>
        <p:nvPicPr>
          <p:cNvPr id="2" name="Title Picture Version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8400" y="0"/>
            <a:ext cx="6094476" cy="6857999"/>
          </a:xfrm>
          <a:prstGeom prst="rect">
            <a:avLst/>
          </a:prstGeom>
          <a:ln w="6350">
            <a:solidFill>
              <a:schemeClr val="bg1">
                <a:lumMod val="95000"/>
              </a:schemeClr>
            </a:solidFill>
            <a:miter lim="800000"/>
          </a:ln>
        </p:spPr>
      </p:pic>
      <p:sp>
        <p:nvSpPr>
          <p:cNvPr id="7" name="Subtitle"/>
          <p:cNvSpPr>
            <a:spLocks noGrp="1"/>
          </p:cNvSpPr>
          <p:nvPr>
            <p:ph type="subTitle" idx="1" hasCustomPrompt="1"/>
          </p:nvPr>
        </p:nvSpPr>
        <p:spPr bwMode="white">
          <a:xfrm>
            <a:off x="-677" y="4546800"/>
            <a:ext cx="6096677" cy="858866"/>
          </a:xfrm>
          <a:prstGeom prst="rect">
            <a:avLst/>
          </a:prstGeom>
        </p:spPr>
        <p:txBody>
          <a:bodyPr wrap="square" lIns="450000" tIns="90000" rIns="90000" bIns="90000" anchor="b" anchorCtr="0">
            <a:spAutoFit/>
          </a:bodyPr>
          <a:lstStyle>
            <a:lvl1pPr marL="342900" indent="-342900" algn="l">
              <a:lnSpc>
                <a:spcPct val="100000"/>
              </a:lnSpc>
              <a:spcBef>
                <a:spcPts val="0"/>
              </a:spcBef>
              <a:buFont typeface="Wingdings" panose="05000000000000000000" pitchFamily="2" charset="2"/>
              <a:buChar char="§"/>
              <a:defRPr sz="2200">
                <a:solidFill>
                  <a:schemeClr val="bg1"/>
                </a:solidFill>
                <a:latin typeface="+mj-lt"/>
              </a:defRPr>
            </a:lvl1pPr>
            <a:lvl2pPr marL="448107" indent="0" algn="ctr">
              <a:buNone/>
              <a:defRPr>
                <a:solidFill>
                  <a:schemeClr val="tx1">
                    <a:tint val="75000"/>
                  </a:schemeClr>
                </a:solidFill>
              </a:defRPr>
            </a:lvl2pPr>
            <a:lvl3pPr marL="896214" indent="0" algn="ctr">
              <a:buNone/>
              <a:defRPr>
                <a:solidFill>
                  <a:schemeClr val="tx1">
                    <a:tint val="75000"/>
                  </a:schemeClr>
                </a:solidFill>
              </a:defRPr>
            </a:lvl3pPr>
            <a:lvl4pPr marL="1344321" indent="0" algn="ctr">
              <a:buNone/>
              <a:defRPr>
                <a:solidFill>
                  <a:schemeClr val="tx1">
                    <a:tint val="75000"/>
                  </a:schemeClr>
                </a:solidFill>
              </a:defRPr>
            </a:lvl4pPr>
            <a:lvl5pPr marL="1792429" indent="0" algn="ctr">
              <a:buNone/>
              <a:defRPr>
                <a:solidFill>
                  <a:schemeClr val="tx1">
                    <a:tint val="75000"/>
                  </a:schemeClr>
                </a:solidFill>
              </a:defRPr>
            </a:lvl5pPr>
            <a:lvl6pPr marL="2240535" indent="0" algn="ctr">
              <a:buNone/>
              <a:defRPr>
                <a:solidFill>
                  <a:schemeClr val="tx1">
                    <a:tint val="75000"/>
                  </a:schemeClr>
                </a:solidFill>
              </a:defRPr>
            </a:lvl6pPr>
            <a:lvl7pPr marL="2688642" indent="0" algn="ctr">
              <a:buNone/>
              <a:defRPr>
                <a:solidFill>
                  <a:schemeClr val="tx1">
                    <a:tint val="75000"/>
                  </a:schemeClr>
                </a:solidFill>
              </a:defRPr>
            </a:lvl7pPr>
            <a:lvl8pPr marL="3136749" indent="0" algn="ctr">
              <a:buNone/>
              <a:defRPr>
                <a:solidFill>
                  <a:schemeClr val="tx1">
                    <a:tint val="75000"/>
                  </a:schemeClr>
                </a:solidFill>
              </a:defRPr>
            </a:lvl8pPr>
            <a:lvl9pPr marL="3584856" indent="0" algn="ctr">
              <a:buNone/>
              <a:defRPr>
                <a:solidFill>
                  <a:schemeClr val="tx1">
                    <a:tint val="75000"/>
                  </a:schemeClr>
                </a:solidFill>
              </a:defRPr>
            </a:lvl9pPr>
          </a:lstStyle>
          <a:p>
            <a:r>
              <a:rPr lang="en-US" noProof="0" dirty="0"/>
              <a:t>Speaker Name </a:t>
            </a:r>
            <a:br>
              <a:rPr lang="en-US" noProof="0" dirty="0"/>
            </a:br>
            <a:r>
              <a:rPr lang="en-US" noProof="0" dirty="0"/>
              <a:t>Department</a:t>
            </a:r>
          </a:p>
        </p:txBody>
      </p:sp>
      <p:sp>
        <p:nvSpPr>
          <p:cNvPr id="4" name="Title"/>
          <p:cNvSpPr>
            <a:spLocks noGrp="1"/>
          </p:cNvSpPr>
          <p:nvPr>
            <p:ph type="title" hasCustomPrompt="1"/>
          </p:nvPr>
        </p:nvSpPr>
        <p:spPr>
          <a:xfrm>
            <a:off x="0" y="1893755"/>
            <a:ext cx="6096000" cy="629367"/>
          </a:xfrm>
        </p:spPr>
        <p:txBody>
          <a:bodyPr vert="horz" wrap="square" lIns="450000" tIns="144000" rIns="90000" bIns="144000" rtlCol="0" anchor="b" anchorCtr="0">
            <a:spAutoFit/>
          </a:bodyPr>
          <a:lstStyle>
            <a:lvl1pPr marL="0" indent="0">
              <a:buFont typeface="Arial" panose="020B0604020202020204" pitchFamily="34" charset="0"/>
              <a:buNone/>
              <a:defRPr lang="en-US" noProof="0" dirty="0"/>
            </a:lvl1pPr>
          </a:lstStyle>
          <a:p>
            <a:pPr lvl="0"/>
            <a:r>
              <a:rPr lang="en-US" noProof="0"/>
              <a:t>Click to add title</a:t>
            </a:r>
          </a:p>
        </p:txBody>
      </p:sp>
      <p:pic>
        <p:nvPicPr>
          <p:cNvPr id="8" name="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3420" y="602129"/>
            <a:ext cx="1781712" cy="485547"/>
          </a:xfrm>
          <a:prstGeom prst="rect">
            <a:avLst/>
          </a:prstGeom>
        </p:spPr>
      </p:pic>
    </p:spTree>
    <p:extLst>
      <p:ext uri="{BB962C8B-B14F-4D97-AF65-F5344CB8AC3E}">
        <p14:creationId xmlns:p14="http://schemas.microsoft.com/office/powerpoint/2010/main" val="1984959549"/>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for Speaker – Version 3">
    <p:spTree>
      <p:nvGrpSpPr>
        <p:cNvPr id="1" name=""/>
        <p:cNvGrpSpPr/>
        <p:nvPr/>
      </p:nvGrpSpPr>
      <p:grpSpPr>
        <a:xfrm>
          <a:off x="0" y="0"/>
          <a:ext cx="0" cy="0"/>
          <a:chOff x="0" y="0"/>
          <a:chExt cx="0" cy="0"/>
        </a:xfrm>
      </p:grpSpPr>
      <p:sp>
        <p:nvSpPr>
          <p:cNvPr id="3" name="Footer Placeholder">
            <a:extLst>
              <a:ext uri="{FF2B5EF4-FFF2-40B4-BE49-F238E27FC236}">
                <a16:creationId xmlns:a16="http://schemas.microsoft.com/office/drawing/2014/main" id="{C4DB5B76-F41A-4B9A-92CC-7CBE8C6EF1EF}"/>
              </a:ext>
            </a:extLst>
          </p:cNvPr>
          <p:cNvSpPr>
            <a:spLocks noGrp="1"/>
          </p:cNvSpPr>
          <p:nvPr>
            <p:ph type="ftr" sz="quarter" idx="10"/>
          </p:nvPr>
        </p:nvSpPr>
        <p:spPr/>
        <p:txBody>
          <a:bodyPr/>
          <a:lstStyle/>
          <a:p>
            <a:r>
              <a:rPr lang="en-US" noProof="0" dirty="0"/>
              <a:t>Footer text</a:t>
            </a:r>
          </a:p>
        </p:txBody>
      </p:sp>
      <p:sp>
        <p:nvSpPr>
          <p:cNvPr id="6" name="Slide Number Placeholder">
            <a:extLst>
              <a:ext uri="{FF2B5EF4-FFF2-40B4-BE49-F238E27FC236}">
                <a16:creationId xmlns:a16="http://schemas.microsoft.com/office/drawing/2014/main" id="{871D1B19-4FC7-4864-9AAF-3307DBABF0DF}"/>
              </a:ext>
            </a:extLst>
          </p:cNvPr>
          <p:cNvSpPr>
            <a:spLocks noGrp="1"/>
          </p:cNvSpPr>
          <p:nvPr>
            <p:ph type="sldNum" sz="quarter" idx="11"/>
          </p:nvPr>
        </p:nvSpPr>
        <p:spPr/>
        <p:txBody>
          <a:bodyPr/>
          <a:lstStyle/>
          <a:p>
            <a:fld id="{A930EF64-91C9-4EBD-82F9-3643AB15A28C}" type="slidenum">
              <a:rPr lang="en-US" noProof="0" smtClean="0"/>
              <a:pPr/>
              <a:t>‹#›</a:t>
            </a:fld>
            <a:endParaRPr lang="en-US" noProof="0" dirty="0"/>
          </a:p>
        </p:txBody>
      </p:sp>
      <p:sp>
        <p:nvSpPr>
          <p:cNvPr id="5" name="Stage Red"/>
          <p:cNvSpPr/>
          <p:nvPr userDrawn="1"/>
        </p:nvSpPr>
        <p:spPr bwMode="ltGray">
          <a:xfrm>
            <a:off x="0" y="0"/>
            <a:ext cx="6098400" cy="6858000"/>
          </a:xfrm>
          <a:prstGeom prst="rect">
            <a:avLst/>
          </a:prstGeom>
          <a:gradFill flip="none" rotWithShape="1">
            <a:gsLst>
              <a:gs pos="0">
                <a:srgbClr val="EF0000">
                  <a:lumMod val="100000"/>
                </a:srgbClr>
              </a:gs>
              <a:gs pos="69000">
                <a:srgbClr val="AC0000"/>
              </a:gs>
              <a:gs pos="16000">
                <a:srgbClr val="EF0000"/>
              </a:gs>
              <a:gs pos="100000">
                <a:srgbClr val="920000"/>
              </a:gs>
            </a:gsLst>
            <a:path path="circle">
              <a:fillToRect l="50000" t="50000" r="50000" b="50000"/>
            </a:path>
            <a:tileRect/>
          </a:gradFill>
          <a:ln w="6350" cap="flat" cmpd="sng" algn="ctr">
            <a:noFill/>
            <a:prstDash val="solid"/>
          </a:ln>
          <a:effectLst/>
        </p:spPr>
        <p:txBody>
          <a:bodyPr lIns="23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prstClr val="white"/>
              </a:solidFill>
              <a:effectLst/>
              <a:uLnTx/>
              <a:uFillTx/>
              <a:latin typeface="Arial"/>
              <a:ea typeface="+mn-ea"/>
              <a:cs typeface="Arial" pitchFamily="34" charset="0"/>
            </a:endParaRPr>
          </a:p>
        </p:txBody>
      </p:sp>
      <p:pic>
        <p:nvPicPr>
          <p:cNvPr id="2" name="Title Picture versio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8400" y="0"/>
            <a:ext cx="6094475" cy="6857999"/>
          </a:xfrm>
          <a:prstGeom prst="rect">
            <a:avLst/>
          </a:prstGeom>
          <a:ln w="6350">
            <a:solidFill>
              <a:schemeClr val="bg1">
                <a:lumMod val="95000"/>
              </a:schemeClr>
            </a:solidFill>
            <a:miter lim="800000"/>
          </a:ln>
        </p:spPr>
      </p:pic>
      <p:sp>
        <p:nvSpPr>
          <p:cNvPr id="7" name="Subtitle"/>
          <p:cNvSpPr>
            <a:spLocks noGrp="1"/>
          </p:cNvSpPr>
          <p:nvPr>
            <p:ph type="subTitle" idx="1" hasCustomPrompt="1"/>
          </p:nvPr>
        </p:nvSpPr>
        <p:spPr bwMode="white">
          <a:xfrm>
            <a:off x="-677" y="4546800"/>
            <a:ext cx="6096677" cy="858866"/>
          </a:xfrm>
          <a:prstGeom prst="rect">
            <a:avLst/>
          </a:prstGeom>
        </p:spPr>
        <p:txBody>
          <a:bodyPr wrap="square" lIns="450000" tIns="90000" rIns="90000" bIns="90000" anchor="b" anchorCtr="0">
            <a:spAutoFit/>
          </a:bodyPr>
          <a:lstStyle>
            <a:lvl1pPr marL="342900" indent="-342900" algn="l">
              <a:lnSpc>
                <a:spcPct val="100000"/>
              </a:lnSpc>
              <a:spcBef>
                <a:spcPts val="0"/>
              </a:spcBef>
              <a:buFont typeface="Wingdings" panose="05000000000000000000" pitchFamily="2" charset="2"/>
              <a:buChar char="§"/>
              <a:defRPr sz="2200">
                <a:solidFill>
                  <a:schemeClr val="bg1"/>
                </a:solidFill>
                <a:latin typeface="+mj-lt"/>
              </a:defRPr>
            </a:lvl1pPr>
            <a:lvl2pPr marL="448107" indent="0" algn="ctr">
              <a:buNone/>
              <a:defRPr>
                <a:solidFill>
                  <a:schemeClr val="tx1">
                    <a:tint val="75000"/>
                  </a:schemeClr>
                </a:solidFill>
              </a:defRPr>
            </a:lvl2pPr>
            <a:lvl3pPr marL="896214" indent="0" algn="ctr">
              <a:buNone/>
              <a:defRPr>
                <a:solidFill>
                  <a:schemeClr val="tx1">
                    <a:tint val="75000"/>
                  </a:schemeClr>
                </a:solidFill>
              </a:defRPr>
            </a:lvl3pPr>
            <a:lvl4pPr marL="1344321" indent="0" algn="ctr">
              <a:buNone/>
              <a:defRPr>
                <a:solidFill>
                  <a:schemeClr val="tx1">
                    <a:tint val="75000"/>
                  </a:schemeClr>
                </a:solidFill>
              </a:defRPr>
            </a:lvl4pPr>
            <a:lvl5pPr marL="1792429" indent="0" algn="ctr">
              <a:buNone/>
              <a:defRPr>
                <a:solidFill>
                  <a:schemeClr val="tx1">
                    <a:tint val="75000"/>
                  </a:schemeClr>
                </a:solidFill>
              </a:defRPr>
            </a:lvl5pPr>
            <a:lvl6pPr marL="2240535" indent="0" algn="ctr">
              <a:buNone/>
              <a:defRPr>
                <a:solidFill>
                  <a:schemeClr val="tx1">
                    <a:tint val="75000"/>
                  </a:schemeClr>
                </a:solidFill>
              </a:defRPr>
            </a:lvl6pPr>
            <a:lvl7pPr marL="2688642" indent="0" algn="ctr">
              <a:buNone/>
              <a:defRPr>
                <a:solidFill>
                  <a:schemeClr val="tx1">
                    <a:tint val="75000"/>
                  </a:schemeClr>
                </a:solidFill>
              </a:defRPr>
            </a:lvl7pPr>
            <a:lvl8pPr marL="3136749" indent="0" algn="ctr">
              <a:buNone/>
              <a:defRPr>
                <a:solidFill>
                  <a:schemeClr val="tx1">
                    <a:tint val="75000"/>
                  </a:schemeClr>
                </a:solidFill>
              </a:defRPr>
            </a:lvl8pPr>
            <a:lvl9pPr marL="3584856" indent="0" algn="ctr">
              <a:buNone/>
              <a:defRPr>
                <a:solidFill>
                  <a:schemeClr val="tx1">
                    <a:tint val="75000"/>
                  </a:schemeClr>
                </a:solidFill>
              </a:defRPr>
            </a:lvl9pPr>
          </a:lstStyle>
          <a:p>
            <a:r>
              <a:rPr lang="en-US" noProof="0" dirty="0"/>
              <a:t>Speaker Name </a:t>
            </a:r>
            <a:br>
              <a:rPr lang="en-US" noProof="0" dirty="0"/>
            </a:br>
            <a:r>
              <a:rPr lang="en-US" noProof="0" dirty="0"/>
              <a:t>Department</a:t>
            </a:r>
          </a:p>
        </p:txBody>
      </p:sp>
      <p:sp>
        <p:nvSpPr>
          <p:cNvPr id="4" name="Title"/>
          <p:cNvSpPr>
            <a:spLocks noGrp="1"/>
          </p:cNvSpPr>
          <p:nvPr>
            <p:ph type="title" hasCustomPrompt="1"/>
          </p:nvPr>
        </p:nvSpPr>
        <p:spPr>
          <a:xfrm>
            <a:off x="0" y="1893755"/>
            <a:ext cx="6096000" cy="629367"/>
          </a:xfrm>
        </p:spPr>
        <p:txBody>
          <a:bodyPr vert="horz" wrap="square" lIns="450000" tIns="144000" rIns="90000" bIns="144000" rtlCol="0" anchor="b" anchorCtr="0">
            <a:spAutoFit/>
          </a:bodyPr>
          <a:lstStyle>
            <a:lvl1pPr>
              <a:defRPr lang="en-US" noProof="0" dirty="0"/>
            </a:lvl1pPr>
          </a:lstStyle>
          <a:p>
            <a:pPr lvl="0"/>
            <a:r>
              <a:rPr lang="en-US" noProof="0" dirty="0"/>
              <a:t>Click to add title</a:t>
            </a:r>
          </a:p>
        </p:txBody>
      </p:sp>
      <p:pic>
        <p:nvPicPr>
          <p:cNvPr id="8" name="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3420" y="602129"/>
            <a:ext cx="1781712" cy="485547"/>
          </a:xfrm>
          <a:prstGeom prst="rect">
            <a:avLst/>
          </a:prstGeom>
        </p:spPr>
      </p:pic>
    </p:spTree>
    <p:extLst>
      <p:ext uri="{BB962C8B-B14F-4D97-AF65-F5344CB8AC3E}">
        <p14:creationId xmlns:p14="http://schemas.microsoft.com/office/powerpoint/2010/main" val="2529913279"/>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8" name="Footer Placeholder">
            <a:extLst>
              <a:ext uri="{FF2B5EF4-FFF2-40B4-BE49-F238E27FC236}">
                <a16:creationId xmlns:a16="http://schemas.microsoft.com/office/drawing/2014/main" id="{1A7223DA-1D3F-4531-BEC2-1CB60D927375}"/>
              </a:ext>
            </a:extLst>
          </p:cNvPr>
          <p:cNvSpPr>
            <a:spLocks noGrp="1"/>
          </p:cNvSpPr>
          <p:nvPr>
            <p:ph type="ftr" sz="quarter" idx="16"/>
          </p:nvPr>
        </p:nvSpPr>
        <p:spPr/>
        <p:txBody>
          <a:bodyPr/>
          <a:lstStyle/>
          <a:p>
            <a:r>
              <a:rPr lang="en-US" noProof="0"/>
              <a:t>Footer text</a:t>
            </a:r>
          </a:p>
        </p:txBody>
      </p:sp>
      <p:sp>
        <p:nvSpPr>
          <p:cNvPr id="9" name="Slide Number Placeholder">
            <a:extLst>
              <a:ext uri="{FF2B5EF4-FFF2-40B4-BE49-F238E27FC236}">
                <a16:creationId xmlns:a16="http://schemas.microsoft.com/office/drawing/2014/main" id="{22D552AE-634D-49AB-8A75-90A3811E8818}"/>
              </a:ext>
            </a:extLst>
          </p:cNvPr>
          <p:cNvSpPr>
            <a:spLocks noGrp="1"/>
          </p:cNvSpPr>
          <p:nvPr>
            <p:ph type="sldNum" sz="quarter" idx="17"/>
          </p:nvPr>
        </p:nvSpPr>
        <p:spPr/>
        <p:txBody>
          <a:bodyPr/>
          <a:lstStyle/>
          <a:p>
            <a:fld id="{A930EF64-91C9-4EBD-82F9-3643AB15A28C}" type="slidenum">
              <a:rPr lang="en-US" noProof="0" smtClean="0"/>
              <a:pPr/>
              <a:t>‹#›</a:t>
            </a:fld>
            <a:endParaRPr lang="en-US" noProof="0"/>
          </a:p>
        </p:txBody>
      </p:sp>
      <p:sp>
        <p:nvSpPr>
          <p:cNvPr id="5" name="Text Placeholder"/>
          <p:cNvSpPr>
            <a:spLocks noGrp="1"/>
          </p:cNvSpPr>
          <p:nvPr>
            <p:ph type="body" sz="quarter" idx="15" hasCustomPrompt="1"/>
          </p:nvPr>
        </p:nvSpPr>
        <p:spPr bwMode="gray">
          <a:xfrm>
            <a:off x="3" y="1090799"/>
            <a:ext cx="10137600" cy="5331600"/>
          </a:xfrm>
          <a:prstGeom prst="rect">
            <a:avLst/>
          </a:prstGeom>
        </p:spPr>
        <p:txBody>
          <a:bodyPr/>
          <a:lstStyle>
            <a:lvl1pPr marL="630000" indent="-630000">
              <a:buFont typeface="+mj-lt"/>
              <a:buAutoNum type="arabicPeriod"/>
              <a:defRPr b="0" baseline="0"/>
            </a:lvl1pPr>
            <a:lvl2pPr marL="982800" indent="-270000">
              <a:defRPr/>
            </a:lvl2pPr>
            <a:lvl3pPr marL="1342800" indent="-266400">
              <a:buFont typeface="Symbol" panose="05050102010706020507" pitchFamily="18" charset="2"/>
              <a:buChar char="-"/>
              <a:defRPr/>
            </a:lvl3pPr>
            <a:lvl4pPr marL="1699200" indent="-266400">
              <a:defRPr/>
            </a:lvl4pPr>
            <a:lvl5pPr marL="2059200" indent="-266700">
              <a:defRPr/>
            </a:lvl5pPr>
          </a:lstStyle>
          <a:p>
            <a:pPr lvl="0"/>
            <a:r>
              <a:rPr lang="en-US" noProof="0"/>
              <a:t>Click to add chapter (active chapter in bold)</a:t>
            </a:r>
          </a:p>
          <a:p>
            <a:pPr lvl="1"/>
            <a:r>
              <a:rPr lang="en-US" noProof="0"/>
              <a:t>Second level</a:t>
            </a:r>
          </a:p>
          <a:p>
            <a:pPr lvl="2"/>
            <a:r>
              <a:rPr lang="en-US" noProof="0"/>
              <a:t>Third level</a:t>
            </a:r>
          </a:p>
          <a:p>
            <a:pPr lvl="3"/>
            <a:r>
              <a:rPr lang="en-US" noProof="0"/>
              <a:t>Fourth level</a:t>
            </a:r>
          </a:p>
          <a:p>
            <a:pPr lvl="4"/>
            <a:r>
              <a:rPr lang="en-US" noProof="0"/>
              <a:t>Fifth level</a:t>
            </a:r>
          </a:p>
          <a:p>
            <a:pPr lvl="0"/>
            <a:endParaRPr lang="en-US" noProof="0"/>
          </a:p>
        </p:txBody>
      </p:sp>
      <p:sp>
        <p:nvSpPr>
          <p:cNvPr id="2" name="Title"/>
          <p:cNvSpPr>
            <a:spLocks noGrp="1"/>
          </p:cNvSpPr>
          <p:nvPr>
            <p:ph type="title" hasCustomPrompt="1"/>
          </p:nvPr>
        </p:nvSpPr>
        <p:spPr/>
        <p:txBody>
          <a:bodyPr/>
          <a:lstStyle/>
          <a:p>
            <a:r>
              <a:rPr lang="en-US" noProof="0"/>
              <a:t>Click to add contents</a:t>
            </a:r>
          </a:p>
        </p:txBody>
      </p:sp>
    </p:spTree>
    <p:extLst>
      <p:ext uri="{BB962C8B-B14F-4D97-AF65-F5344CB8AC3E}">
        <p14:creationId xmlns:p14="http://schemas.microsoft.com/office/powerpoint/2010/main" val="15970382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4" name="Footer Placeholder">
            <a:extLst>
              <a:ext uri="{FF2B5EF4-FFF2-40B4-BE49-F238E27FC236}">
                <a16:creationId xmlns:a16="http://schemas.microsoft.com/office/drawing/2014/main" id="{9F4DFDF0-0B44-48E7-B482-FA214B6813AE}"/>
              </a:ext>
            </a:extLst>
          </p:cNvPr>
          <p:cNvSpPr>
            <a:spLocks noGrp="1"/>
          </p:cNvSpPr>
          <p:nvPr>
            <p:ph type="ftr" sz="quarter" idx="16"/>
          </p:nvPr>
        </p:nvSpPr>
        <p:spPr/>
        <p:txBody>
          <a:bodyPr/>
          <a:lstStyle/>
          <a:p>
            <a:r>
              <a:rPr lang="en-US" noProof="0"/>
              <a:t>Footer text</a:t>
            </a:r>
          </a:p>
        </p:txBody>
      </p:sp>
      <p:sp>
        <p:nvSpPr>
          <p:cNvPr id="5" name="Slide Number Placeholder">
            <a:extLst>
              <a:ext uri="{FF2B5EF4-FFF2-40B4-BE49-F238E27FC236}">
                <a16:creationId xmlns:a16="http://schemas.microsoft.com/office/drawing/2014/main" id="{515C8023-6CA7-4538-BC5A-F44602780247}"/>
              </a:ext>
            </a:extLst>
          </p:cNvPr>
          <p:cNvSpPr>
            <a:spLocks noGrp="1"/>
          </p:cNvSpPr>
          <p:nvPr>
            <p:ph type="sldNum" sz="quarter" idx="17"/>
          </p:nvPr>
        </p:nvSpPr>
        <p:spPr/>
        <p:txBody>
          <a:bodyPr/>
          <a:lstStyle/>
          <a:p>
            <a:fld id="{A930EF64-91C9-4EBD-82F9-3643AB15A28C}" type="slidenum">
              <a:rPr lang="en-US" noProof="0" smtClean="0"/>
              <a:pPr/>
              <a:t>‹#›</a:t>
            </a:fld>
            <a:endParaRPr lang="en-US" noProof="0"/>
          </a:p>
        </p:txBody>
      </p:sp>
      <p:sp>
        <p:nvSpPr>
          <p:cNvPr id="8" name="Text Placeholder"/>
          <p:cNvSpPr>
            <a:spLocks noGrp="1"/>
          </p:cNvSpPr>
          <p:nvPr>
            <p:ph type="body" sz="quarter" idx="15" hasCustomPrompt="1"/>
          </p:nvPr>
        </p:nvSpPr>
        <p:spPr bwMode="gray">
          <a:xfrm>
            <a:off x="3" y="1090799"/>
            <a:ext cx="10137600" cy="5331600"/>
          </a:xfrm>
          <a:prstGeom prst="rect">
            <a:avLst/>
          </a:prstGeom>
        </p:spPr>
        <p:txBody>
          <a:bodyPr vert="horz" lIns="450000" tIns="190800" rIns="91440" bIns="45720" rtlCol="0">
            <a:noAutofit/>
          </a:bodyPr>
          <a:lstStyle>
            <a:lvl1pPr>
              <a:defRPr lang="en-US" noProof="0" dirty="0" smtClean="0"/>
            </a:lvl1pPr>
            <a:lvl2pPr>
              <a:defRPr lang="en-US" noProof="0" dirty="0" smtClean="0"/>
            </a:lvl2pPr>
            <a:lvl3pPr>
              <a:defRPr lang="en-US" noProof="0" dirty="0" smtClean="0"/>
            </a:lvl3pPr>
            <a:lvl4pPr>
              <a:defRPr lang="en-US" noProof="0" dirty="0" smtClean="0"/>
            </a:lvl4pPr>
            <a:lvl5pPr>
              <a:defRPr lang="en-US" noProof="0" dirty="0" smtClean="0"/>
            </a:lvl5pPr>
          </a:lstStyle>
          <a:p>
            <a:pPr lvl="0"/>
            <a:r>
              <a:rPr lang="en-US" noProof="0"/>
              <a:t>Click to add text</a:t>
            </a:r>
          </a:p>
          <a:p>
            <a:pPr lvl="1"/>
            <a:r>
              <a:rPr lang="en-US" noProof="0"/>
              <a:t>Second level</a:t>
            </a:r>
          </a:p>
          <a:p>
            <a:pPr lvl="2"/>
            <a:r>
              <a:rPr lang="en-US" noProof="0"/>
              <a:t>Third level</a:t>
            </a:r>
          </a:p>
          <a:p>
            <a:pPr lvl="3"/>
            <a:r>
              <a:rPr lang="en-US" noProof="0"/>
              <a:t>Fourth level</a:t>
            </a:r>
          </a:p>
          <a:p>
            <a:pPr lvl="4"/>
            <a:r>
              <a:rPr lang="en-US" noProof="0"/>
              <a:t>Fifth level</a:t>
            </a:r>
          </a:p>
          <a:p>
            <a:pPr lvl="0"/>
            <a:endParaRPr lang="en-US" noProof="0"/>
          </a:p>
        </p:txBody>
      </p:sp>
      <p:sp>
        <p:nvSpPr>
          <p:cNvPr id="6"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789771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3 text + 2 pictures">
    <p:spTree>
      <p:nvGrpSpPr>
        <p:cNvPr id="1" name=""/>
        <p:cNvGrpSpPr/>
        <p:nvPr/>
      </p:nvGrpSpPr>
      <p:grpSpPr>
        <a:xfrm>
          <a:off x="0" y="0"/>
          <a:ext cx="0" cy="0"/>
          <a:chOff x="0" y="0"/>
          <a:chExt cx="0" cy="0"/>
        </a:xfrm>
      </p:grpSpPr>
      <p:sp>
        <p:nvSpPr>
          <p:cNvPr id="5" name="Footer Placeholder">
            <a:extLst>
              <a:ext uri="{FF2B5EF4-FFF2-40B4-BE49-F238E27FC236}">
                <a16:creationId xmlns:a16="http://schemas.microsoft.com/office/drawing/2014/main" id="{6484DE6C-01C4-4549-8868-BC91980DA1B8}"/>
              </a:ext>
            </a:extLst>
          </p:cNvPr>
          <p:cNvSpPr>
            <a:spLocks noGrp="1"/>
          </p:cNvSpPr>
          <p:nvPr>
            <p:ph type="ftr" sz="quarter" idx="17"/>
          </p:nvPr>
        </p:nvSpPr>
        <p:spPr/>
        <p:txBody>
          <a:bodyPr/>
          <a:lstStyle/>
          <a:p>
            <a:r>
              <a:rPr lang="en-US" noProof="0"/>
              <a:t>Footer text</a:t>
            </a:r>
          </a:p>
        </p:txBody>
      </p:sp>
      <p:sp>
        <p:nvSpPr>
          <p:cNvPr id="7" name="Slide Number Placeholder">
            <a:extLst>
              <a:ext uri="{FF2B5EF4-FFF2-40B4-BE49-F238E27FC236}">
                <a16:creationId xmlns:a16="http://schemas.microsoft.com/office/drawing/2014/main" id="{47B61BDE-5EB2-439B-87EA-3291DABA7078}"/>
              </a:ext>
            </a:extLst>
          </p:cNvPr>
          <p:cNvSpPr>
            <a:spLocks noGrp="1"/>
          </p:cNvSpPr>
          <p:nvPr>
            <p:ph type="sldNum" sz="quarter" idx="18"/>
          </p:nvPr>
        </p:nvSpPr>
        <p:spPr/>
        <p:txBody>
          <a:bodyPr/>
          <a:lstStyle/>
          <a:p>
            <a:fld id="{A930EF64-91C9-4EBD-82F9-3643AB15A28C}" type="slidenum">
              <a:rPr lang="en-US" noProof="0" smtClean="0"/>
              <a:pPr/>
              <a:t>‹#›</a:t>
            </a:fld>
            <a:endParaRPr lang="en-US" noProof="0"/>
          </a:p>
        </p:txBody>
      </p:sp>
      <p:sp>
        <p:nvSpPr>
          <p:cNvPr id="13" name="Picture Placeholder 2"/>
          <p:cNvSpPr>
            <a:spLocks noGrp="1"/>
          </p:cNvSpPr>
          <p:nvPr>
            <p:ph type="pic" sz="quarter" idx="16" hasCustomPrompt="1"/>
          </p:nvPr>
        </p:nvSpPr>
        <p:spPr bwMode="gray">
          <a:xfrm>
            <a:off x="8136000" y="3981600"/>
            <a:ext cx="4064400" cy="28836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4" name="Picture Placeholder 1"/>
          <p:cNvSpPr>
            <a:spLocks noGrp="1"/>
          </p:cNvSpPr>
          <p:nvPr>
            <p:ph type="pic" sz="quarter" idx="14" hasCustomPrompt="1"/>
          </p:nvPr>
        </p:nvSpPr>
        <p:spPr bwMode="gray">
          <a:xfrm>
            <a:off x="8136000" y="1090799"/>
            <a:ext cx="4064400" cy="28836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6" name="Text Placeholder"/>
          <p:cNvSpPr>
            <a:spLocks noGrp="1"/>
          </p:cNvSpPr>
          <p:nvPr>
            <p:ph type="body" sz="quarter" idx="15" hasCustomPrompt="1"/>
          </p:nvPr>
        </p:nvSpPr>
        <p:spPr bwMode="gray">
          <a:xfrm>
            <a:off x="2" y="1090799"/>
            <a:ext cx="8136000" cy="5331600"/>
          </a:xfrm>
          <a:prstGeom prst="rect">
            <a:avLst/>
          </a:prstGeom>
        </p:spPr>
        <p:txBody>
          <a:bodyPr/>
          <a:lstStyle>
            <a:lvl1pPr>
              <a:defRPr baseline="0"/>
            </a:lvl1pPr>
          </a:lstStyle>
          <a:p>
            <a:pPr lvl="0"/>
            <a:r>
              <a:rPr lang="en-US" noProof="0"/>
              <a:t>Click to add text</a:t>
            </a:r>
          </a:p>
          <a:p>
            <a:pPr lvl="1"/>
            <a:r>
              <a:rPr lang="en-US" noProof="0"/>
              <a:t>Second level</a:t>
            </a:r>
          </a:p>
          <a:p>
            <a:pPr lvl="2"/>
            <a:r>
              <a:rPr lang="en-US" noProof="0"/>
              <a:t>Third level</a:t>
            </a:r>
          </a:p>
          <a:p>
            <a:pPr lvl="3"/>
            <a:r>
              <a:rPr lang="en-US" noProof="0"/>
              <a:t>Fourth level</a:t>
            </a:r>
          </a:p>
          <a:p>
            <a:pPr lvl="4"/>
            <a:r>
              <a:rPr lang="en-US" noProof="0"/>
              <a:t>Fifth level</a:t>
            </a:r>
          </a:p>
          <a:p>
            <a:pPr lvl="0"/>
            <a:endParaRPr lang="en-US" noProof="0"/>
          </a:p>
        </p:txBody>
      </p:sp>
      <p:sp>
        <p:nvSpPr>
          <p:cNvPr id="8"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1653717589"/>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2 text + 1 halfsize picture">
    <p:spTree>
      <p:nvGrpSpPr>
        <p:cNvPr id="1" name=""/>
        <p:cNvGrpSpPr/>
        <p:nvPr/>
      </p:nvGrpSpPr>
      <p:grpSpPr>
        <a:xfrm>
          <a:off x="0" y="0"/>
          <a:ext cx="0" cy="0"/>
          <a:chOff x="0" y="0"/>
          <a:chExt cx="0" cy="0"/>
        </a:xfrm>
      </p:grpSpPr>
      <p:sp>
        <p:nvSpPr>
          <p:cNvPr id="5" name="Footer Placeholder">
            <a:extLst>
              <a:ext uri="{FF2B5EF4-FFF2-40B4-BE49-F238E27FC236}">
                <a16:creationId xmlns:a16="http://schemas.microsoft.com/office/drawing/2014/main" id="{99F85A85-2456-4567-AD94-8845D76D276C}"/>
              </a:ext>
            </a:extLst>
          </p:cNvPr>
          <p:cNvSpPr>
            <a:spLocks noGrp="1"/>
          </p:cNvSpPr>
          <p:nvPr>
            <p:ph type="ftr" sz="quarter" idx="16"/>
          </p:nvPr>
        </p:nvSpPr>
        <p:spPr/>
        <p:txBody>
          <a:bodyPr/>
          <a:lstStyle/>
          <a:p>
            <a:r>
              <a:rPr lang="en-US" noProof="0"/>
              <a:t>Footer text</a:t>
            </a:r>
          </a:p>
        </p:txBody>
      </p:sp>
      <p:sp>
        <p:nvSpPr>
          <p:cNvPr id="10" name="Slide Number Placeholder">
            <a:extLst>
              <a:ext uri="{FF2B5EF4-FFF2-40B4-BE49-F238E27FC236}">
                <a16:creationId xmlns:a16="http://schemas.microsoft.com/office/drawing/2014/main" id="{CDB31999-ACD1-4446-88FC-073D53B8E878}"/>
              </a:ext>
            </a:extLst>
          </p:cNvPr>
          <p:cNvSpPr>
            <a:spLocks noGrp="1"/>
          </p:cNvSpPr>
          <p:nvPr>
            <p:ph type="sldNum" sz="quarter" idx="17"/>
          </p:nvPr>
        </p:nvSpPr>
        <p:spPr/>
        <p:txBody>
          <a:bodyPr/>
          <a:lstStyle/>
          <a:p>
            <a:fld id="{A930EF64-91C9-4EBD-82F9-3643AB15A28C}" type="slidenum">
              <a:rPr lang="en-US" noProof="0" smtClean="0"/>
              <a:pPr/>
              <a:t>‹#›</a:t>
            </a:fld>
            <a:endParaRPr lang="en-US" noProof="0"/>
          </a:p>
        </p:txBody>
      </p:sp>
      <p:sp>
        <p:nvSpPr>
          <p:cNvPr id="4" name="Picture Placeholder"/>
          <p:cNvSpPr>
            <a:spLocks noGrp="1"/>
          </p:cNvSpPr>
          <p:nvPr>
            <p:ph type="pic" sz="quarter" idx="14" hasCustomPrompt="1"/>
          </p:nvPr>
        </p:nvSpPr>
        <p:spPr bwMode="gray">
          <a:xfrm>
            <a:off x="6098400" y="1090800"/>
            <a:ext cx="6098400" cy="57672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6" name="Text Placeholder"/>
          <p:cNvSpPr>
            <a:spLocks noGrp="1"/>
          </p:cNvSpPr>
          <p:nvPr>
            <p:ph type="body" sz="quarter" idx="15" hasCustomPrompt="1"/>
          </p:nvPr>
        </p:nvSpPr>
        <p:spPr bwMode="gray">
          <a:xfrm>
            <a:off x="2" y="1090800"/>
            <a:ext cx="6098400" cy="5331600"/>
          </a:xfrm>
          <a:prstGeom prst="rect">
            <a:avLst/>
          </a:prstGeom>
        </p:spPr>
        <p:txBody>
          <a:bodyPr/>
          <a:lstStyle>
            <a:lvl1pPr>
              <a:defRPr baseline="0"/>
            </a:lvl1pPr>
          </a:lstStyle>
          <a:p>
            <a:pPr lvl="0"/>
            <a:r>
              <a:rPr lang="en-US" noProof="0"/>
              <a:t>Click to add text</a:t>
            </a:r>
          </a:p>
          <a:p>
            <a:pPr lvl="1"/>
            <a:r>
              <a:rPr lang="en-US" noProof="0"/>
              <a:t>Second level</a:t>
            </a:r>
          </a:p>
          <a:p>
            <a:pPr lvl="2"/>
            <a:r>
              <a:rPr lang="en-US" noProof="0"/>
              <a:t>Third level</a:t>
            </a:r>
          </a:p>
          <a:p>
            <a:pPr lvl="3"/>
            <a:r>
              <a:rPr lang="en-US" noProof="0"/>
              <a:t>Fourth level</a:t>
            </a:r>
          </a:p>
          <a:p>
            <a:pPr lvl="4"/>
            <a:r>
              <a:rPr lang="en-US" noProof="0"/>
              <a:t>Fifth level</a:t>
            </a:r>
          </a:p>
          <a:p>
            <a:pPr lvl="0"/>
            <a:endParaRPr lang="en-US" noProof="0"/>
          </a:p>
        </p:txBody>
      </p:sp>
      <p:sp>
        <p:nvSpPr>
          <p:cNvPr id="7"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6868269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2 text + 1 picture">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5192BE08-D7FF-416E-BE68-DD5FA8DD6D56}"/>
              </a:ext>
            </a:extLst>
          </p:cNvPr>
          <p:cNvSpPr>
            <a:spLocks noGrp="1"/>
          </p:cNvSpPr>
          <p:nvPr>
            <p:ph type="ftr" sz="quarter" idx="16"/>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27640755-13F0-423E-A8D5-986F786D5482}"/>
              </a:ext>
            </a:extLst>
          </p:cNvPr>
          <p:cNvSpPr>
            <a:spLocks noGrp="1"/>
          </p:cNvSpPr>
          <p:nvPr>
            <p:ph type="sldNum" sz="quarter" idx="17"/>
          </p:nvPr>
        </p:nvSpPr>
        <p:spPr/>
        <p:txBody>
          <a:bodyPr/>
          <a:lstStyle/>
          <a:p>
            <a:fld id="{A930EF64-91C9-4EBD-82F9-3643AB15A28C}" type="slidenum">
              <a:rPr lang="en-US" noProof="0" smtClean="0"/>
              <a:pPr/>
              <a:t>‹#›</a:t>
            </a:fld>
            <a:endParaRPr lang="en-US" noProof="0"/>
          </a:p>
        </p:txBody>
      </p:sp>
      <p:sp>
        <p:nvSpPr>
          <p:cNvPr id="4" name="Picture Placeholder"/>
          <p:cNvSpPr>
            <a:spLocks noGrp="1"/>
          </p:cNvSpPr>
          <p:nvPr>
            <p:ph type="pic" sz="quarter" idx="14" hasCustomPrompt="1"/>
          </p:nvPr>
        </p:nvSpPr>
        <p:spPr bwMode="gray">
          <a:xfrm>
            <a:off x="6098400" y="1090800"/>
            <a:ext cx="6098400" cy="4321414"/>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6" name="Text Placeholder"/>
          <p:cNvSpPr>
            <a:spLocks noGrp="1"/>
          </p:cNvSpPr>
          <p:nvPr>
            <p:ph type="body" sz="quarter" idx="15" hasCustomPrompt="1"/>
          </p:nvPr>
        </p:nvSpPr>
        <p:spPr bwMode="gray">
          <a:xfrm>
            <a:off x="3" y="1090799"/>
            <a:ext cx="6098400" cy="5331600"/>
          </a:xfrm>
          <a:prstGeom prst="rect">
            <a:avLst/>
          </a:prstGeom>
        </p:spPr>
        <p:txBody>
          <a:bodyPr/>
          <a:lstStyle>
            <a:lvl1pPr>
              <a:defRPr baseline="0"/>
            </a:lvl1pPr>
          </a:lstStyle>
          <a:p>
            <a:pPr lvl="0"/>
            <a:r>
              <a:rPr lang="en-US" noProof="0"/>
              <a:t>Click to add text</a:t>
            </a:r>
          </a:p>
          <a:p>
            <a:pPr lvl="1"/>
            <a:r>
              <a:rPr lang="en-US" noProof="0"/>
              <a:t>Second level</a:t>
            </a:r>
          </a:p>
          <a:p>
            <a:pPr lvl="2"/>
            <a:r>
              <a:rPr lang="en-US" noProof="0"/>
              <a:t>Third level</a:t>
            </a:r>
          </a:p>
          <a:p>
            <a:pPr lvl="3"/>
            <a:r>
              <a:rPr lang="en-US" noProof="0"/>
              <a:t>Fourth level</a:t>
            </a:r>
          </a:p>
          <a:p>
            <a:pPr lvl="4"/>
            <a:r>
              <a:rPr lang="en-US" noProof="0"/>
              <a:t>Fifth level</a:t>
            </a:r>
          </a:p>
          <a:p>
            <a:pPr lvl="0"/>
            <a:endParaRPr lang="en-US" noProof="0"/>
          </a:p>
        </p:txBody>
      </p:sp>
      <p:sp>
        <p:nvSpPr>
          <p:cNvPr id="7"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11551344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2 text + 2 pictures">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88D676BE-C49F-4CF3-A83C-582B2EB62ECB}"/>
              </a:ext>
            </a:extLst>
          </p:cNvPr>
          <p:cNvSpPr>
            <a:spLocks noGrp="1"/>
          </p:cNvSpPr>
          <p:nvPr>
            <p:ph type="ftr" sz="quarter" idx="17"/>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9757859A-C6FD-456E-AD04-51BA82F9F30A}"/>
              </a:ext>
            </a:extLst>
          </p:cNvPr>
          <p:cNvSpPr>
            <a:spLocks noGrp="1"/>
          </p:cNvSpPr>
          <p:nvPr>
            <p:ph type="sldNum" sz="quarter" idx="18"/>
          </p:nvPr>
        </p:nvSpPr>
        <p:spPr/>
        <p:txBody>
          <a:bodyPr/>
          <a:lstStyle/>
          <a:p>
            <a:fld id="{A930EF64-91C9-4EBD-82F9-3643AB15A28C}" type="slidenum">
              <a:rPr lang="en-US" noProof="0" smtClean="0"/>
              <a:pPr/>
              <a:t>‹#›</a:t>
            </a:fld>
            <a:endParaRPr lang="en-US" noProof="0"/>
          </a:p>
        </p:txBody>
      </p:sp>
      <p:sp>
        <p:nvSpPr>
          <p:cNvPr id="13" name="Picture Placeholder 2"/>
          <p:cNvSpPr>
            <a:spLocks noGrp="1"/>
          </p:cNvSpPr>
          <p:nvPr>
            <p:ph type="pic" sz="quarter" idx="16" hasCustomPrompt="1"/>
          </p:nvPr>
        </p:nvSpPr>
        <p:spPr bwMode="gray">
          <a:xfrm>
            <a:off x="6098400" y="3981600"/>
            <a:ext cx="6098400" cy="28836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4" name="Picture Placeholder 1"/>
          <p:cNvSpPr>
            <a:spLocks noGrp="1"/>
          </p:cNvSpPr>
          <p:nvPr>
            <p:ph type="pic" sz="quarter" idx="14" hasCustomPrompt="1"/>
          </p:nvPr>
        </p:nvSpPr>
        <p:spPr bwMode="gray">
          <a:xfrm>
            <a:off x="6098400" y="1090799"/>
            <a:ext cx="6098400" cy="28836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6" name="Text Placeholder"/>
          <p:cNvSpPr>
            <a:spLocks noGrp="1"/>
          </p:cNvSpPr>
          <p:nvPr>
            <p:ph type="body" sz="quarter" idx="15" hasCustomPrompt="1"/>
          </p:nvPr>
        </p:nvSpPr>
        <p:spPr bwMode="gray">
          <a:xfrm>
            <a:off x="3" y="1090799"/>
            <a:ext cx="6098400" cy="5331600"/>
          </a:xfrm>
          <a:prstGeom prst="rect">
            <a:avLst/>
          </a:prstGeom>
        </p:spPr>
        <p:txBody>
          <a:bodyPr/>
          <a:lstStyle>
            <a:lvl1pPr>
              <a:defRPr/>
            </a:lvl1pPr>
          </a:lstStyle>
          <a:p>
            <a:pPr lvl="0"/>
            <a:r>
              <a:rPr lang="en-US" noProof="0"/>
              <a:t>Click to add text</a:t>
            </a:r>
          </a:p>
          <a:p>
            <a:pPr lvl="1"/>
            <a:r>
              <a:rPr lang="en-US" noProof="0"/>
              <a:t>Second level</a:t>
            </a:r>
          </a:p>
          <a:p>
            <a:pPr lvl="2"/>
            <a:r>
              <a:rPr lang="en-US" noProof="0"/>
              <a:t>Third level</a:t>
            </a:r>
          </a:p>
          <a:p>
            <a:pPr lvl="3"/>
            <a:r>
              <a:rPr lang="en-US" noProof="0"/>
              <a:t>Fourth level</a:t>
            </a:r>
          </a:p>
          <a:p>
            <a:pPr lvl="4"/>
            <a:r>
              <a:rPr lang="en-US" noProof="0"/>
              <a:t>Fifth level</a:t>
            </a:r>
          </a:p>
          <a:p>
            <a:pPr lvl="0"/>
            <a:endParaRPr lang="en-US" noProof="0"/>
          </a:p>
        </p:txBody>
      </p:sp>
      <p:sp>
        <p:nvSpPr>
          <p:cNvPr id="14" name="Title"/>
          <p:cNvSpPr>
            <a:spLocks noGrp="1"/>
          </p:cNvSpPr>
          <p:nvPr>
            <p:ph type="title" hasCustomPrompt="1"/>
          </p:nvPr>
        </p:nvSpPr>
        <p:spPr>
          <a:xfrm>
            <a:off x="0" y="450001"/>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5795803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2 text + 3 pictures">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6A0F761C-97E7-4B2C-A6DB-271C198DEA62}"/>
              </a:ext>
            </a:extLst>
          </p:cNvPr>
          <p:cNvSpPr>
            <a:spLocks noGrp="1"/>
          </p:cNvSpPr>
          <p:nvPr>
            <p:ph type="ftr" sz="quarter" idx="18"/>
          </p:nvPr>
        </p:nvSpPr>
        <p:spPr/>
        <p:txBody>
          <a:bodyPr/>
          <a:lstStyle/>
          <a:p>
            <a:r>
              <a:rPr lang="en-US" noProof="0"/>
              <a:t>Footer text</a:t>
            </a:r>
          </a:p>
        </p:txBody>
      </p:sp>
      <p:sp>
        <p:nvSpPr>
          <p:cNvPr id="5" name="Slide Number Placeholder">
            <a:extLst>
              <a:ext uri="{FF2B5EF4-FFF2-40B4-BE49-F238E27FC236}">
                <a16:creationId xmlns:a16="http://schemas.microsoft.com/office/drawing/2014/main" id="{C418DBE4-B032-4AE5-9085-D2385C26C94D}"/>
              </a:ext>
            </a:extLst>
          </p:cNvPr>
          <p:cNvSpPr>
            <a:spLocks noGrp="1"/>
          </p:cNvSpPr>
          <p:nvPr>
            <p:ph type="sldNum" sz="quarter" idx="19"/>
          </p:nvPr>
        </p:nvSpPr>
        <p:spPr/>
        <p:txBody>
          <a:bodyPr/>
          <a:lstStyle/>
          <a:p>
            <a:fld id="{A930EF64-91C9-4EBD-82F9-3643AB15A28C}" type="slidenum">
              <a:rPr lang="en-US" noProof="0" smtClean="0"/>
              <a:pPr/>
              <a:t>‹#›</a:t>
            </a:fld>
            <a:endParaRPr lang="en-US" noProof="0"/>
          </a:p>
        </p:txBody>
      </p:sp>
      <p:sp>
        <p:nvSpPr>
          <p:cNvPr id="10" name="Picture Placeholder 3"/>
          <p:cNvSpPr>
            <a:spLocks noGrp="1"/>
          </p:cNvSpPr>
          <p:nvPr>
            <p:ph type="pic" sz="quarter" idx="17" hasCustomPrompt="1"/>
          </p:nvPr>
        </p:nvSpPr>
        <p:spPr bwMode="gray">
          <a:xfrm>
            <a:off x="9151200" y="3981600"/>
            <a:ext cx="3045600" cy="2883600"/>
          </a:xfr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p:txBody>
      </p:sp>
      <p:sp>
        <p:nvSpPr>
          <p:cNvPr id="3" name="Picture Placeholder 2"/>
          <p:cNvSpPr>
            <a:spLocks noGrp="1"/>
          </p:cNvSpPr>
          <p:nvPr>
            <p:ph type="pic" sz="quarter" idx="16" hasCustomPrompt="1"/>
          </p:nvPr>
        </p:nvSpPr>
        <p:spPr bwMode="gray">
          <a:xfrm>
            <a:off x="6098400" y="3981600"/>
            <a:ext cx="3045600" cy="2883600"/>
          </a:xfrm>
          <a:ln w="6350">
            <a:solidFill>
              <a:schemeClr val="bg1">
                <a:lumMod val="95000"/>
              </a:schemeClr>
            </a:solidFill>
            <a:miter lim="800000"/>
          </a:ln>
        </p:spPr>
        <p:txBody>
          <a:bodyPr/>
          <a:lstStyle>
            <a:lvl1pPr marL="0" indent="0">
              <a:buNone/>
              <a:defRPr/>
            </a:lvl1pPr>
          </a:lstStyle>
          <a:p>
            <a:r>
              <a:rPr lang="en-US" noProof="0" dirty="0"/>
              <a:t>Click on symbol to add picture</a:t>
            </a:r>
          </a:p>
        </p:txBody>
      </p:sp>
      <p:sp>
        <p:nvSpPr>
          <p:cNvPr id="4" name="Picture Placeholder 1"/>
          <p:cNvSpPr>
            <a:spLocks noGrp="1"/>
          </p:cNvSpPr>
          <p:nvPr>
            <p:ph type="pic" sz="quarter" idx="14" hasCustomPrompt="1"/>
          </p:nvPr>
        </p:nvSpPr>
        <p:spPr bwMode="gray">
          <a:xfrm>
            <a:off x="6098400" y="1090800"/>
            <a:ext cx="6098400" cy="28836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6" name="Text Placeholder"/>
          <p:cNvSpPr>
            <a:spLocks noGrp="1"/>
          </p:cNvSpPr>
          <p:nvPr>
            <p:ph type="body" sz="quarter" idx="15" hasCustomPrompt="1"/>
          </p:nvPr>
        </p:nvSpPr>
        <p:spPr bwMode="gray">
          <a:xfrm>
            <a:off x="3" y="1090799"/>
            <a:ext cx="6098400" cy="5331600"/>
          </a:xfrm>
          <a:prstGeom prst="rect">
            <a:avLst/>
          </a:prstGeom>
        </p:spPr>
        <p:txBody>
          <a:bodyPr/>
          <a:lstStyle>
            <a:lvl1pPr>
              <a:defRPr baseline="0"/>
            </a:lvl1pPr>
          </a:lstStyle>
          <a:p>
            <a:pPr lvl="0"/>
            <a:r>
              <a:rPr lang="en-US" noProof="0"/>
              <a:t>Click to add text</a:t>
            </a:r>
          </a:p>
          <a:p>
            <a:pPr lvl="1"/>
            <a:r>
              <a:rPr lang="en-US" noProof="0"/>
              <a:t>Second level</a:t>
            </a:r>
          </a:p>
          <a:p>
            <a:pPr lvl="2"/>
            <a:r>
              <a:rPr lang="en-US" noProof="0"/>
              <a:t>Third level</a:t>
            </a:r>
          </a:p>
          <a:p>
            <a:pPr lvl="3"/>
            <a:r>
              <a:rPr lang="en-US" noProof="0"/>
              <a:t>Fourth level</a:t>
            </a:r>
          </a:p>
          <a:p>
            <a:pPr lvl="4"/>
            <a:r>
              <a:rPr lang="en-US" noProof="0"/>
              <a:t>Fifth level</a:t>
            </a:r>
          </a:p>
          <a:p>
            <a:pPr lvl="0"/>
            <a:endParaRPr lang="en-US" noProof="0"/>
          </a:p>
        </p:txBody>
      </p:sp>
      <p:sp>
        <p:nvSpPr>
          <p:cNvPr id="7"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2717799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for Speaker – Version 3">
    <p:spTree>
      <p:nvGrpSpPr>
        <p:cNvPr id="1" name=""/>
        <p:cNvGrpSpPr/>
        <p:nvPr/>
      </p:nvGrpSpPr>
      <p:grpSpPr>
        <a:xfrm>
          <a:off x="0" y="0"/>
          <a:ext cx="0" cy="0"/>
          <a:chOff x="0" y="0"/>
          <a:chExt cx="0" cy="0"/>
        </a:xfrm>
      </p:grpSpPr>
      <p:sp>
        <p:nvSpPr>
          <p:cNvPr id="3" name="Footer Placeholder">
            <a:extLst>
              <a:ext uri="{FF2B5EF4-FFF2-40B4-BE49-F238E27FC236}">
                <a16:creationId xmlns:a16="http://schemas.microsoft.com/office/drawing/2014/main" id="{C4DB5B76-F41A-4B9A-92CC-7CBE8C6EF1EF}"/>
              </a:ext>
            </a:extLst>
          </p:cNvPr>
          <p:cNvSpPr>
            <a:spLocks noGrp="1"/>
          </p:cNvSpPr>
          <p:nvPr>
            <p:ph type="ftr" sz="quarter" idx="10"/>
          </p:nvPr>
        </p:nvSpPr>
        <p:spPr/>
        <p:txBody>
          <a:bodyPr/>
          <a:lstStyle/>
          <a:p>
            <a:r>
              <a:rPr lang="en-US" noProof="0" dirty="0"/>
              <a:t>Footer text</a:t>
            </a:r>
          </a:p>
        </p:txBody>
      </p:sp>
      <p:sp>
        <p:nvSpPr>
          <p:cNvPr id="6" name="Slide Number Placeholder">
            <a:extLst>
              <a:ext uri="{FF2B5EF4-FFF2-40B4-BE49-F238E27FC236}">
                <a16:creationId xmlns:a16="http://schemas.microsoft.com/office/drawing/2014/main" id="{871D1B19-4FC7-4864-9AAF-3307DBABF0DF}"/>
              </a:ext>
            </a:extLst>
          </p:cNvPr>
          <p:cNvSpPr>
            <a:spLocks noGrp="1"/>
          </p:cNvSpPr>
          <p:nvPr>
            <p:ph type="sldNum" sz="quarter" idx="11"/>
          </p:nvPr>
        </p:nvSpPr>
        <p:spPr/>
        <p:txBody>
          <a:bodyPr/>
          <a:lstStyle/>
          <a:p>
            <a:fld id="{A930EF64-91C9-4EBD-82F9-3643AB15A28C}" type="slidenum">
              <a:rPr lang="en-US" noProof="0" smtClean="0"/>
              <a:pPr/>
              <a:t>‹#›</a:t>
            </a:fld>
            <a:endParaRPr lang="en-US" noProof="0" dirty="0"/>
          </a:p>
        </p:txBody>
      </p:sp>
      <p:sp>
        <p:nvSpPr>
          <p:cNvPr id="5" name="Stage Red"/>
          <p:cNvSpPr/>
          <p:nvPr userDrawn="1"/>
        </p:nvSpPr>
        <p:spPr bwMode="ltGray">
          <a:xfrm>
            <a:off x="0" y="0"/>
            <a:ext cx="6098400" cy="6858000"/>
          </a:xfrm>
          <a:prstGeom prst="rect">
            <a:avLst/>
          </a:prstGeom>
          <a:gradFill flip="none" rotWithShape="1">
            <a:gsLst>
              <a:gs pos="0">
                <a:srgbClr val="EF0000">
                  <a:lumMod val="100000"/>
                </a:srgbClr>
              </a:gs>
              <a:gs pos="69000">
                <a:srgbClr val="AC0000"/>
              </a:gs>
              <a:gs pos="16000">
                <a:srgbClr val="EF0000"/>
              </a:gs>
              <a:gs pos="100000">
                <a:srgbClr val="920000"/>
              </a:gs>
            </a:gsLst>
            <a:path path="circle">
              <a:fillToRect l="50000" t="50000" r="50000" b="50000"/>
            </a:path>
            <a:tileRect/>
          </a:gradFill>
          <a:ln w="6350" cap="flat" cmpd="sng" algn="ctr">
            <a:noFill/>
            <a:prstDash val="solid"/>
          </a:ln>
          <a:effectLst/>
        </p:spPr>
        <p:txBody>
          <a:bodyPr lIns="23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dirty="0">
              <a:ln>
                <a:noFill/>
              </a:ln>
              <a:solidFill>
                <a:prstClr val="white"/>
              </a:solidFill>
              <a:effectLst/>
              <a:uLnTx/>
              <a:uFillTx/>
              <a:latin typeface="Arial"/>
              <a:ea typeface="+mn-ea"/>
              <a:cs typeface="Arial" pitchFamily="34" charset="0"/>
            </a:endParaRPr>
          </a:p>
        </p:txBody>
      </p:sp>
      <p:pic>
        <p:nvPicPr>
          <p:cNvPr id="2" name="Title Picture versio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8400" y="0"/>
            <a:ext cx="6094475" cy="6857999"/>
          </a:xfrm>
          <a:prstGeom prst="rect">
            <a:avLst/>
          </a:prstGeom>
          <a:ln w="6350">
            <a:solidFill>
              <a:schemeClr val="bg1">
                <a:lumMod val="95000"/>
              </a:schemeClr>
            </a:solidFill>
            <a:miter lim="800000"/>
          </a:ln>
        </p:spPr>
      </p:pic>
      <p:sp>
        <p:nvSpPr>
          <p:cNvPr id="7" name="Subtitle"/>
          <p:cNvSpPr>
            <a:spLocks noGrp="1"/>
          </p:cNvSpPr>
          <p:nvPr>
            <p:ph type="subTitle" idx="1" hasCustomPrompt="1"/>
          </p:nvPr>
        </p:nvSpPr>
        <p:spPr bwMode="white">
          <a:xfrm>
            <a:off x="-677" y="4546800"/>
            <a:ext cx="6096677" cy="858866"/>
          </a:xfrm>
          <a:prstGeom prst="rect">
            <a:avLst/>
          </a:prstGeom>
        </p:spPr>
        <p:txBody>
          <a:bodyPr wrap="square" lIns="450000" tIns="90000" rIns="90000" bIns="90000" anchor="b" anchorCtr="0">
            <a:spAutoFit/>
          </a:bodyPr>
          <a:lstStyle>
            <a:lvl1pPr marL="342900" indent="-342900" algn="l">
              <a:lnSpc>
                <a:spcPct val="100000"/>
              </a:lnSpc>
              <a:spcBef>
                <a:spcPts val="0"/>
              </a:spcBef>
              <a:buFont typeface="Wingdings" panose="05000000000000000000" pitchFamily="2" charset="2"/>
              <a:buChar char="§"/>
              <a:defRPr sz="2200">
                <a:solidFill>
                  <a:schemeClr val="bg1"/>
                </a:solidFill>
                <a:latin typeface="+mj-lt"/>
              </a:defRPr>
            </a:lvl1pPr>
            <a:lvl2pPr marL="448107" indent="0" algn="ctr">
              <a:buNone/>
              <a:defRPr>
                <a:solidFill>
                  <a:schemeClr val="tx1">
                    <a:tint val="75000"/>
                  </a:schemeClr>
                </a:solidFill>
              </a:defRPr>
            </a:lvl2pPr>
            <a:lvl3pPr marL="896214" indent="0" algn="ctr">
              <a:buNone/>
              <a:defRPr>
                <a:solidFill>
                  <a:schemeClr val="tx1">
                    <a:tint val="75000"/>
                  </a:schemeClr>
                </a:solidFill>
              </a:defRPr>
            </a:lvl3pPr>
            <a:lvl4pPr marL="1344321" indent="0" algn="ctr">
              <a:buNone/>
              <a:defRPr>
                <a:solidFill>
                  <a:schemeClr val="tx1">
                    <a:tint val="75000"/>
                  </a:schemeClr>
                </a:solidFill>
              </a:defRPr>
            </a:lvl4pPr>
            <a:lvl5pPr marL="1792429" indent="0" algn="ctr">
              <a:buNone/>
              <a:defRPr>
                <a:solidFill>
                  <a:schemeClr val="tx1">
                    <a:tint val="75000"/>
                  </a:schemeClr>
                </a:solidFill>
              </a:defRPr>
            </a:lvl5pPr>
            <a:lvl6pPr marL="2240535" indent="0" algn="ctr">
              <a:buNone/>
              <a:defRPr>
                <a:solidFill>
                  <a:schemeClr val="tx1">
                    <a:tint val="75000"/>
                  </a:schemeClr>
                </a:solidFill>
              </a:defRPr>
            </a:lvl6pPr>
            <a:lvl7pPr marL="2688642" indent="0" algn="ctr">
              <a:buNone/>
              <a:defRPr>
                <a:solidFill>
                  <a:schemeClr val="tx1">
                    <a:tint val="75000"/>
                  </a:schemeClr>
                </a:solidFill>
              </a:defRPr>
            </a:lvl7pPr>
            <a:lvl8pPr marL="3136749" indent="0" algn="ctr">
              <a:buNone/>
              <a:defRPr>
                <a:solidFill>
                  <a:schemeClr val="tx1">
                    <a:tint val="75000"/>
                  </a:schemeClr>
                </a:solidFill>
              </a:defRPr>
            </a:lvl8pPr>
            <a:lvl9pPr marL="3584856" indent="0" algn="ctr">
              <a:buNone/>
              <a:defRPr>
                <a:solidFill>
                  <a:schemeClr val="tx1">
                    <a:tint val="75000"/>
                  </a:schemeClr>
                </a:solidFill>
              </a:defRPr>
            </a:lvl9pPr>
          </a:lstStyle>
          <a:p>
            <a:r>
              <a:rPr lang="en-US" noProof="0" dirty="0"/>
              <a:t>Speaker Name </a:t>
            </a:r>
            <a:br>
              <a:rPr lang="en-US" noProof="0" dirty="0"/>
            </a:br>
            <a:r>
              <a:rPr lang="en-US" noProof="0" dirty="0"/>
              <a:t>Department</a:t>
            </a:r>
          </a:p>
        </p:txBody>
      </p:sp>
      <p:sp>
        <p:nvSpPr>
          <p:cNvPr id="4" name="Title"/>
          <p:cNvSpPr>
            <a:spLocks noGrp="1"/>
          </p:cNvSpPr>
          <p:nvPr>
            <p:ph type="title" hasCustomPrompt="1"/>
          </p:nvPr>
        </p:nvSpPr>
        <p:spPr>
          <a:xfrm>
            <a:off x="0" y="1893755"/>
            <a:ext cx="6096000" cy="629367"/>
          </a:xfrm>
        </p:spPr>
        <p:txBody>
          <a:bodyPr vert="horz" wrap="square" lIns="450000" tIns="144000" rIns="90000" bIns="144000" rtlCol="0" anchor="b" anchorCtr="0">
            <a:spAutoFit/>
          </a:bodyPr>
          <a:lstStyle>
            <a:lvl1pPr>
              <a:defRPr lang="en-US" noProof="0" dirty="0"/>
            </a:lvl1pPr>
          </a:lstStyle>
          <a:p>
            <a:pPr lvl="0"/>
            <a:r>
              <a:rPr lang="en-US" noProof="0" dirty="0"/>
              <a:t>Click to add title</a:t>
            </a:r>
          </a:p>
        </p:txBody>
      </p:sp>
      <p:pic>
        <p:nvPicPr>
          <p:cNvPr id="8" name="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3420" y="602129"/>
            <a:ext cx="1781712" cy="485547"/>
          </a:xfrm>
          <a:prstGeom prst="rect">
            <a:avLst/>
          </a:prstGeom>
        </p:spPr>
      </p:pic>
    </p:spTree>
    <p:extLst>
      <p:ext uri="{BB962C8B-B14F-4D97-AF65-F5344CB8AC3E}">
        <p14:creationId xmlns:p14="http://schemas.microsoft.com/office/powerpoint/2010/main" val="265205228"/>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 3 small pictures">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44221ECB-122E-407B-9764-357AD2433556}"/>
              </a:ext>
            </a:extLst>
          </p:cNvPr>
          <p:cNvSpPr>
            <a:spLocks noGrp="1"/>
          </p:cNvSpPr>
          <p:nvPr>
            <p:ph type="ftr" sz="quarter" idx="19"/>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3209F383-5AD8-4BEC-863A-2D72A7D39516}"/>
              </a:ext>
            </a:extLst>
          </p:cNvPr>
          <p:cNvSpPr>
            <a:spLocks noGrp="1"/>
          </p:cNvSpPr>
          <p:nvPr>
            <p:ph type="sldNum" sz="quarter" idx="20"/>
          </p:nvPr>
        </p:nvSpPr>
        <p:spPr/>
        <p:txBody>
          <a:bodyPr/>
          <a:lstStyle/>
          <a:p>
            <a:fld id="{A930EF64-91C9-4EBD-82F9-3643AB15A28C}" type="slidenum">
              <a:rPr lang="en-US" noProof="0" smtClean="0"/>
              <a:pPr/>
              <a:t>‹#›</a:t>
            </a:fld>
            <a:endParaRPr lang="en-US" noProof="0"/>
          </a:p>
        </p:txBody>
      </p:sp>
      <p:sp>
        <p:nvSpPr>
          <p:cNvPr id="16" name="Picture Placeholder 3">
            <a:extLst>
              <a:ext uri="{FF2B5EF4-FFF2-40B4-BE49-F238E27FC236}">
                <a16:creationId xmlns:a16="http://schemas.microsoft.com/office/drawing/2014/main" id="{B7155D95-8CF2-4871-9E93-C5776EC6AEFD}"/>
              </a:ext>
            </a:extLst>
          </p:cNvPr>
          <p:cNvSpPr>
            <a:spLocks noGrp="1"/>
          </p:cNvSpPr>
          <p:nvPr>
            <p:ph type="pic" sz="quarter" idx="22" hasCustomPrompt="1"/>
          </p:nvPr>
        </p:nvSpPr>
        <p:spPr bwMode="gray">
          <a:xfrm>
            <a:off x="8136000" y="49500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15" name="Picture Placeholder 2">
            <a:extLst>
              <a:ext uri="{FF2B5EF4-FFF2-40B4-BE49-F238E27FC236}">
                <a16:creationId xmlns:a16="http://schemas.microsoft.com/office/drawing/2014/main" id="{6FFFBCA8-1957-4710-B7E3-26115B999CE2}"/>
              </a:ext>
            </a:extLst>
          </p:cNvPr>
          <p:cNvSpPr>
            <a:spLocks noGrp="1"/>
          </p:cNvSpPr>
          <p:nvPr>
            <p:ph type="pic" sz="quarter" idx="18" hasCustomPrompt="1"/>
          </p:nvPr>
        </p:nvSpPr>
        <p:spPr bwMode="gray">
          <a:xfrm>
            <a:off x="8136000" y="30204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12" name="Picture Placeholder 1">
            <a:extLst>
              <a:ext uri="{FF2B5EF4-FFF2-40B4-BE49-F238E27FC236}">
                <a16:creationId xmlns:a16="http://schemas.microsoft.com/office/drawing/2014/main" id="{E6E47F99-2029-4182-9703-E617B8F0F221}"/>
              </a:ext>
            </a:extLst>
          </p:cNvPr>
          <p:cNvSpPr>
            <a:spLocks noGrp="1"/>
          </p:cNvSpPr>
          <p:nvPr>
            <p:ph type="pic" sz="quarter" idx="12" hasCustomPrompt="1"/>
          </p:nvPr>
        </p:nvSpPr>
        <p:spPr bwMode="gray">
          <a:xfrm>
            <a:off x="8136000" y="10908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6" name="Text Placeholder"/>
          <p:cNvSpPr>
            <a:spLocks noGrp="1"/>
          </p:cNvSpPr>
          <p:nvPr>
            <p:ph type="body" sz="quarter" idx="15" hasCustomPrompt="1"/>
          </p:nvPr>
        </p:nvSpPr>
        <p:spPr bwMode="gray">
          <a:xfrm>
            <a:off x="1" y="1090800"/>
            <a:ext cx="8136000" cy="5331600"/>
          </a:xfrm>
          <a:prstGeom prst="rect">
            <a:avLst/>
          </a:prstGeom>
        </p:spPr>
        <p:txBody>
          <a:bodyPr/>
          <a:lstStyle>
            <a:lvl1pPr>
              <a:defRPr/>
            </a:lvl1pPr>
          </a:lstStyle>
          <a:p>
            <a:pPr lvl="0"/>
            <a:r>
              <a:rPr lang="en-US" noProof="0"/>
              <a:t>Click to add text</a:t>
            </a:r>
          </a:p>
          <a:p>
            <a:pPr lvl="1"/>
            <a:r>
              <a:rPr lang="en-US" noProof="0"/>
              <a:t>Second level</a:t>
            </a:r>
          </a:p>
          <a:p>
            <a:pPr lvl="2"/>
            <a:r>
              <a:rPr lang="en-US" noProof="0"/>
              <a:t>Third level</a:t>
            </a:r>
          </a:p>
          <a:p>
            <a:pPr lvl="3"/>
            <a:r>
              <a:rPr lang="en-US" noProof="0"/>
              <a:t>Fourth level</a:t>
            </a:r>
          </a:p>
          <a:p>
            <a:pPr lvl="4"/>
            <a:r>
              <a:rPr lang="en-US" noProof="0"/>
              <a:t>Fifth level</a:t>
            </a:r>
          </a:p>
          <a:p>
            <a:pPr lvl="0"/>
            <a:endParaRPr lang="en-US" noProof="0"/>
          </a:p>
        </p:txBody>
      </p:sp>
      <p:sp>
        <p:nvSpPr>
          <p:cNvPr id="10"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21894317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screen picture">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E53EAF44-3DBF-4702-A59C-62B56C67E84C}"/>
              </a:ext>
            </a:extLst>
          </p:cNvPr>
          <p:cNvSpPr>
            <a:spLocks noGrp="1"/>
          </p:cNvSpPr>
          <p:nvPr>
            <p:ph type="ftr" sz="quarter" idx="15"/>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71EA1DDB-97CD-49FA-ADFD-D8BE9D94A264}"/>
              </a:ext>
            </a:extLst>
          </p:cNvPr>
          <p:cNvSpPr>
            <a:spLocks noGrp="1"/>
          </p:cNvSpPr>
          <p:nvPr>
            <p:ph type="sldNum" sz="quarter" idx="16"/>
          </p:nvPr>
        </p:nvSpPr>
        <p:spPr/>
        <p:txBody>
          <a:bodyPr/>
          <a:lstStyle/>
          <a:p>
            <a:fld id="{A930EF64-91C9-4EBD-82F9-3643AB15A28C}" type="slidenum">
              <a:rPr lang="en-US" noProof="0" smtClean="0"/>
              <a:pPr/>
              <a:t>‹#›</a:t>
            </a:fld>
            <a:endParaRPr lang="en-US" noProof="0"/>
          </a:p>
        </p:txBody>
      </p:sp>
      <p:sp>
        <p:nvSpPr>
          <p:cNvPr id="10" name="Picture Placeholder"/>
          <p:cNvSpPr>
            <a:spLocks noGrp="1"/>
          </p:cNvSpPr>
          <p:nvPr>
            <p:ph type="pic" sz="quarter" idx="14" hasCustomPrompt="1"/>
          </p:nvPr>
        </p:nvSpPr>
        <p:spPr bwMode="gray">
          <a:xfrm>
            <a:off x="0" y="1090800"/>
            <a:ext cx="12200400" cy="57672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6"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30815600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ull-screen picture with text overlay">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6A3CF061-CE3B-477C-BF53-46C74855204B}"/>
              </a:ext>
            </a:extLst>
          </p:cNvPr>
          <p:cNvSpPr>
            <a:spLocks noGrp="1"/>
          </p:cNvSpPr>
          <p:nvPr>
            <p:ph type="ftr" sz="quarter" idx="16"/>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4033E844-A321-496B-BCE0-305FF3755D7E}"/>
              </a:ext>
            </a:extLst>
          </p:cNvPr>
          <p:cNvSpPr>
            <a:spLocks noGrp="1"/>
          </p:cNvSpPr>
          <p:nvPr>
            <p:ph type="sldNum" sz="quarter" idx="17"/>
          </p:nvPr>
        </p:nvSpPr>
        <p:spPr/>
        <p:txBody>
          <a:bodyPr/>
          <a:lstStyle/>
          <a:p>
            <a:fld id="{A930EF64-91C9-4EBD-82F9-3643AB15A28C}" type="slidenum">
              <a:rPr lang="en-US" noProof="0" smtClean="0"/>
              <a:pPr/>
              <a:t>‹#›</a:t>
            </a:fld>
            <a:endParaRPr lang="en-US" noProof="0"/>
          </a:p>
        </p:txBody>
      </p:sp>
      <p:sp>
        <p:nvSpPr>
          <p:cNvPr id="10" name="Picture Placeholder"/>
          <p:cNvSpPr>
            <a:spLocks noGrp="1"/>
          </p:cNvSpPr>
          <p:nvPr>
            <p:ph type="pic" sz="quarter" idx="14" hasCustomPrompt="1"/>
          </p:nvPr>
        </p:nvSpPr>
        <p:spPr bwMode="gray">
          <a:xfrm>
            <a:off x="0" y="1090800"/>
            <a:ext cx="12200400" cy="57672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6" name="Text Placeholder"/>
          <p:cNvSpPr>
            <a:spLocks noGrp="1"/>
          </p:cNvSpPr>
          <p:nvPr>
            <p:ph type="body" sz="quarter" idx="15" hasCustomPrompt="1"/>
          </p:nvPr>
        </p:nvSpPr>
        <p:spPr bwMode="gray">
          <a:xfrm>
            <a:off x="2" y="1090800"/>
            <a:ext cx="4066116" cy="5767200"/>
          </a:xfrm>
          <a:prstGeom prst="rect">
            <a:avLst/>
          </a:prstGeom>
          <a:solidFill>
            <a:srgbClr val="FFFFFF">
              <a:alpha val="74902"/>
            </a:srgbClr>
          </a:solidFill>
        </p:spPr>
        <p:txBody>
          <a:bodyPr lIns="450000" tIns="190800"/>
          <a:lstStyle>
            <a:lvl1pPr>
              <a:defRPr baseline="0"/>
            </a:lvl1pPr>
          </a:lstStyle>
          <a:p>
            <a:pPr lvl="0"/>
            <a:r>
              <a:rPr lang="en-US" noProof="0"/>
              <a:t>Click to edit text</a:t>
            </a:r>
          </a:p>
        </p:txBody>
      </p:sp>
      <p:sp>
        <p:nvSpPr>
          <p:cNvPr id="7"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17130663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lications">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A0D634CA-AF9C-4B0E-B84B-2BE960996021}"/>
              </a:ext>
            </a:extLst>
          </p:cNvPr>
          <p:cNvSpPr>
            <a:spLocks noGrp="1"/>
          </p:cNvSpPr>
          <p:nvPr>
            <p:ph type="ftr" sz="quarter" idx="19"/>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C2FED48F-6577-44F0-BAAE-6D7A8C662C25}"/>
              </a:ext>
            </a:extLst>
          </p:cNvPr>
          <p:cNvSpPr>
            <a:spLocks noGrp="1"/>
          </p:cNvSpPr>
          <p:nvPr>
            <p:ph type="sldNum" sz="quarter" idx="20"/>
          </p:nvPr>
        </p:nvSpPr>
        <p:spPr/>
        <p:txBody>
          <a:bodyPr/>
          <a:lstStyle/>
          <a:p>
            <a:fld id="{A930EF64-91C9-4EBD-82F9-3643AB15A28C}" type="slidenum">
              <a:rPr lang="en-US" noProof="0" smtClean="0"/>
              <a:pPr/>
              <a:t>‹#›</a:t>
            </a:fld>
            <a:endParaRPr lang="en-US" noProof="0"/>
          </a:p>
        </p:txBody>
      </p:sp>
      <p:sp>
        <p:nvSpPr>
          <p:cNvPr id="10" name="Picture Placeholder 1"/>
          <p:cNvSpPr>
            <a:spLocks noGrp="1"/>
          </p:cNvSpPr>
          <p:nvPr>
            <p:ph type="pic" sz="quarter" idx="14" hasCustomPrompt="1"/>
          </p:nvPr>
        </p:nvSpPr>
        <p:spPr bwMode="gray">
          <a:xfrm>
            <a:off x="0" y="1090800"/>
            <a:ext cx="12200400" cy="57672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5" name="Picture Placeholder 4"/>
          <p:cNvSpPr>
            <a:spLocks noGrp="1"/>
          </p:cNvSpPr>
          <p:nvPr>
            <p:ph type="pic" sz="quarter" idx="16" hasCustomPrompt="1"/>
          </p:nvPr>
        </p:nvSpPr>
        <p:spPr bwMode="gray">
          <a:xfrm>
            <a:off x="10173600" y="5418424"/>
            <a:ext cx="2030400" cy="1443600"/>
          </a:xfrm>
          <a:prstGeom prst="rect">
            <a:avLst/>
          </a:prstGeom>
          <a:ln w="6350">
            <a:solidFill>
              <a:schemeClr val="bg1">
                <a:lumMod val="95000"/>
              </a:schemeClr>
            </a:solidFill>
            <a:miter lim="800000"/>
          </a:ln>
        </p:spPr>
        <p:txBody>
          <a:bodyPr/>
          <a:lstStyle>
            <a:lvl1pPr marL="0" indent="0">
              <a:buNone/>
              <a:defRPr sz="1800"/>
            </a:lvl1pPr>
          </a:lstStyle>
          <a:p>
            <a:r>
              <a:rPr lang="en-US" noProof="0" dirty="0"/>
              <a:t>Click on symbol to add picture</a:t>
            </a:r>
          </a:p>
        </p:txBody>
      </p:sp>
      <p:sp>
        <p:nvSpPr>
          <p:cNvPr id="8" name="Picture Placeholder 3"/>
          <p:cNvSpPr>
            <a:spLocks noGrp="1"/>
          </p:cNvSpPr>
          <p:nvPr>
            <p:ph type="pic" sz="quarter" idx="17" hasCustomPrompt="1"/>
          </p:nvPr>
        </p:nvSpPr>
        <p:spPr bwMode="gray">
          <a:xfrm>
            <a:off x="8136000" y="5418424"/>
            <a:ext cx="2030400" cy="1443600"/>
          </a:xfrm>
          <a:prstGeom prst="rect">
            <a:avLst/>
          </a:prstGeom>
          <a:ln w="6350">
            <a:solidFill>
              <a:schemeClr val="bg1">
                <a:lumMod val="95000"/>
              </a:schemeClr>
            </a:solidFill>
            <a:miter lim="800000"/>
          </a:ln>
        </p:spPr>
        <p:txBody>
          <a:bodyPr/>
          <a:lstStyle>
            <a:lvl1pPr marL="0" indent="0">
              <a:buNone/>
              <a:defRPr sz="1800"/>
            </a:lvl1pPr>
          </a:lstStyle>
          <a:p>
            <a:r>
              <a:rPr lang="en-US" noProof="0" dirty="0"/>
              <a:t>Click on symbol to add picture</a:t>
            </a:r>
          </a:p>
        </p:txBody>
      </p:sp>
      <p:sp>
        <p:nvSpPr>
          <p:cNvPr id="9" name="Picture Placeholder 2"/>
          <p:cNvSpPr>
            <a:spLocks noGrp="1"/>
          </p:cNvSpPr>
          <p:nvPr>
            <p:ph type="pic" sz="quarter" idx="18" hasCustomPrompt="1"/>
          </p:nvPr>
        </p:nvSpPr>
        <p:spPr bwMode="gray">
          <a:xfrm>
            <a:off x="6098400" y="5418424"/>
            <a:ext cx="2030400" cy="1443600"/>
          </a:xfrm>
          <a:prstGeom prst="rect">
            <a:avLst/>
          </a:prstGeom>
          <a:ln w="6350">
            <a:solidFill>
              <a:schemeClr val="bg1">
                <a:lumMod val="95000"/>
              </a:schemeClr>
            </a:solidFill>
            <a:miter lim="800000"/>
          </a:ln>
        </p:spPr>
        <p:txBody>
          <a:bodyPr/>
          <a:lstStyle>
            <a:lvl1pPr marL="0" indent="0">
              <a:buNone/>
              <a:defRPr sz="1800"/>
            </a:lvl1pPr>
          </a:lstStyle>
          <a:p>
            <a:r>
              <a:rPr lang="en-US" noProof="0" dirty="0"/>
              <a:t>Click on symbol to add picture</a:t>
            </a:r>
          </a:p>
        </p:txBody>
      </p:sp>
      <p:sp>
        <p:nvSpPr>
          <p:cNvPr id="6" name="Text Placeholder"/>
          <p:cNvSpPr>
            <a:spLocks noGrp="1"/>
          </p:cNvSpPr>
          <p:nvPr>
            <p:ph type="body" sz="quarter" idx="15" hasCustomPrompt="1"/>
          </p:nvPr>
        </p:nvSpPr>
        <p:spPr bwMode="gray">
          <a:xfrm>
            <a:off x="2" y="1090800"/>
            <a:ext cx="4066116" cy="5767200"/>
          </a:xfrm>
          <a:prstGeom prst="rect">
            <a:avLst/>
          </a:prstGeom>
          <a:solidFill>
            <a:srgbClr val="FFFFFF">
              <a:alpha val="74902"/>
            </a:srgbClr>
          </a:solidFill>
        </p:spPr>
        <p:txBody>
          <a:bodyPr lIns="450000" tIns="190800"/>
          <a:lstStyle>
            <a:lvl1pPr>
              <a:defRPr sz="1800" baseline="0"/>
            </a:lvl1pPr>
            <a:lvl2pPr marL="360362" indent="0">
              <a:buNone/>
              <a:defRPr/>
            </a:lvl2pPr>
          </a:lstStyle>
          <a:p>
            <a:pPr lvl="0"/>
            <a:r>
              <a:rPr lang="en-US" noProof="0" dirty="0"/>
              <a:t>Click to edit text </a:t>
            </a:r>
          </a:p>
        </p:txBody>
      </p:sp>
      <p:sp>
        <p:nvSpPr>
          <p:cNvPr id="7"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31276661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External graphics with source">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482A5F8D-3649-45B4-8E98-726A38D577FF}"/>
              </a:ext>
            </a:extLst>
          </p:cNvPr>
          <p:cNvSpPr>
            <a:spLocks noGrp="1"/>
          </p:cNvSpPr>
          <p:nvPr>
            <p:ph type="ftr" sz="quarter" idx="16"/>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F10BE100-9EF6-469D-B237-64DA3A3E339D}"/>
              </a:ext>
            </a:extLst>
          </p:cNvPr>
          <p:cNvSpPr>
            <a:spLocks noGrp="1"/>
          </p:cNvSpPr>
          <p:nvPr>
            <p:ph type="sldNum" sz="quarter" idx="17"/>
          </p:nvPr>
        </p:nvSpPr>
        <p:spPr/>
        <p:txBody>
          <a:bodyPr/>
          <a:lstStyle/>
          <a:p>
            <a:fld id="{A930EF64-91C9-4EBD-82F9-3643AB15A28C}" type="slidenum">
              <a:rPr lang="en-US" noProof="0" smtClean="0"/>
              <a:pPr/>
              <a:t>‹#›</a:t>
            </a:fld>
            <a:endParaRPr lang="en-US" noProof="0"/>
          </a:p>
        </p:txBody>
      </p:sp>
      <p:sp>
        <p:nvSpPr>
          <p:cNvPr id="10" name="Picture Placeholder"/>
          <p:cNvSpPr>
            <a:spLocks noGrp="1"/>
          </p:cNvSpPr>
          <p:nvPr>
            <p:ph type="pic" sz="quarter" idx="14" hasCustomPrompt="1"/>
          </p:nvPr>
        </p:nvSpPr>
        <p:spPr bwMode="gray">
          <a:xfrm>
            <a:off x="0" y="1090800"/>
            <a:ext cx="12201600" cy="57672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11" name="Text Placeholder"/>
          <p:cNvSpPr>
            <a:spLocks noGrp="1"/>
          </p:cNvSpPr>
          <p:nvPr>
            <p:ph type="body" sz="quarter" idx="15" hasCustomPrompt="1"/>
          </p:nvPr>
        </p:nvSpPr>
        <p:spPr bwMode="gray">
          <a:xfrm rot="16200000">
            <a:off x="9316229" y="3609679"/>
            <a:ext cx="5337307" cy="302081"/>
          </a:xfrm>
          <a:prstGeom prst="rect">
            <a:avLst/>
          </a:prstGeom>
        </p:spPr>
        <p:txBody>
          <a:bodyPr wrap="square" lIns="72000" tIns="54000" bIns="108000" anchor="b" anchorCtr="0">
            <a:spAutoFit/>
          </a:bodyPr>
          <a:lstStyle>
            <a:lvl1pPr marL="0" indent="0">
              <a:buNone/>
              <a:defRPr sz="900">
                <a:solidFill>
                  <a:schemeClr val="accent1"/>
                </a:solidFill>
              </a:defRPr>
            </a:lvl1pPr>
            <a:lvl2pPr marL="360362" indent="0">
              <a:buNone/>
              <a:defRPr sz="1100">
                <a:solidFill>
                  <a:schemeClr val="accent2"/>
                </a:solidFill>
              </a:defRPr>
            </a:lvl2pPr>
            <a:lvl3pPr marL="715962" indent="0">
              <a:buNone/>
              <a:defRPr sz="1100">
                <a:solidFill>
                  <a:schemeClr val="accent2"/>
                </a:solidFill>
              </a:defRPr>
            </a:lvl3pPr>
            <a:lvl4pPr marL="1076325" indent="0">
              <a:buNone/>
              <a:defRPr sz="1100">
                <a:solidFill>
                  <a:schemeClr val="accent2"/>
                </a:solidFill>
              </a:defRPr>
            </a:lvl4pPr>
            <a:lvl5pPr marL="1433513" indent="0">
              <a:buNone/>
              <a:defRPr sz="1100">
                <a:solidFill>
                  <a:schemeClr val="accent2"/>
                </a:solidFill>
              </a:defRPr>
            </a:lvl5pPr>
          </a:lstStyle>
          <a:p>
            <a:pPr lvl="0"/>
            <a:r>
              <a:rPr lang="en-US" noProof="0"/>
              <a:t>Click here to edit source</a:t>
            </a:r>
          </a:p>
        </p:txBody>
      </p:sp>
      <p:sp>
        <p:nvSpPr>
          <p:cNvPr id="7"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405912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creenshot with description">
    <p:spTree>
      <p:nvGrpSpPr>
        <p:cNvPr id="1" name=""/>
        <p:cNvGrpSpPr/>
        <p:nvPr/>
      </p:nvGrpSpPr>
      <p:grpSpPr>
        <a:xfrm>
          <a:off x="0" y="0"/>
          <a:ext cx="0" cy="0"/>
          <a:chOff x="0" y="0"/>
          <a:chExt cx="0" cy="0"/>
        </a:xfrm>
      </p:grpSpPr>
      <p:sp>
        <p:nvSpPr>
          <p:cNvPr id="13" name="Picture Placeholder"/>
          <p:cNvSpPr>
            <a:spLocks noGrp="1"/>
          </p:cNvSpPr>
          <p:nvPr>
            <p:ph type="pic" sz="quarter" idx="16" hasCustomPrompt="1"/>
          </p:nvPr>
        </p:nvSpPr>
        <p:spPr bwMode="gray">
          <a:xfrm>
            <a:off x="2040467" y="2540212"/>
            <a:ext cx="10151533" cy="4320000"/>
          </a:xfrm>
          <a:prstGeom prst="rect">
            <a:avLst/>
          </a:prstGeom>
          <a:ln w="6350">
            <a:noFill/>
            <a:miter lim="800000"/>
          </a:ln>
        </p:spPr>
        <p:txBody>
          <a:bodyPr/>
          <a:lstStyle>
            <a:lvl1pPr marL="0" indent="0">
              <a:buNone/>
              <a:defRPr/>
            </a:lvl1pPr>
          </a:lstStyle>
          <a:p>
            <a:r>
              <a:rPr lang="en-US" noProof="0"/>
              <a:t>Click on symbol to add picture</a:t>
            </a:r>
          </a:p>
        </p:txBody>
      </p:sp>
      <p:sp>
        <p:nvSpPr>
          <p:cNvPr id="2" name="Footer Placeholder">
            <a:extLst>
              <a:ext uri="{FF2B5EF4-FFF2-40B4-BE49-F238E27FC236}">
                <a16:creationId xmlns:a16="http://schemas.microsoft.com/office/drawing/2014/main" id="{63CA297C-D9EC-49EA-B20C-E781D32F0224}"/>
              </a:ext>
            </a:extLst>
          </p:cNvPr>
          <p:cNvSpPr>
            <a:spLocks noGrp="1"/>
          </p:cNvSpPr>
          <p:nvPr>
            <p:ph type="ftr" sz="quarter" idx="17"/>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BFB16F39-1614-43D4-8F87-1F37EB349457}"/>
              </a:ext>
            </a:extLst>
          </p:cNvPr>
          <p:cNvSpPr>
            <a:spLocks noGrp="1"/>
          </p:cNvSpPr>
          <p:nvPr>
            <p:ph type="sldNum" sz="quarter" idx="18"/>
          </p:nvPr>
        </p:nvSpPr>
        <p:spPr/>
        <p:txBody>
          <a:bodyPr/>
          <a:lstStyle/>
          <a:p>
            <a:fld id="{A930EF64-91C9-4EBD-82F9-3643AB15A28C}" type="slidenum">
              <a:rPr lang="en-US" noProof="0" smtClean="0"/>
              <a:pPr/>
              <a:t>‹#›</a:t>
            </a:fld>
            <a:endParaRPr lang="en-US" noProof="0"/>
          </a:p>
        </p:txBody>
      </p:sp>
      <p:sp>
        <p:nvSpPr>
          <p:cNvPr id="6" name="Text Placeholder"/>
          <p:cNvSpPr>
            <a:spLocks noGrp="1"/>
          </p:cNvSpPr>
          <p:nvPr>
            <p:ph type="body" sz="quarter" idx="15" hasCustomPrompt="1"/>
          </p:nvPr>
        </p:nvSpPr>
        <p:spPr bwMode="gray">
          <a:xfrm>
            <a:off x="1" y="1090801"/>
            <a:ext cx="10137600" cy="5329475"/>
          </a:xfrm>
          <a:prstGeom prst="rect">
            <a:avLst/>
          </a:prstGeom>
        </p:spPr>
        <p:txBody>
          <a:bodyPr/>
          <a:lstStyle>
            <a:lvl1pPr>
              <a:defRPr/>
            </a:lvl1pPr>
          </a:lstStyle>
          <a:p>
            <a:pPr lvl="0"/>
            <a:r>
              <a:rPr lang="en-US" noProof="0"/>
              <a:t>Click to add text</a:t>
            </a:r>
          </a:p>
          <a:p>
            <a:pPr lvl="1"/>
            <a:r>
              <a:rPr lang="en-US" noProof="0"/>
              <a:t>Second level</a:t>
            </a:r>
          </a:p>
          <a:p>
            <a:pPr lvl="0"/>
            <a:endParaRPr lang="en-US" noProof="0"/>
          </a:p>
        </p:txBody>
      </p:sp>
      <p:sp>
        <p:nvSpPr>
          <p:cNvPr id="5" name="Title 1"/>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374985193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 pictures">
    <p:spTree>
      <p:nvGrpSpPr>
        <p:cNvPr id="1" name=""/>
        <p:cNvGrpSpPr/>
        <p:nvPr/>
      </p:nvGrpSpPr>
      <p:grpSpPr>
        <a:xfrm>
          <a:off x="0" y="0"/>
          <a:ext cx="0" cy="0"/>
          <a:chOff x="0" y="0"/>
          <a:chExt cx="0" cy="0"/>
        </a:xfrm>
      </p:grpSpPr>
      <p:sp>
        <p:nvSpPr>
          <p:cNvPr id="3" name="Footer Placeholder">
            <a:extLst>
              <a:ext uri="{FF2B5EF4-FFF2-40B4-BE49-F238E27FC236}">
                <a16:creationId xmlns:a16="http://schemas.microsoft.com/office/drawing/2014/main" id="{AF9FEAD5-3A95-43C7-B7DB-35A714945450}"/>
              </a:ext>
            </a:extLst>
          </p:cNvPr>
          <p:cNvSpPr>
            <a:spLocks noGrp="1"/>
          </p:cNvSpPr>
          <p:nvPr>
            <p:ph type="ftr" sz="quarter" idx="12"/>
          </p:nvPr>
        </p:nvSpPr>
        <p:spPr/>
        <p:txBody>
          <a:bodyPr/>
          <a:lstStyle/>
          <a:p>
            <a:r>
              <a:rPr lang="en-US" noProof="0"/>
              <a:t>Footer text</a:t>
            </a:r>
          </a:p>
        </p:txBody>
      </p:sp>
      <p:sp>
        <p:nvSpPr>
          <p:cNvPr id="4" name="Slide Number Placeholder">
            <a:extLst>
              <a:ext uri="{FF2B5EF4-FFF2-40B4-BE49-F238E27FC236}">
                <a16:creationId xmlns:a16="http://schemas.microsoft.com/office/drawing/2014/main" id="{2CCCD6F8-28B9-4BC0-A6CF-1354A6BBF0EA}"/>
              </a:ext>
            </a:extLst>
          </p:cNvPr>
          <p:cNvSpPr>
            <a:spLocks noGrp="1"/>
          </p:cNvSpPr>
          <p:nvPr>
            <p:ph type="sldNum" sz="quarter" idx="13"/>
          </p:nvPr>
        </p:nvSpPr>
        <p:spPr/>
        <p:txBody>
          <a:bodyPr/>
          <a:lstStyle/>
          <a:p>
            <a:fld id="{A930EF64-91C9-4EBD-82F9-3643AB15A28C}" type="slidenum">
              <a:rPr lang="en-US" noProof="0" smtClean="0"/>
              <a:pPr/>
              <a:t>‹#›</a:t>
            </a:fld>
            <a:endParaRPr lang="en-US" noProof="0"/>
          </a:p>
        </p:txBody>
      </p:sp>
      <p:sp>
        <p:nvSpPr>
          <p:cNvPr id="7" name="Picture Placeholder 2"/>
          <p:cNvSpPr>
            <a:spLocks noGrp="1"/>
          </p:cNvSpPr>
          <p:nvPr>
            <p:ph type="pic" sz="quarter" idx="11" hasCustomPrompt="1"/>
          </p:nvPr>
        </p:nvSpPr>
        <p:spPr bwMode="gray">
          <a:xfrm>
            <a:off x="6098400" y="1090800"/>
            <a:ext cx="6098400" cy="57672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5" name="Picture Placeholder 1"/>
          <p:cNvSpPr>
            <a:spLocks noGrp="1"/>
          </p:cNvSpPr>
          <p:nvPr>
            <p:ph type="pic" sz="quarter" idx="10" hasCustomPrompt="1"/>
          </p:nvPr>
        </p:nvSpPr>
        <p:spPr bwMode="gray">
          <a:xfrm>
            <a:off x="-7200" y="1090800"/>
            <a:ext cx="6098400" cy="57672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2" name="Title"/>
          <p:cNvSpPr>
            <a:spLocks noGrp="1"/>
          </p:cNvSpPr>
          <p:nvPr>
            <p:ph type="title" hasCustomPrompt="1"/>
          </p:nvPr>
        </p:nvSpPr>
        <p:spPr/>
        <p:txBody>
          <a:bodyPr vert="horz" wrap="square" lIns="450000" tIns="144000" rIns="90000" bIns="144000" rtlCol="0" anchor="b" anchorCtr="0">
            <a:spAutoFit/>
          </a:bodyPr>
          <a:lstStyle>
            <a:lvl1pPr>
              <a:defRPr lang="en-US" dirty="0"/>
            </a:lvl1pPr>
          </a:lstStyle>
          <a:p>
            <a:pPr lvl="0"/>
            <a:r>
              <a:rPr lang="en-US" noProof="0"/>
              <a:t>Click to add title</a:t>
            </a:r>
          </a:p>
        </p:txBody>
      </p:sp>
    </p:spTree>
    <p:extLst>
      <p:ext uri="{BB962C8B-B14F-4D97-AF65-F5344CB8AC3E}">
        <p14:creationId xmlns:p14="http://schemas.microsoft.com/office/powerpoint/2010/main" val="316996608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 pictures">
    <p:spTree>
      <p:nvGrpSpPr>
        <p:cNvPr id="1" name=""/>
        <p:cNvGrpSpPr/>
        <p:nvPr/>
      </p:nvGrpSpPr>
      <p:grpSpPr>
        <a:xfrm>
          <a:off x="0" y="0"/>
          <a:ext cx="0" cy="0"/>
          <a:chOff x="0" y="0"/>
          <a:chExt cx="0" cy="0"/>
        </a:xfrm>
      </p:grpSpPr>
      <p:sp>
        <p:nvSpPr>
          <p:cNvPr id="3" name="Footer Placeholder">
            <a:extLst>
              <a:ext uri="{FF2B5EF4-FFF2-40B4-BE49-F238E27FC236}">
                <a16:creationId xmlns:a16="http://schemas.microsoft.com/office/drawing/2014/main" id="{9209FD55-FA07-444B-A15E-1DF999425FDD}"/>
              </a:ext>
            </a:extLst>
          </p:cNvPr>
          <p:cNvSpPr>
            <a:spLocks noGrp="1"/>
          </p:cNvSpPr>
          <p:nvPr>
            <p:ph type="ftr" sz="quarter" idx="14"/>
          </p:nvPr>
        </p:nvSpPr>
        <p:spPr/>
        <p:txBody>
          <a:bodyPr/>
          <a:lstStyle/>
          <a:p>
            <a:r>
              <a:rPr lang="en-US" noProof="0"/>
              <a:t>Footer text</a:t>
            </a:r>
          </a:p>
        </p:txBody>
      </p:sp>
      <p:sp>
        <p:nvSpPr>
          <p:cNvPr id="4" name="Slide Number Placeholder">
            <a:extLst>
              <a:ext uri="{FF2B5EF4-FFF2-40B4-BE49-F238E27FC236}">
                <a16:creationId xmlns:a16="http://schemas.microsoft.com/office/drawing/2014/main" id="{A3C92518-CBDC-4A28-AD37-4D9787D4DC5E}"/>
              </a:ext>
            </a:extLst>
          </p:cNvPr>
          <p:cNvSpPr>
            <a:spLocks noGrp="1"/>
          </p:cNvSpPr>
          <p:nvPr>
            <p:ph type="sldNum" sz="quarter" idx="15"/>
          </p:nvPr>
        </p:nvSpPr>
        <p:spPr/>
        <p:txBody>
          <a:bodyPr/>
          <a:lstStyle/>
          <a:p>
            <a:fld id="{A930EF64-91C9-4EBD-82F9-3643AB15A28C}" type="slidenum">
              <a:rPr lang="en-US" noProof="0" smtClean="0"/>
              <a:pPr/>
              <a:t>‹#›</a:t>
            </a:fld>
            <a:endParaRPr lang="en-US" noProof="0"/>
          </a:p>
        </p:txBody>
      </p:sp>
      <p:sp>
        <p:nvSpPr>
          <p:cNvPr id="11" name="Picture Placeholder 4"/>
          <p:cNvSpPr>
            <a:spLocks noGrp="1"/>
          </p:cNvSpPr>
          <p:nvPr>
            <p:ph type="pic" sz="quarter" idx="13" hasCustomPrompt="1"/>
          </p:nvPr>
        </p:nvSpPr>
        <p:spPr bwMode="gray">
          <a:xfrm>
            <a:off x="6098400" y="3981600"/>
            <a:ext cx="60984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10" name="Picture Placeholder 3"/>
          <p:cNvSpPr>
            <a:spLocks noGrp="1"/>
          </p:cNvSpPr>
          <p:nvPr>
            <p:ph type="pic" sz="quarter" idx="12" hasCustomPrompt="1"/>
          </p:nvPr>
        </p:nvSpPr>
        <p:spPr bwMode="gray">
          <a:xfrm>
            <a:off x="-7200" y="3981600"/>
            <a:ext cx="60984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9" name="Picture Placeholder 2"/>
          <p:cNvSpPr>
            <a:spLocks noGrp="1"/>
          </p:cNvSpPr>
          <p:nvPr>
            <p:ph type="pic" sz="quarter" idx="11" hasCustomPrompt="1"/>
          </p:nvPr>
        </p:nvSpPr>
        <p:spPr bwMode="gray">
          <a:xfrm>
            <a:off x="6098400" y="1090800"/>
            <a:ext cx="60984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7" name="Picture Placeholder 1"/>
          <p:cNvSpPr>
            <a:spLocks noGrp="1"/>
          </p:cNvSpPr>
          <p:nvPr>
            <p:ph type="pic" sz="quarter" idx="10" hasCustomPrompt="1"/>
          </p:nvPr>
        </p:nvSpPr>
        <p:spPr bwMode="gray">
          <a:xfrm>
            <a:off x="-7200" y="1090800"/>
            <a:ext cx="60984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2" name="Title"/>
          <p:cNvSpPr>
            <a:spLocks noGrp="1"/>
          </p:cNvSpPr>
          <p:nvPr>
            <p:ph type="title" hasCustomPrompt="1"/>
          </p:nvPr>
        </p:nvSpPr>
        <p:spPr/>
        <p:txBody>
          <a:bodyPr vert="horz" wrap="square" lIns="450000" tIns="144000" rIns="90000" bIns="144000" rtlCol="0" anchor="b" anchorCtr="0">
            <a:spAutoFit/>
          </a:bodyPr>
          <a:lstStyle>
            <a:lvl1pPr>
              <a:defRPr lang="en-US" dirty="0"/>
            </a:lvl1pPr>
          </a:lstStyle>
          <a:p>
            <a:pPr lvl="0"/>
            <a:r>
              <a:rPr lang="en-US" noProof="0"/>
              <a:t>Click to add title</a:t>
            </a:r>
          </a:p>
        </p:txBody>
      </p:sp>
    </p:spTree>
    <p:extLst>
      <p:ext uri="{BB962C8B-B14F-4D97-AF65-F5344CB8AC3E}">
        <p14:creationId xmlns:p14="http://schemas.microsoft.com/office/powerpoint/2010/main" val="105708979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6 pictures">
    <p:spTree>
      <p:nvGrpSpPr>
        <p:cNvPr id="1" name=""/>
        <p:cNvGrpSpPr/>
        <p:nvPr/>
      </p:nvGrpSpPr>
      <p:grpSpPr>
        <a:xfrm>
          <a:off x="0" y="0"/>
          <a:ext cx="0" cy="0"/>
          <a:chOff x="0" y="0"/>
          <a:chExt cx="0" cy="0"/>
        </a:xfrm>
      </p:grpSpPr>
      <p:sp>
        <p:nvSpPr>
          <p:cNvPr id="3" name="Footer Placeholder">
            <a:extLst>
              <a:ext uri="{FF2B5EF4-FFF2-40B4-BE49-F238E27FC236}">
                <a16:creationId xmlns:a16="http://schemas.microsoft.com/office/drawing/2014/main" id="{010A4CBC-CA71-4748-BD7B-CA5DBB0A480A}"/>
              </a:ext>
            </a:extLst>
          </p:cNvPr>
          <p:cNvSpPr>
            <a:spLocks noGrp="1"/>
          </p:cNvSpPr>
          <p:nvPr>
            <p:ph type="ftr" sz="quarter" idx="16"/>
          </p:nvPr>
        </p:nvSpPr>
        <p:spPr/>
        <p:txBody>
          <a:bodyPr/>
          <a:lstStyle/>
          <a:p>
            <a:r>
              <a:rPr lang="en-US" noProof="0"/>
              <a:t>Footer text</a:t>
            </a:r>
          </a:p>
        </p:txBody>
      </p:sp>
      <p:sp>
        <p:nvSpPr>
          <p:cNvPr id="4" name="Slide Number Placeholder">
            <a:extLst>
              <a:ext uri="{FF2B5EF4-FFF2-40B4-BE49-F238E27FC236}">
                <a16:creationId xmlns:a16="http://schemas.microsoft.com/office/drawing/2014/main" id="{B9452A79-03F3-4ADC-BA22-73980563DB6D}"/>
              </a:ext>
            </a:extLst>
          </p:cNvPr>
          <p:cNvSpPr>
            <a:spLocks noGrp="1"/>
          </p:cNvSpPr>
          <p:nvPr>
            <p:ph type="sldNum" sz="quarter" idx="17"/>
          </p:nvPr>
        </p:nvSpPr>
        <p:spPr/>
        <p:txBody>
          <a:bodyPr/>
          <a:lstStyle/>
          <a:p>
            <a:fld id="{A930EF64-91C9-4EBD-82F9-3643AB15A28C}" type="slidenum">
              <a:rPr lang="en-US" noProof="0" smtClean="0"/>
              <a:pPr/>
              <a:t>‹#›</a:t>
            </a:fld>
            <a:endParaRPr lang="en-US" noProof="0"/>
          </a:p>
        </p:txBody>
      </p:sp>
      <p:sp>
        <p:nvSpPr>
          <p:cNvPr id="10" name="Picture Placeholder 6"/>
          <p:cNvSpPr>
            <a:spLocks noGrp="1"/>
          </p:cNvSpPr>
          <p:nvPr>
            <p:ph type="pic" sz="quarter" idx="15" hasCustomPrompt="1"/>
          </p:nvPr>
        </p:nvSpPr>
        <p:spPr bwMode="gray">
          <a:xfrm>
            <a:off x="8136000" y="3981600"/>
            <a:ext cx="40656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15" name="Picture Placeholder 5"/>
          <p:cNvSpPr>
            <a:spLocks noGrp="1"/>
          </p:cNvSpPr>
          <p:nvPr>
            <p:ph type="pic" sz="quarter" idx="14" hasCustomPrompt="1"/>
          </p:nvPr>
        </p:nvSpPr>
        <p:spPr bwMode="gray">
          <a:xfrm>
            <a:off x="4063200" y="3981600"/>
            <a:ext cx="40656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14" name="Picture Placeholder 4"/>
          <p:cNvSpPr>
            <a:spLocks noGrp="1"/>
          </p:cNvSpPr>
          <p:nvPr>
            <p:ph type="pic" sz="quarter" idx="13" hasCustomPrompt="1"/>
          </p:nvPr>
        </p:nvSpPr>
        <p:spPr bwMode="gray">
          <a:xfrm>
            <a:off x="-7200" y="3981600"/>
            <a:ext cx="40656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11" name="Picture Placeholder 3"/>
          <p:cNvSpPr>
            <a:spLocks noGrp="1"/>
          </p:cNvSpPr>
          <p:nvPr>
            <p:ph type="pic" sz="quarter" idx="12" hasCustomPrompt="1"/>
          </p:nvPr>
        </p:nvSpPr>
        <p:spPr bwMode="gray">
          <a:xfrm>
            <a:off x="8136000" y="1090800"/>
            <a:ext cx="40656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13" name="Picture Placeholder 2"/>
          <p:cNvSpPr>
            <a:spLocks noGrp="1"/>
          </p:cNvSpPr>
          <p:nvPr>
            <p:ph type="pic" sz="quarter" idx="11" hasCustomPrompt="1"/>
          </p:nvPr>
        </p:nvSpPr>
        <p:spPr bwMode="gray">
          <a:xfrm>
            <a:off x="4063200" y="1090800"/>
            <a:ext cx="40656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12" name="Picture Placeholder 1"/>
          <p:cNvSpPr>
            <a:spLocks noGrp="1"/>
          </p:cNvSpPr>
          <p:nvPr>
            <p:ph type="pic" sz="quarter" idx="10" hasCustomPrompt="1"/>
          </p:nvPr>
        </p:nvSpPr>
        <p:spPr bwMode="gray">
          <a:xfrm>
            <a:off x="-7200" y="1090800"/>
            <a:ext cx="4065600" cy="28836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2" name="Title"/>
          <p:cNvSpPr>
            <a:spLocks noGrp="1"/>
          </p:cNvSpPr>
          <p:nvPr>
            <p:ph type="title" hasCustomPrompt="1"/>
          </p:nvPr>
        </p:nvSpPr>
        <p:spPr/>
        <p:txBody>
          <a:bodyPr vert="horz" wrap="square" lIns="450000" tIns="144000" rIns="90000" bIns="144000" rtlCol="0" anchor="b" anchorCtr="0">
            <a:spAutoFit/>
          </a:bodyPr>
          <a:lstStyle>
            <a:lvl1pPr>
              <a:defRPr lang="en-US" dirty="0"/>
            </a:lvl1pPr>
          </a:lstStyle>
          <a:p>
            <a:pPr lvl="0"/>
            <a:r>
              <a:rPr lang="en-US" noProof="0"/>
              <a:t>Click to add title</a:t>
            </a:r>
          </a:p>
        </p:txBody>
      </p:sp>
    </p:spTree>
    <p:extLst>
      <p:ext uri="{BB962C8B-B14F-4D97-AF65-F5344CB8AC3E}">
        <p14:creationId xmlns:p14="http://schemas.microsoft.com/office/powerpoint/2010/main" val="283119775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9 pictures">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3B7F431F-6C16-4EAF-9D55-96329CEFBE38}"/>
              </a:ext>
            </a:extLst>
          </p:cNvPr>
          <p:cNvSpPr>
            <a:spLocks noGrp="1"/>
          </p:cNvSpPr>
          <p:nvPr>
            <p:ph type="ftr" sz="quarter" idx="19"/>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5BE701F0-2D10-4EB7-BFE4-BEEC39397E96}"/>
              </a:ext>
            </a:extLst>
          </p:cNvPr>
          <p:cNvSpPr>
            <a:spLocks noGrp="1"/>
          </p:cNvSpPr>
          <p:nvPr>
            <p:ph type="sldNum" sz="quarter" idx="20"/>
          </p:nvPr>
        </p:nvSpPr>
        <p:spPr/>
        <p:txBody>
          <a:bodyPr/>
          <a:lstStyle/>
          <a:p>
            <a:fld id="{A930EF64-91C9-4EBD-82F9-3643AB15A28C}" type="slidenum">
              <a:rPr lang="en-US" noProof="0" smtClean="0"/>
              <a:pPr/>
              <a:t>‹#›</a:t>
            </a:fld>
            <a:endParaRPr lang="en-US" noProof="0"/>
          </a:p>
        </p:txBody>
      </p:sp>
      <p:sp>
        <p:nvSpPr>
          <p:cNvPr id="20" name="Picture Placeholder 9"/>
          <p:cNvSpPr>
            <a:spLocks noGrp="1"/>
          </p:cNvSpPr>
          <p:nvPr>
            <p:ph type="pic" sz="quarter" idx="18" hasCustomPrompt="1"/>
          </p:nvPr>
        </p:nvSpPr>
        <p:spPr bwMode="gray">
          <a:xfrm>
            <a:off x="8136000" y="49500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19" name="Picture Placeholder 8"/>
          <p:cNvSpPr>
            <a:spLocks noGrp="1"/>
          </p:cNvSpPr>
          <p:nvPr>
            <p:ph type="pic" sz="quarter" idx="17" hasCustomPrompt="1"/>
          </p:nvPr>
        </p:nvSpPr>
        <p:spPr bwMode="gray">
          <a:xfrm>
            <a:off x="4064400" y="49500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18" name="Picture Placeholder 7"/>
          <p:cNvSpPr>
            <a:spLocks noGrp="1"/>
          </p:cNvSpPr>
          <p:nvPr>
            <p:ph type="pic" sz="quarter" idx="16" hasCustomPrompt="1"/>
          </p:nvPr>
        </p:nvSpPr>
        <p:spPr bwMode="gray">
          <a:xfrm>
            <a:off x="-7200" y="49500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17" name="Picture Placeholder 6"/>
          <p:cNvSpPr>
            <a:spLocks noGrp="1"/>
          </p:cNvSpPr>
          <p:nvPr>
            <p:ph type="pic" sz="quarter" idx="15" hasCustomPrompt="1"/>
          </p:nvPr>
        </p:nvSpPr>
        <p:spPr bwMode="gray">
          <a:xfrm>
            <a:off x="8136000" y="30204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a:t>Click on symbol to add picture</a:t>
            </a:r>
          </a:p>
          <a:p>
            <a:endParaRPr lang="en-US" noProof="0"/>
          </a:p>
        </p:txBody>
      </p:sp>
      <p:sp>
        <p:nvSpPr>
          <p:cNvPr id="16" name="Picture Placeholder 5"/>
          <p:cNvSpPr>
            <a:spLocks noGrp="1"/>
          </p:cNvSpPr>
          <p:nvPr>
            <p:ph type="pic" sz="quarter" idx="14" hasCustomPrompt="1"/>
          </p:nvPr>
        </p:nvSpPr>
        <p:spPr bwMode="gray">
          <a:xfrm>
            <a:off x="4064400" y="3020400"/>
            <a:ext cx="4065600" cy="19224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15" name="Picture Placeholder 4"/>
          <p:cNvSpPr>
            <a:spLocks noGrp="1"/>
          </p:cNvSpPr>
          <p:nvPr>
            <p:ph type="pic" sz="quarter" idx="13" hasCustomPrompt="1"/>
          </p:nvPr>
        </p:nvSpPr>
        <p:spPr bwMode="gray">
          <a:xfrm>
            <a:off x="-7200" y="30204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14" name="Picture Placeholder 3"/>
          <p:cNvSpPr>
            <a:spLocks noGrp="1"/>
          </p:cNvSpPr>
          <p:nvPr>
            <p:ph type="pic" sz="quarter" idx="12" hasCustomPrompt="1"/>
          </p:nvPr>
        </p:nvSpPr>
        <p:spPr bwMode="gray">
          <a:xfrm>
            <a:off x="8136000" y="10908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13" name="Picture Placeholder 2"/>
          <p:cNvSpPr>
            <a:spLocks noGrp="1"/>
          </p:cNvSpPr>
          <p:nvPr>
            <p:ph type="pic" sz="quarter" idx="11" hasCustomPrompt="1"/>
          </p:nvPr>
        </p:nvSpPr>
        <p:spPr bwMode="gray">
          <a:xfrm>
            <a:off x="4064400" y="10908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12" name="Picture Placeholder 1"/>
          <p:cNvSpPr>
            <a:spLocks noGrp="1"/>
          </p:cNvSpPr>
          <p:nvPr>
            <p:ph type="pic" sz="quarter" idx="10" hasCustomPrompt="1"/>
          </p:nvPr>
        </p:nvSpPr>
        <p:spPr bwMode="gray">
          <a:xfrm>
            <a:off x="-7200" y="1090800"/>
            <a:ext cx="4065600" cy="1922400"/>
          </a:xfrm>
          <a:prstGeom prst="rect">
            <a:avLst/>
          </a:prstGeom>
          <a:ln w="6350">
            <a:solidFill>
              <a:schemeClr val="bg1">
                <a:lumMod val="95000"/>
              </a:schemeClr>
            </a:solidFill>
            <a:miter lim="800000"/>
          </a:ln>
        </p:spPr>
        <p:txBody>
          <a:bodyPr/>
          <a:lstStyle>
            <a:lvl1pPr marL="0" marR="0" indent="0" algn="l" defTabSz="914400" rtl="0" eaLnBrk="1" fontAlgn="auto" latinLnBrk="0" hangingPunct="1">
              <a:lnSpc>
                <a:spcPct val="100000"/>
              </a:lnSpc>
              <a:spcBef>
                <a:spcPts val="600"/>
              </a:spcBef>
              <a:spcAft>
                <a:spcPts val="0"/>
              </a:spcAft>
              <a:buClrTx/>
              <a:buSzTx/>
              <a:buFont typeface="Wingdings" pitchFamily="2" charset="2"/>
              <a:buNone/>
              <a:tabLst/>
              <a:defRPr/>
            </a:lvl1pPr>
          </a:lstStyle>
          <a:p>
            <a:r>
              <a:rPr lang="en-US" noProof="0" dirty="0"/>
              <a:t>Click on symbol to add picture</a:t>
            </a:r>
          </a:p>
          <a:p>
            <a:endParaRPr lang="en-US" noProof="0" dirty="0"/>
          </a:p>
        </p:txBody>
      </p:sp>
      <p:sp>
        <p:nvSpPr>
          <p:cNvPr id="6"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683193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8" name="Footer Placeholder">
            <a:extLst>
              <a:ext uri="{FF2B5EF4-FFF2-40B4-BE49-F238E27FC236}">
                <a16:creationId xmlns:a16="http://schemas.microsoft.com/office/drawing/2014/main" id="{1A7223DA-1D3F-4531-BEC2-1CB60D927375}"/>
              </a:ext>
            </a:extLst>
          </p:cNvPr>
          <p:cNvSpPr>
            <a:spLocks noGrp="1"/>
          </p:cNvSpPr>
          <p:nvPr>
            <p:ph type="ftr" sz="quarter" idx="16"/>
          </p:nvPr>
        </p:nvSpPr>
        <p:spPr/>
        <p:txBody>
          <a:bodyPr/>
          <a:lstStyle/>
          <a:p>
            <a:r>
              <a:rPr lang="en-US" noProof="0"/>
              <a:t>Footer text</a:t>
            </a:r>
          </a:p>
        </p:txBody>
      </p:sp>
      <p:sp>
        <p:nvSpPr>
          <p:cNvPr id="9" name="Slide Number Placeholder">
            <a:extLst>
              <a:ext uri="{FF2B5EF4-FFF2-40B4-BE49-F238E27FC236}">
                <a16:creationId xmlns:a16="http://schemas.microsoft.com/office/drawing/2014/main" id="{22D552AE-634D-49AB-8A75-90A3811E8818}"/>
              </a:ext>
            </a:extLst>
          </p:cNvPr>
          <p:cNvSpPr>
            <a:spLocks noGrp="1"/>
          </p:cNvSpPr>
          <p:nvPr>
            <p:ph type="sldNum" sz="quarter" idx="17"/>
          </p:nvPr>
        </p:nvSpPr>
        <p:spPr/>
        <p:txBody>
          <a:bodyPr/>
          <a:lstStyle/>
          <a:p>
            <a:fld id="{A930EF64-91C9-4EBD-82F9-3643AB15A28C}" type="slidenum">
              <a:rPr lang="en-US" noProof="0" smtClean="0"/>
              <a:pPr/>
              <a:t>‹#›</a:t>
            </a:fld>
            <a:endParaRPr lang="en-US" noProof="0"/>
          </a:p>
        </p:txBody>
      </p:sp>
      <p:sp>
        <p:nvSpPr>
          <p:cNvPr id="5" name="Text Placeholder"/>
          <p:cNvSpPr>
            <a:spLocks noGrp="1"/>
          </p:cNvSpPr>
          <p:nvPr>
            <p:ph type="body" sz="quarter" idx="15" hasCustomPrompt="1"/>
          </p:nvPr>
        </p:nvSpPr>
        <p:spPr bwMode="gray">
          <a:xfrm>
            <a:off x="3" y="1090799"/>
            <a:ext cx="10137600" cy="5331600"/>
          </a:xfrm>
          <a:prstGeom prst="rect">
            <a:avLst/>
          </a:prstGeom>
        </p:spPr>
        <p:txBody>
          <a:bodyPr/>
          <a:lstStyle>
            <a:lvl1pPr marL="630000" indent="-630000">
              <a:buFont typeface="+mj-lt"/>
              <a:buAutoNum type="arabicPeriod"/>
              <a:defRPr b="0" baseline="0"/>
            </a:lvl1pPr>
            <a:lvl2pPr marL="982800" indent="-270000">
              <a:defRPr/>
            </a:lvl2pPr>
            <a:lvl3pPr marL="1342800" indent="-266400">
              <a:buFont typeface="Symbol" panose="05050102010706020507" pitchFamily="18" charset="2"/>
              <a:buChar char="-"/>
              <a:defRPr/>
            </a:lvl3pPr>
            <a:lvl4pPr marL="1699200" indent="-266400">
              <a:defRPr/>
            </a:lvl4pPr>
            <a:lvl5pPr marL="2059200" indent="-266700">
              <a:defRPr/>
            </a:lvl5pPr>
          </a:lstStyle>
          <a:p>
            <a:pPr lvl="0"/>
            <a:r>
              <a:rPr lang="en-US" noProof="0"/>
              <a:t>Click to add chapter (active chapter in bold)</a:t>
            </a:r>
          </a:p>
          <a:p>
            <a:pPr lvl="1"/>
            <a:r>
              <a:rPr lang="en-US" noProof="0"/>
              <a:t>Second level</a:t>
            </a:r>
          </a:p>
          <a:p>
            <a:pPr lvl="2"/>
            <a:r>
              <a:rPr lang="en-US" noProof="0"/>
              <a:t>Third level</a:t>
            </a:r>
          </a:p>
          <a:p>
            <a:pPr lvl="3"/>
            <a:r>
              <a:rPr lang="en-US" noProof="0"/>
              <a:t>Fourth level</a:t>
            </a:r>
          </a:p>
          <a:p>
            <a:pPr lvl="4"/>
            <a:r>
              <a:rPr lang="en-US" noProof="0"/>
              <a:t>Fifth level</a:t>
            </a:r>
          </a:p>
          <a:p>
            <a:pPr lvl="0"/>
            <a:endParaRPr lang="en-US" noProof="0"/>
          </a:p>
        </p:txBody>
      </p:sp>
      <p:sp>
        <p:nvSpPr>
          <p:cNvPr id="2" name="Title"/>
          <p:cNvSpPr>
            <a:spLocks noGrp="1"/>
          </p:cNvSpPr>
          <p:nvPr>
            <p:ph type="title" hasCustomPrompt="1"/>
          </p:nvPr>
        </p:nvSpPr>
        <p:spPr/>
        <p:txBody>
          <a:bodyPr/>
          <a:lstStyle/>
          <a:p>
            <a:r>
              <a:rPr lang="en-US" noProof="0"/>
              <a:t>Click to add contents</a:t>
            </a:r>
          </a:p>
        </p:txBody>
      </p:sp>
    </p:spTree>
    <p:extLst>
      <p:ext uri="{BB962C8B-B14F-4D97-AF65-F5344CB8AC3E}">
        <p14:creationId xmlns:p14="http://schemas.microsoft.com/office/powerpoint/2010/main" val="165104818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Black"/>
          <p:cNvSpPr/>
          <p:nvPr userDrawn="1"/>
        </p:nvSpPr>
        <p:spPr bwMode="ltGray">
          <a:xfrm>
            <a:off x="-1" y="0"/>
            <a:ext cx="12192001" cy="6858000"/>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234000" rtlCol="0" anchor="ctr"/>
          <a:lstStyle/>
          <a:p>
            <a:pPr algn="ctr"/>
            <a:endParaRPr lang="en-US" sz="2200" dirty="0">
              <a:solidFill>
                <a:schemeClr val="bg1"/>
              </a:solidFill>
              <a:latin typeface="Arial" pitchFamily="34" charset="0"/>
              <a:cs typeface="Arial" pitchFamily="34" charset="0"/>
            </a:endParaRPr>
          </a:p>
        </p:txBody>
      </p:sp>
      <p:sp>
        <p:nvSpPr>
          <p:cNvPr id="4" name="Footer Placeholder">
            <a:extLst>
              <a:ext uri="{FF2B5EF4-FFF2-40B4-BE49-F238E27FC236}">
                <a16:creationId xmlns:a16="http://schemas.microsoft.com/office/drawing/2014/main" id="{22B7274A-E314-4ED9-80AF-92D22D8B8AB2}"/>
              </a:ext>
            </a:extLst>
          </p:cNvPr>
          <p:cNvSpPr>
            <a:spLocks noGrp="1"/>
          </p:cNvSpPr>
          <p:nvPr>
            <p:ph type="ftr" sz="quarter" idx="18"/>
          </p:nvPr>
        </p:nvSpPr>
        <p:spPr/>
        <p:txBody>
          <a:bodyPr/>
          <a:lstStyle/>
          <a:p>
            <a:r>
              <a:rPr lang="en-US" dirty="0"/>
              <a:t>Footer text</a:t>
            </a:r>
          </a:p>
        </p:txBody>
      </p:sp>
      <p:sp>
        <p:nvSpPr>
          <p:cNvPr id="5" name="Slide Number Placeholder">
            <a:extLst>
              <a:ext uri="{FF2B5EF4-FFF2-40B4-BE49-F238E27FC236}">
                <a16:creationId xmlns:a16="http://schemas.microsoft.com/office/drawing/2014/main" id="{BC03AE38-4298-4D83-888D-DAB5D4938648}"/>
              </a:ext>
            </a:extLst>
          </p:cNvPr>
          <p:cNvSpPr>
            <a:spLocks noGrp="1"/>
          </p:cNvSpPr>
          <p:nvPr>
            <p:ph type="sldNum" sz="quarter" idx="19"/>
          </p:nvPr>
        </p:nvSpPr>
        <p:spPr/>
        <p:txBody>
          <a:bodyPr/>
          <a:lstStyle/>
          <a:p>
            <a:fld id="{A930EF64-91C9-4EBD-82F9-3643AB15A28C}" type="slidenum">
              <a:rPr lang="en-US" smtClean="0"/>
              <a:pPr/>
              <a:t>‹#›</a:t>
            </a:fld>
            <a:endParaRPr lang="en-US" dirty="0"/>
          </a:p>
        </p:txBody>
      </p:sp>
      <p:sp>
        <p:nvSpPr>
          <p:cNvPr id="3" name="Media Placeholder"/>
          <p:cNvSpPr>
            <a:spLocks noGrp="1"/>
          </p:cNvSpPr>
          <p:nvPr>
            <p:ph type="media" sz="quarter" idx="17" hasCustomPrompt="1"/>
          </p:nvPr>
        </p:nvSpPr>
        <p:spPr bwMode="white">
          <a:xfrm>
            <a:off x="-1" y="0"/>
            <a:ext cx="12193200" cy="6856226"/>
          </a:xfrm>
          <a:prstGeom prst="rect">
            <a:avLst/>
          </a:prstGeom>
        </p:spPr>
        <p:txBody>
          <a:bodyPr/>
          <a:lstStyle>
            <a:lvl1pPr marL="0" indent="0">
              <a:buNone/>
              <a:defRPr>
                <a:solidFill>
                  <a:schemeClr val="bg1"/>
                </a:solidFill>
              </a:defRPr>
            </a:lvl1pPr>
          </a:lstStyle>
          <a:p>
            <a:r>
              <a:rPr lang="en-US" noProof="0" dirty="0"/>
              <a:t>Click on symbol to add v</a:t>
            </a:r>
            <a:r>
              <a:rPr lang="en-US" dirty="0" err="1"/>
              <a:t>ideo</a:t>
            </a:r>
            <a:r>
              <a:rPr lang="en-US" dirty="0"/>
              <a:t> in 16:9 </a:t>
            </a:r>
            <a:r>
              <a:rPr lang="en-US" dirty="0" err="1"/>
              <a:t>format</a:t>
            </a:r>
            <a:endParaRPr lang="en-US" dirty="0"/>
          </a:p>
        </p:txBody>
      </p:sp>
    </p:spTree>
    <p:extLst>
      <p:ext uri="{BB962C8B-B14F-4D97-AF65-F5344CB8AC3E}">
        <p14:creationId xmlns:p14="http://schemas.microsoft.com/office/powerpoint/2010/main" val="32322337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Graphics">
    <p:spTree>
      <p:nvGrpSpPr>
        <p:cNvPr id="1" name=""/>
        <p:cNvGrpSpPr/>
        <p:nvPr/>
      </p:nvGrpSpPr>
      <p:grpSpPr>
        <a:xfrm>
          <a:off x="0" y="0"/>
          <a:ext cx="0" cy="0"/>
          <a:chOff x="0" y="0"/>
          <a:chExt cx="0" cy="0"/>
        </a:xfrm>
      </p:grpSpPr>
      <p:sp>
        <p:nvSpPr>
          <p:cNvPr id="4" name="Footer Placeholder">
            <a:extLst>
              <a:ext uri="{FF2B5EF4-FFF2-40B4-BE49-F238E27FC236}">
                <a16:creationId xmlns:a16="http://schemas.microsoft.com/office/drawing/2014/main" id="{6D1787AB-6D34-4497-8839-CEB0A1A22779}"/>
              </a:ext>
            </a:extLst>
          </p:cNvPr>
          <p:cNvSpPr>
            <a:spLocks noGrp="1"/>
          </p:cNvSpPr>
          <p:nvPr>
            <p:ph type="ftr" sz="quarter" idx="14"/>
          </p:nvPr>
        </p:nvSpPr>
        <p:spPr/>
        <p:txBody>
          <a:bodyPr/>
          <a:lstStyle/>
          <a:p>
            <a:r>
              <a:rPr lang="en-US" noProof="0"/>
              <a:t>Footer text</a:t>
            </a:r>
          </a:p>
        </p:txBody>
      </p:sp>
      <p:sp>
        <p:nvSpPr>
          <p:cNvPr id="5" name="Slide Number Placeholder">
            <a:extLst>
              <a:ext uri="{FF2B5EF4-FFF2-40B4-BE49-F238E27FC236}">
                <a16:creationId xmlns:a16="http://schemas.microsoft.com/office/drawing/2014/main" id="{A3BAD292-9C8A-4178-A096-3F282FE0B149}"/>
              </a:ext>
            </a:extLst>
          </p:cNvPr>
          <p:cNvSpPr>
            <a:spLocks noGrp="1"/>
          </p:cNvSpPr>
          <p:nvPr>
            <p:ph type="sldNum" sz="quarter" idx="15"/>
          </p:nvPr>
        </p:nvSpPr>
        <p:spPr/>
        <p:txBody>
          <a:bodyPr/>
          <a:lstStyle/>
          <a:p>
            <a:fld id="{A930EF64-91C9-4EBD-82F9-3643AB15A28C}" type="slidenum">
              <a:rPr lang="en-US" noProof="0" smtClean="0"/>
              <a:pPr/>
              <a:t>‹#›</a:t>
            </a:fld>
            <a:endParaRPr lang="en-US" noProof="0"/>
          </a:p>
        </p:txBody>
      </p:sp>
      <p:sp>
        <p:nvSpPr>
          <p:cNvPr id="9" name="Chart Placeholder"/>
          <p:cNvSpPr>
            <a:spLocks noGrp="1"/>
          </p:cNvSpPr>
          <p:nvPr>
            <p:ph type="chart" sz="quarter" idx="13" hasCustomPrompt="1"/>
          </p:nvPr>
        </p:nvSpPr>
        <p:spPr bwMode="gray">
          <a:xfrm>
            <a:off x="335361" y="1484313"/>
            <a:ext cx="11521279" cy="4969529"/>
          </a:xfrm>
          <a:prstGeom prst="rect">
            <a:avLst/>
          </a:prstGeom>
          <a:ln>
            <a:noFill/>
            <a:miter lim="800000"/>
          </a:ln>
        </p:spPr>
        <p:txBody>
          <a:bodyPr lIns="90000" tIns="0"/>
          <a:lstStyle>
            <a:lvl1pPr marL="0" indent="0">
              <a:buFont typeface="Wingdings" panose="05000000000000000000" pitchFamily="2" charset="2"/>
              <a:buNone/>
              <a:defRPr/>
            </a:lvl1pPr>
          </a:lstStyle>
          <a:p>
            <a:r>
              <a:rPr lang="en-US" noProof="0"/>
              <a:t>Click on symbol to add diagram/chart</a:t>
            </a:r>
          </a:p>
        </p:txBody>
      </p:sp>
      <p:sp>
        <p:nvSpPr>
          <p:cNvPr id="2" name="Title">
            <a:extLst>
              <a:ext uri="{FF2B5EF4-FFF2-40B4-BE49-F238E27FC236}">
                <a16:creationId xmlns:a16="http://schemas.microsoft.com/office/drawing/2014/main" id="{4875A038-76B6-4E5E-9461-7B75B0E9323F}"/>
              </a:ext>
            </a:extLst>
          </p:cNvPr>
          <p:cNvSpPr>
            <a:spLocks noGrp="1"/>
          </p:cNvSpPr>
          <p:nvPr>
            <p:ph type="title" hasCustomPrompt="1"/>
          </p:nvPr>
        </p:nvSpPr>
        <p:spPr/>
        <p:txBody>
          <a:bodyPr/>
          <a:lstStyle>
            <a:lvl1pPr>
              <a:defRPr/>
            </a:lvl1pPr>
          </a:lstStyle>
          <a:p>
            <a:r>
              <a:rPr lang="en-US" noProof="0"/>
              <a:t>Click to add title</a:t>
            </a:r>
          </a:p>
        </p:txBody>
      </p:sp>
    </p:spTree>
    <p:extLst>
      <p:ext uri="{BB962C8B-B14F-4D97-AF65-F5344CB8AC3E}">
        <p14:creationId xmlns:p14="http://schemas.microsoft.com/office/powerpoint/2010/main" val="126062403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Footer Placeholder">
            <a:extLst>
              <a:ext uri="{FF2B5EF4-FFF2-40B4-BE49-F238E27FC236}">
                <a16:creationId xmlns:a16="http://schemas.microsoft.com/office/drawing/2014/main" id="{40FB082D-0528-4AB0-982F-BB0D654F93F6}"/>
              </a:ext>
            </a:extLst>
          </p:cNvPr>
          <p:cNvSpPr>
            <a:spLocks noGrp="1"/>
          </p:cNvSpPr>
          <p:nvPr>
            <p:ph type="ftr" sz="quarter" idx="17"/>
          </p:nvPr>
        </p:nvSpPr>
        <p:spPr/>
        <p:txBody>
          <a:bodyPr/>
          <a:lstStyle/>
          <a:p>
            <a:r>
              <a:rPr lang="en-US" noProof="0"/>
              <a:t>Footer text</a:t>
            </a:r>
          </a:p>
        </p:txBody>
      </p:sp>
      <p:sp>
        <p:nvSpPr>
          <p:cNvPr id="7" name="Slide Number Placeholder">
            <a:extLst>
              <a:ext uri="{FF2B5EF4-FFF2-40B4-BE49-F238E27FC236}">
                <a16:creationId xmlns:a16="http://schemas.microsoft.com/office/drawing/2014/main" id="{263F52BA-04FF-44FB-AFBA-C472EAF2E03C}"/>
              </a:ext>
            </a:extLst>
          </p:cNvPr>
          <p:cNvSpPr>
            <a:spLocks noGrp="1"/>
          </p:cNvSpPr>
          <p:nvPr>
            <p:ph type="sldNum" sz="quarter" idx="18"/>
          </p:nvPr>
        </p:nvSpPr>
        <p:spPr/>
        <p:txBody>
          <a:bodyPr/>
          <a:lstStyle/>
          <a:p>
            <a:fld id="{A930EF64-91C9-4EBD-82F9-3643AB15A28C}" type="slidenum">
              <a:rPr lang="en-US" noProof="0" smtClean="0"/>
              <a:pPr/>
              <a:t>‹#›</a:t>
            </a:fld>
            <a:endParaRPr lang="en-US" noProof="0"/>
          </a:p>
        </p:txBody>
      </p:sp>
      <p:sp>
        <p:nvSpPr>
          <p:cNvPr id="5" name="Table Placeholder">
            <a:extLst>
              <a:ext uri="{FF2B5EF4-FFF2-40B4-BE49-F238E27FC236}">
                <a16:creationId xmlns:a16="http://schemas.microsoft.com/office/drawing/2014/main" id="{67524011-23C3-4303-A154-1A435121F38C}"/>
              </a:ext>
            </a:extLst>
          </p:cNvPr>
          <p:cNvSpPr>
            <a:spLocks noGrp="1"/>
          </p:cNvSpPr>
          <p:nvPr>
            <p:ph type="tbl" sz="quarter" idx="16" hasCustomPrompt="1"/>
          </p:nvPr>
        </p:nvSpPr>
        <p:spPr>
          <a:xfrm>
            <a:off x="0" y="1108800"/>
            <a:ext cx="12200400" cy="5752800"/>
          </a:xfrm>
        </p:spPr>
        <p:txBody>
          <a:bodyPr/>
          <a:lstStyle>
            <a:lvl1pPr marL="0" indent="0">
              <a:buNone/>
              <a:defRPr/>
            </a:lvl1pPr>
          </a:lstStyle>
          <a:p>
            <a:r>
              <a:rPr lang="en-US" noProof="0"/>
              <a:t>Click on symbol to add table</a:t>
            </a:r>
          </a:p>
        </p:txBody>
      </p:sp>
      <p:sp>
        <p:nvSpPr>
          <p:cNvPr id="6"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121322952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4" name="Footer Placeholder">
            <a:extLst>
              <a:ext uri="{FF2B5EF4-FFF2-40B4-BE49-F238E27FC236}">
                <a16:creationId xmlns:a16="http://schemas.microsoft.com/office/drawing/2014/main" id="{5A31BCFD-B5A1-4766-A91D-D6AB6DEFC7FA}"/>
              </a:ext>
            </a:extLst>
          </p:cNvPr>
          <p:cNvSpPr>
            <a:spLocks noGrp="1"/>
          </p:cNvSpPr>
          <p:nvPr>
            <p:ph type="ftr" sz="quarter" idx="10"/>
          </p:nvPr>
        </p:nvSpPr>
        <p:spPr/>
        <p:txBody>
          <a:bodyPr/>
          <a:lstStyle/>
          <a:p>
            <a:r>
              <a:rPr lang="en-US" noProof="0"/>
              <a:t>Footer text</a:t>
            </a:r>
          </a:p>
        </p:txBody>
      </p:sp>
      <p:sp>
        <p:nvSpPr>
          <p:cNvPr id="5" name="Slide Number Placeholder">
            <a:extLst>
              <a:ext uri="{FF2B5EF4-FFF2-40B4-BE49-F238E27FC236}">
                <a16:creationId xmlns:a16="http://schemas.microsoft.com/office/drawing/2014/main" id="{8802804A-C19E-4598-9CFA-5291C52C80E1}"/>
              </a:ext>
            </a:extLst>
          </p:cNvPr>
          <p:cNvSpPr>
            <a:spLocks noGrp="1"/>
          </p:cNvSpPr>
          <p:nvPr>
            <p:ph type="sldNum" sz="quarter" idx="11"/>
          </p:nvPr>
        </p:nvSpPr>
        <p:spPr/>
        <p:txBody>
          <a:bodyPr/>
          <a:lstStyle/>
          <a:p>
            <a:fld id="{A930EF64-91C9-4EBD-82F9-3643AB15A28C}" type="slidenum">
              <a:rPr lang="en-US" noProof="0" smtClean="0"/>
              <a:pPr/>
              <a:t>‹#›</a:t>
            </a:fld>
            <a:endParaRPr lang="en-US" noProof="0"/>
          </a:p>
        </p:txBody>
      </p:sp>
      <p:sp>
        <p:nvSpPr>
          <p:cNvPr id="6"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marL="0" lvl="0"/>
            <a:r>
              <a:rPr lang="en-US" noProof="0"/>
              <a:t>Click to add title</a:t>
            </a:r>
          </a:p>
        </p:txBody>
      </p:sp>
    </p:spTree>
    <p:extLst>
      <p:ext uri="{BB962C8B-B14F-4D97-AF65-F5344CB8AC3E}">
        <p14:creationId xmlns:p14="http://schemas.microsoft.com/office/powerpoint/2010/main" val="228767425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act – EN">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0FABAA2E-4E9A-4460-887B-63388ECCD83C}"/>
              </a:ext>
            </a:extLst>
          </p:cNvPr>
          <p:cNvSpPr>
            <a:spLocks noGrp="1"/>
          </p:cNvSpPr>
          <p:nvPr>
            <p:ph type="ftr" sz="quarter" idx="12"/>
          </p:nvPr>
        </p:nvSpPr>
        <p:spPr/>
        <p:txBody>
          <a:bodyPr/>
          <a:lstStyle/>
          <a:p>
            <a:r>
              <a:rPr lang="en-US" noProof="0" dirty="0"/>
              <a:t>Footer text</a:t>
            </a:r>
          </a:p>
        </p:txBody>
      </p:sp>
      <p:sp>
        <p:nvSpPr>
          <p:cNvPr id="3" name="Slide Number Placeholder">
            <a:extLst>
              <a:ext uri="{FF2B5EF4-FFF2-40B4-BE49-F238E27FC236}">
                <a16:creationId xmlns:a16="http://schemas.microsoft.com/office/drawing/2014/main" id="{5272A250-950F-4B10-8016-B1DD44A8958C}"/>
              </a:ext>
            </a:extLst>
          </p:cNvPr>
          <p:cNvSpPr>
            <a:spLocks noGrp="1"/>
          </p:cNvSpPr>
          <p:nvPr>
            <p:ph type="sldNum" sz="quarter" idx="13"/>
          </p:nvPr>
        </p:nvSpPr>
        <p:spPr/>
        <p:txBody>
          <a:bodyPr/>
          <a:lstStyle/>
          <a:p>
            <a:fld id="{A930EF64-91C9-4EBD-82F9-3643AB15A28C}" type="slidenum">
              <a:rPr lang="en-US" noProof="0" smtClean="0"/>
              <a:pPr/>
              <a:t>‹#›</a:t>
            </a:fld>
            <a:endParaRPr lang="en-US" noProof="0" dirty="0"/>
          </a:p>
        </p:txBody>
      </p:sp>
      <p:sp>
        <p:nvSpPr>
          <p:cNvPr id="7" name="Legal Notes"/>
          <p:cNvSpPr txBox="1">
            <a:spLocks noChangeArrowheads="1"/>
          </p:cNvSpPr>
          <p:nvPr userDrawn="1"/>
        </p:nvSpPr>
        <p:spPr bwMode="auto">
          <a:xfrm>
            <a:off x="0" y="4186655"/>
            <a:ext cx="1015365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0000" anchor="b">
            <a:spAutoFit/>
          </a:bodyPr>
          <a:lstStyle>
            <a:defPPr>
              <a:defRPr lang="en-US"/>
            </a:defPPr>
            <a:lvl1pPr marL="3175" indent="-3175">
              <a:defRPr sz="1200">
                <a:latin typeface="Arial" panose="020B0604020202020204" pitchFamily="34" charset="0"/>
              </a:defRPr>
            </a:lvl1pPr>
            <a:lvl2pPr marL="742950" indent="-285750">
              <a:defRPr>
                <a:latin typeface="Arial" panose="020B0604020202020204" pitchFamily="34" charset="0"/>
              </a:defRPr>
            </a:lvl2pPr>
            <a:lvl3pPr marL="1143000" indent="-228600">
              <a:defRPr>
                <a:latin typeface="Arial" panose="020B0604020202020204" pitchFamily="34" charset="0"/>
              </a:defRPr>
            </a:lvl3pPr>
            <a:lvl4pPr marL="1600200" indent="-228600">
              <a:defRPr>
                <a:latin typeface="Arial" panose="020B0604020202020204" pitchFamily="34" charset="0"/>
              </a:defRPr>
            </a:lvl4pPr>
            <a:lvl5pPr marL="2057400" indent="-228600">
              <a:defRPr>
                <a:latin typeface="Arial" panose="020B0604020202020204" pitchFamily="34" charset="0"/>
              </a:defRPr>
            </a:lvl5pPr>
            <a:lvl6pPr marL="2514600" indent="-228600" fontAlgn="base">
              <a:spcBef>
                <a:spcPct val="0"/>
              </a:spcBef>
              <a:spcAft>
                <a:spcPct val="0"/>
              </a:spcAft>
              <a:defRPr>
                <a:latin typeface="Arial" panose="020B0604020202020204" pitchFamily="34" charset="0"/>
              </a:defRPr>
            </a:lvl6pPr>
            <a:lvl7pPr marL="2971800" indent="-228600" fontAlgn="base">
              <a:spcBef>
                <a:spcPct val="0"/>
              </a:spcBef>
              <a:spcAft>
                <a:spcPct val="0"/>
              </a:spcAft>
              <a:defRPr>
                <a:latin typeface="Arial" panose="020B0604020202020204" pitchFamily="34" charset="0"/>
              </a:defRPr>
            </a:lvl7pPr>
            <a:lvl8pPr marL="3429000" indent="-228600" fontAlgn="base">
              <a:spcBef>
                <a:spcPct val="0"/>
              </a:spcBef>
              <a:spcAft>
                <a:spcPct val="0"/>
              </a:spcAft>
              <a:defRPr>
                <a:latin typeface="Arial" panose="020B0604020202020204" pitchFamily="34" charset="0"/>
              </a:defRPr>
            </a:lvl8pPr>
            <a:lvl9pPr marL="3886200" indent="-228600" fontAlgn="base">
              <a:spcBef>
                <a:spcPct val="0"/>
              </a:spcBef>
              <a:spcAft>
                <a:spcPct val="0"/>
              </a:spcAft>
              <a:defRPr>
                <a:latin typeface="Arial" panose="020B0604020202020204" pitchFamily="34" charset="0"/>
              </a:defRPr>
            </a:lvl9pPr>
          </a:lstStyle>
          <a:p>
            <a:pPr lvl="0"/>
            <a:r>
              <a:rPr lang="en-US" noProof="0" dirty="0"/>
              <a:t>© Beckhoff Automation GmbH &amp; Co. KG</a:t>
            </a:r>
          </a:p>
          <a:p>
            <a:pPr lvl="0"/>
            <a:endParaRPr lang="en-US" altLang="en-US" noProof="0" dirty="0"/>
          </a:p>
          <a:p>
            <a:pPr lvl="0"/>
            <a:r>
              <a:rPr lang="en-US" altLang="en-US" noProof="0" dirty="0"/>
              <a:t>All images are protected by copyright. The use and transfer to third parties is not permitted.</a:t>
            </a:r>
          </a:p>
          <a:p>
            <a:pPr lvl="0"/>
            <a:endParaRPr lang="en-US" altLang="en-US" noProof="0" dirty="0"/>
          </a:p>
          <a:p>
            <a:pPr lvl="0"/>
            <a:r>
              <a:rPr lang="en-US" altLang="en-US" noProof="0" dirty="0"/>
              <a:t>Beckhoff</a:t>
            </a:r>
            <a:r>
              <a:rPr lang="en-US" altLang="en-US" baseline="30000" noProof="0" dirty="0"/>
              <a:t>®</a:t>
            </a:r>
            <a:r>
              <a:rPr lang="en-US" altLang="en-US" noProof="0" dirty="0"/>
              <a:t>, TwinCAT</a:t>
            </a:r>
            <a:r>
              <a:rPr lang="en-US" altLang="en-US" baseline="30000" noProof="0" dirty="0"/>
              <a:t>®, </a:t>
            </a:r>
            <a:r>
              <a:rPr lang="en-US" altLang="en-US" noProof="0" dirty="0"/>
              <a:t>EtherCAT</a:t>
            </a:r>
            <a:r>
              <a:rPr lang="en-US" altLang="en-US" baseline="30000" noProof="0" dirty="0"/>
              <a:t>®</a:t>
            </a:r>
            <a:r>
              <a:rPr lang="en-US" altLang="en-US" noProof="0" dirty="0"/>
              <a:t>, EtherCAT G</a:t>
            </a:r>
            <a:r>
              <a:rPr lang="en-US" altLang="en-US" baseline="30000" noProof="0" dirty="0"/>
              <a:t>®</a:t>
            </a:r>
            <a:r>
              <a:rPr lang="en-US" altLang="en-US" baseline="0" noProof="0" dirty="0"/>
              <a:t>,</a:t>
            </a:r>
            <a:r>
              <a:rPr lang="en-US" altLang="en-US" baseline="30000" noProof="0" dirty="0"/>
              <a:t> </a:t>
            </a:r>
            <a:r>
              <a:rPr lang="en-US" altLang="en-US" noProof="0" dirty="0"/>
              <a:t>EtherCAT G10</a:t>
            </a:r>
            <a:r>
              <a:rPr lang="en-US" altLang="en-US" baseline="30000" noProof="0" dirty="0"/>
              <a:t>®</a:t>
            </a:r>
            <a:r>
              <a:rPr lang="en-US" altLang="en-US" noProof="0" dirty="0"/>
              <a:t>, EtherCAT P</a:t>
            </a:r>
            <a:r>
              <a:rPr lang="en-US" altLang="en-US" baseline="30000" noProof="0" dirty="0"/>
              <a:t>®</a:t>
            </a:r>
            <a:r>
              <a:rPr lang="en-US" altLang="en-US" noProof="0" dirty="0"/>
              <a:t>, Safety over EtherCAT</a:t>
            </a:r>
            <a:r>
              <a:rPr lang="en-US" altLang="en-US" baseline="30000" noProof="0" dirty="0"/>
              <a:t>®</a:t>
            </a:r>
            <a:r>
              <a:rPr lang="en-US" altLang="en-US" noProof="0" dirty="0"/>
              <a:t>, TwinSAFE</a:t>
            </a:r>
            <a:r>
              <a:rPr lang="en-US" altLang="en-US" baseline="30000" noProof="0" dirty="0"/>
              <a:t>®</a:t>
            </a:r>
            <a:r>
              <a:rPr lang="en-US" altLang="en-US" noProof="0" dirty="0"/>
              <a:t>, XFC</a:t>
            </a:r>
            <a:r>
              <a:rPr lang="en-US" altLang="en-US" baseline="30000" noProof="0" dirty="0"/>
              <a:t>®</a:t>
            </a:r>
            <a:r>
              <a:rPr lang="en-US" altLang="en-US" noProof="0" dirty="0"/>
              <a:t>, XTS</a:t>
            </a:r>
            <a:r>
              <a:rPr lang="en-US" altLang="en-US" baseline="30000" noProof="0" dirty="0"/>
              <a:t>®</a:t>
            </a:r>
            <a:r>
              <a:rPr lang="en-US" altLang="en-US" noProof="0" dirty="0"/>
              <a:t> and XPlanar</a:t>
            </a:r>
            <a:r>
              <a:rPr lang="en-US" altLang="en-US" baseline="30000" noProof="0" dirty="0"/>
              <a:t>®</a:t>
            </a:r>
            <a:r>
              <a:rPr lang="en-US" altLang="en-US" noProof="0" dirty="0"/>
              <a:t> are registered trademarks of and licensed by Beckhoff Automation GmbH. Other designations used in this publication may be trademarks whose use by third parties for their own purposes could violate the rights of the owners.</a:t>
            </a:r>
          </a:p>
          <a:p>
            <a:pPr lvl="0"/>
            <a:endParaRPr lang="en-US" altLang="en-US" noProof="0" dirty="0"/>
          </a:p>
          <a:p>
            <a:pPr lvl="0"/>
            <a:r>
              <a:rPr lang="en-US" altLang="en-US" noProof="0" dirty="0"/>
              <a:t>The information provided in this presentation contains merely general descriptions or characteristics of performance which in case of actual application do not always apply as described or which may change as a result of further development of the products. An obligation to provide the respective characteristics shall only exist if expressively agreed in the terms of contract. </a:t>
            </a:r>
          </a:p>
        </p:txBody>
      </p:sp>
      <p:sp>
        <p:nvSpPr>
          <p:cNvPr id="12" name="Date Placeholder"/>
          <p:cNvSpPr>
            <a:spLocks noGrp="1"/>
          </p:cNvSpPr>
          <p:nvPr>
            <p:ph type="body" sz="quarter" idx="11" hasCustomPrompt="1"/>
          </p:nvPr>
        </p:nvSpPr>
        <p:spPr>
          <a:xfrm>
            <a:off x="3255495" y="4206349"/>
            <a:ext cx="2196000" cy="277200"/>
          </a:xfrm>
        </p:spPr>
        <p:txBody>
          <a:bodyPr lIns="0" tIns="46800"/>
          <a:lstStyle>
            <a:lvl1pPr marL="0" indent="0" algn="l">
              <a:buNone/>
              <a:defRPr lang="en-US" sz="1200" kern="1200" baseline="0" dirty="0" smtClean="0">
                <a:solidFill>
                  <a:schemeClr val="tx1"/>
                </a:solidFill>
                <a:latin typeface="Arial" pitchFamily="34" charset="0"/>
                <a:ea typeface="+mn-ea"/>
                <a:cs typeface="+mn-cs"/>
              </a:defRPr>
            </a:lvl1pPr>
            <a:lvl2pPr marL="360362" indent="0" algn="l">
              <a:buNone/>
              <a:defRPr lang="en-US" sz="1200" kern="1200" baseline="0" dirty="0" smtClean="0">
                <a:solidFill>
                  <a:schemeClr val="tx1"/>
                </a:solidFill>
                <a:latin typeface="Arial" pitchFamily="34" charset="0"/>
                <a:ea typeface="+mn-ea"/>
                <a:cs typeface="+mn-cs"/>
              </a:defRPr>
            </a:lvl2pPr>
            <a:lvl3pPr marL="715962" indent="0" algn="l">
              <a:buNone/>
              <a:defRPr lang="en-US" sz="1200" kern="1200" baseline="0" dirty="0" smtClean="0">
                <a:solidFill>
                  <a:schemeClr val="tx1"/>
                </a:solidFill>
                <a:latin typeface="Arial" pitchFamily="34" charset="0"/>
                <a:ea typeface="+mn-ea"/>
                <a:cs typeface="+mn-cs"/>
              </a:defRPr>
            </a:lvl3pPr>
            <a:lvl4pPr marL="1076325" indent="0" algn="l">
              <a:buNone/>
              <a:defRPr lang="en-US" sz="1200" kern="1200" baseline="0" dirty="0" smtClean="0">
                <a:solidFill>
                  <a:schemeClr val="tx1"/>
                </a:solidFill>
                <a:latin typeface="Arial" pitchFamily="34" charset="0"/>
                <a:ea typeface="+mn-ea"/>
                <a:cs typeface="+mn-cs"/>
              </a:defRPr>
            </a:lvl4pPr>
            <a:lvl5pPr marL="1433513" indent="0" algn="l">
              <a:buNone/>
              <a:defRPr lang="en-US" sz="1200" kern="1200" baseline="0" dirty="0">
                <a:solidFill>
                  <a:schemeClr val="tx1"/>
                </a:solidFill>
                <a:latin typeface="Arial" pitchFamily="34" charset="0"/>
                <a:ea typeface="+mn-ea"/>
                <a:cs typeface="+mn-cs"/>
              </a:defRPr>
            </a:lvl5pPr>
          </a:lstStyle>
          <a:p>
            <a:pPr lvl="0"/>
            <a:r>
              <a:rPr lang="en-US" noProof="0" dirty="0"/>
              <a:t>MM/YYYY</a:t>
            </a:r>
          </a:p>
        </p:txBody>
      </p:sp>
      <p:sp>
        <p:nvSpPr>
          <p:cNvPr id="6" name="Phone, Mail, Web"/>
          <p:cNvSpPr>
            <a:spLocks noChangeArrowheads="1"/>
          </p:cNvSpPr>
          <p:nvPr userDrawn="1"/>
        </p:nvSpPr>
        <p:spPr bwMode="auto">
          <a:xfrm>
            <a:off x="6096001" y="1090800"/>
            <a:ext cx="4057649" cy="186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432000"/>
          <a:lstStyle>
            <a:lvl1pPr>
              <a:tabLst>
                <a:tab pos="896938" algn="l"/>
              </a:tabLst>
              <a:defRPr>
                <a:solidFill>
                  <a:schemeClr val="tx1"/>
                </a:solidFill>
                <a:latin typeface="Arial" panose="020B0604020202020204" pitchFamily="34" charset="0"/>
              </a:defRPr>
            </a:lvl1pPr>
            <a:lvl2pPr marL="742950" indent="-285750">
              <a:tabLst>
                <a:tab pos="896938" algn="l"/>
              </a:tabLst>
              <a:defRPr>
                <a:solidFill>
                  <a:schemeClr val="tx1"/>
                </a:solidFill>
                <a:latin typeface="Arial" panose="020B0604020202020204" pitchFamily="34" charset="0"/>
              </a:defRPr>
            </a:lvl2pPr>
            <a:lvl3pPr marL="1143000" indent="-228600">
              <a:tabLst>
                <a:tab pos="896938" algn="l"/>
              </a:tabLst>
              <a:defRPr>
                <a:solidFill>
                  <a:schemeClr val="tx1"/>
                </a:solidFill>
                <a:latin typeface="Arial" panose="020B0604020202020204" pitchFamily="34" charset="0"/>
              </a:defRPr>
            </a:lvl3pPr>
            <a:lvl4pPr marL="1600200" indent="-228600">
              <a:tabLst>
                <a:tab pos="896938" algn="l"/>
              </a:tabLst>
              <a:defRPr>
                <a:solidFill>
                  <a:schemeClr val="tx1"/>
                </a:solidFill>
                <a:latin typeface="Arial" panose="020B0604020202020204" pitchFamily="34" charset="0"/>
              </a:defRPr>
            </a:lvl4pPr>
            <a:lvl5pPr marL="2057400" indent="-228600">
              <a:tabLst>
                <a:tab pos="896938" algn="l"/>
              </a:tabLst>
              <a:defRPr>
                <a:solidFill>
                  <a:schemeClr val="tx1"/>
                </a:solidFill>
                <a:latin typeface="Arial" panose="020B0604020202020204" pitchFamily="34" charset="0"/>
              </a:defRPr>
            </a:lvl5pPr>
            <a:lvl6pPr marL="2514600" indent="-228600" fontAlgn="base">
              <a:spcBef>
                <a:spcPct val="0"/>
              </a:spcBef>
              <a:spcAft>
                <a:spcPct val="0"/>
              </a:spcAft>
              <a:tabLst>
                <a:tab pos="896938" algn="l"/>
              </a:tabLst>
              <a:defRPr>
                <a:solidFill>
                  <a:schemeClr val="tx1"/>
                </a:solidFill>
                <a:latin typeface="Arial" panose="020B0604020202020204" pitchFamily="34" charset="0"/>
              </a:defRPr>
            </a:lvl6pPr>
            <a:lvl7pPr marL="2971800" indent="-228600" fontAlgn="base">
              <a:spcBef>
                <a:spcPct val="0"/>
              </a:spcBef>
              <a:spcAft>
                <a:spcPct val="0"/>
              </a:spcAft>
              <a:tabLst>
                <a:tab pos="896938" algn="l"/>
              </a:tabLst>
              <a:defRPr>
                <a:solidFill>
                  <a:schemeClr val="tx1"/>
                </a:solidFill>
                <a:latin typeface="Arial" panose="020B0604020202020204" pitchFamily="34" charset="0"/>
              </a:defRPr>
            </a:lvl7pPr>
            <a:lvl8pPr marL="3429000" indent="-228600" fontAlgn="base">
              <a:spcBef>
                <a:spcPct val="0"/>
              </a:spcBef>
              <a:spcAft>
                <a:spcPct val="0"/>
              </a:spcAft>
              <a:tabLst>
                <a:tab pos="896938" algn="l"/>
              </a:tabLst>
              <a:defRPr>
                <a:solidFill>
                  <a:schemeClr val="tx1"/>
                </a:solidFill>
                <a:latin typeface="Arial" panose="020B0604020202020204" pitchFamily="34" charset="0"/>
              </a:defRPr>
            </a:lvl8pPr>
            <a:lvl9pPr marL="3886200" indent="-228600" fontAlgn="base">
              <a:spcBef>
                <a:spcPct val="0"/>
              </a:spcBef>
              <a:spcAft>
                <a:spcPct val="0"/>
              </a:spcAft>
              <a:tabLst>
                <a:tab pos="896938" algn="l"/>
              </a:tabLst>
              <a:defRPr>
                <a:solidFill>
                  <a:schemeClr val="tx1"/>
                </a:solidFill>
                <a:latin typeface="Arial" panose="020B0604020202020204" pitchFamily="34" charset="0"/>
              </a:defRPr>
            </a:lvl9pPr>
          </a:lstStyle>
          <a:p>
            <a:pPr>
              <a:buFont typeface="Wingdings" panose="05000000000000000000" pitchFamily="2" charset="2"/>
              <a:buNone/>
            </a:pPr>
            <a:r>
              <a:rPr lang="en-US" altLang="en-US" sz="1600" noProof="0" dirty="0"/>
              <a:t>Phone:	+49 5246 963-0  </a:t>
            </a:r>
          </a:p>
          <a:p>
            <a:pPr>
              <a:buFont typeface="Wingdings" panose="05000000000000000000" pitchFamily="2" charset="2"/>
              <a:buNone/>
            </a:pPr>
            <a:r>
              <a:rPr lang="en-US" altLang="en-US" sz="1600" noProof="0" dirty="0"/>
              <a:t>E-mail:	info@beckhoff.com </a:t>
            </a:r>
          </a:p>
          <a:p>
            <a:pPr>
              <a:buFont typeface="Wingdings" panose="05000000000000000000" pitchFamily="2" charset="2"/>
              <a:buNone/>
            </a:pPr>
            <a:r>
              <a:rPr lang="en-US" altLang="en-US" sz="1600" noProof="0" dirty="0"/>
              <a:t>Web:	www.beckhoff.com </a:t>
            </a:r>
            <a:r>
              <a:rPr lang="en-US" altLang="en-US" sz="1600" b="1" noProof="0" dirty="0"/>
              <a:t> </a:t>
            </a:r>
          </a:p>
        </p:txBody>
      </p:sp>
      <p:sp>
        <p:nvSpPr>
          <p:cNvPr id="9" name="Address"/>
          <p:cNvSpPr txBox="1"/>
          <p:nvPr userDrawn="1"/>
        </p:nvSpPr>
        <p:spPr>
          <a:xfrm>
            <a:off x="4" y="1090800"/>
            <a:ext cx="6095998" cy="1862048"/>
          </a:xfrm>
          <a:prstGeom prst="rect">
            <a:avLst/>
          </a:prstGeom>
        </p:spPr>
        <p:txBody>
          <a:bodyPr vert="horz" lIns="450000" tIns="190800" rIns="91440" bIns="45720" rtlCol="0">
            <a:noAutofit/>
          </a:bodyPr>
          <a:lstStyle>
            <a:lvl1pPr marR="0" lvl="0" indent="0" fontAlgn="auto">
              <a:lnSpc>
                <a:spcPct val="100000"/>
              </a:lnSpc>
              <a:spcBef>
                <a:spcPct val="50000"/>
              </a:spcBef>
              <a:spcAft>
                <a:spcPts val="0"/>
              </a:spcAft>
              <a:buClrTx/>
              <a:buSzTx/>
              <a:buFont typeface="Wingdings" pitchFamily="2" charset="2"/>
              <a:buNone/>
              <a:tabLst/>
              <a:defRPr sz="1600" b="1" baseline="0">
                <a:solidFill>
                  <a:srgbClr val="000000"/>
                </a:solidFill>
                <a:latin typeface="Arial"/>
              </a:defRPr>
            </a:lvl1pPr>
            <a:lvl2pPr marL="628650" marR="0" indent="-268288"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2pPr>
            <a:lvl3pPr marL="984250" marR="0" indent="-268288"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3pPr>
            <a:lvl4pPr marL="1343025" marR="0" indent="-266700"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4pPr>
            <a:lvl5pPr marL="1700213" marR="0" indent="-266700"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lvl="0"/>
            <a:r>
              <a:rPr lang="en-US" altLang="en-US" sz="1600" noProof="0" dirty="0"/>
              <a:t>Beckhoff Automation GmbH &amp; Co. KG </a:t>
            </a:r>
            <a:br>
              <a:rPr lang="en-US" altLang="en-US" sz="1600" noProof="0" dirty="0"/>
            </a:br>
            <a:r>
              <a:rPr lang="en-US" altLang="en-US" sz="1600" b="0" noProof="0" dirty="0"/>
              <a:t>Headquarters </a:t>
            </a:r>
            <a:br>
              <a:rPr lang="en-US" altLang="en-US" sz="1600" b="0" noProof="0" dirty="0"/>
            </a:br>
            <a:r>
              <a:rPr lang="en-US" altLang="en-US" sz="1600" b="0" noProof="0" dirty="0"/>
              <a:t>Huelshorstweg 20 </a:t>
            </a:r>
            <a:br>
              <a:rPr lang="en-US" altLang="en-US" sz="1600" b="0" noProof="0" dirty="0"/>
            </a:br>
            <a:r>
              <a:rPr lang="en-US" altLang="en-US" sz="1600" b="0" noProof="0" dirty="0"/>
              <a:t>33415 Verl </a:t>
            </a:r>
            <a:br>
              <a:rPr lang="en-US" altLang="en-US" sz="1600" b="0" noProof="0" dirty="0"/>
            </a:br>
            <a:r>
              <a:rPr lang="en-US" altLang="en-US" sz="1600" b="0" noProof="0" dirty="0"/>
              <a:t>Germany </a:t>
            </a:r>
          </a:p>
        </p:txBody>
      </p:sp>
      <p:sp>
        <p:nvSpPr>
          <p:cNvPr id="11" name="Title"/>
          <p:cNvSpPr txBox="1"/>
          <p:nvPr userDrawn="1"/>
        </p:nvSpPr>
        <p:spPr bwMode="white">
          <a:xfrm>
            <a:off x="-1" y="450787"/>
            <a:ext cx="10137600" cy="629367"/>
          </a:xfrm>
          <a:prstGeom prst="rect">
            <a:avLst/>
          </a:prstGeom>
        </p:spPr>
        <p:txBody>
          <a:bodyPr vert="horz" wrap="square" lIns="450000" tIns="144000" rIns="90000" bIns="144000" rtlCol="0" anchor="b" anchorCtr="0">
            <a:spAutoFit/>
          </a:bodyPr>
          <a:lstStyle>
            <a:defPPr>
              <a:defRPr lang="en-US"/>
            </a:defPPr>
            <a:lvl1pPr lvl="0">
              <a:spcBef>
                <a:spcPct val="0"/>
              </a:spcBef>
              <a:buNone/>
              <a:defRPr sz="2200" b="1" baseline="0">
                <a:solidFill>
                  <a:schemeClr val="bg1"/>
                </a:solidFill>
                <a:latin typeface="Arial" pitchFamily="34" charset="0"/>
                <a:ea typeface="+mj-ea"/>
                <a:cs typeface="Arial" pitchFamily="34" charset="0"/>
              </a:defRPr>
            </a:lvl1pPr>
          </a:lstStyle>
          <a:p>
            <a:pPr lvl="0"/>
            <a:r>
              <a:rPr lang="en-US" noProof="0" dirty="0"/>
              <a:t>Contact</a:t>
            </a:r>
          </a:p>
        </p:txBody>
      </p:sp>
    </p:spTree>
    <p:extLst>
      <p:ext uri="{BB962C8B-B14F-4D97-AF65-F5344CB8AC3E}">
        <p14:creationId xmlns:p14="http://schemas.microsoft.com/office/powerpoint/2010/main" val="186617696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ntact – DE">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98C51607-3DB7-4F17-AED3-97CA5828FFAE}"/>
              </a:ext>
            </a:extLst>
          </p:cNvPr>
          <p:cNvSpPr>
            <a:spLocks noGrp="1"/>
          </p:cNvSpPr>
          <p:nvPr>
            <p:ph type="ftr" sz="quarter" idx="12"/>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8F510D76-60C9-4D38-88F9-238A82E82488}"/>
              </a:ext>
            </a:extLst>
          </p:cNvPr>
          <p:cNvSpPr>
            <a:spLocks noGrp="1"/>
          </p:cNvSpPr>
          <p:nvPr>
            <p:ph type="sldNum" sz="quarter" idx="13"/>
          </p:nvPr>
        </p:nvSpPr>
        <p:spPr/>
        <p:txBody>
          <a:bodyPr/>
          <a:lstStyle/>
          <a:p>
            <a:fld id="{A930EF64-91C9-4EBD-82F9-3643AB15A28C}" type="slidenum">
              <a:rPr lang="en-US" noProof="0" smtClean="0"/>
              <a:pPr/>
              <a:t>‹#›</a:t>
            </a:fld>
            <a:endParaRPr lang="en-US" noProof="0"/>
          </a:p>
        </p:txBody>
      </p:sp>
      <p:sp>
        <p:nvSpPr>
          <p:cNvPr id="7" name="Legal Notes"/>
          <p:cNvSpPr txBox="1">
            <a:spLocks noChangeArrowheads="1"/>
          </p:cNvSpPr>
          <p:nvPr userDrawn="1"/>
        </p:nvSpPr>
        <p:spPr bwMode="auto">
          <a:xfrm>
            <a:off x="0" y="4001989"/>
            <a:ext cx="10137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0000" anchor="b">
            <a:spAutoFit/>
          </a:bodyPr>
          <a:lstStyle>
            <a:lvl1pPr marL="3175" indent="-3175">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de-DE" sz="1200" noProof="0" dirty="0"/>
              <a:t>© Beckhoff Automation GmbH &amp; Co. KG</a:t>
            </a:r>
          </a:p>
          <a:p>
            <a:endParaRPr lang="de-DE" altLang="de-DE" sz="1200" noProof="0" dirty="0"/>
          </a:p>
          <a:p>
            <a:pPr>
              <a:buFont typeface="Wingdings" panose="05000000000000000000" pitchFamily="2" charset="2"/>
              <a:buNone/>
            </a:pPr>
            <a:r>
              <a:rPr lang="de-DE" altLang="de-DE" sz="1200" noProof="0" dirty="0"/>
              <a:t>Alle Bilder sind urheberrechtlich geschützt. Die Weitergabe und Nutzung durch Dritte ist nicht gestattet.</a:t>
            </a:r>
          </a:p>
          <a:p>
            <a:pPr>
              <a:buFont typeface="Wingdings" panose="05000000000000000000" pitchFamily="2" charset="2"/>
              <a:buNone/>
            </a:pPr>
            <a:endParaRPr lang="de-DE" altLang="de-DE" sz="1200" noProof="0" dirty="0"/>
          </a:p>
          <a:p>
            <a:pPr>
              <a:buFont typeface="Wingdings" panose="05000000000000000000" pitchFamily="2" charset="2"/>
              <a:buNone/>
            </a:pPr>
            <a:r>
              <a:rPr lang="de-DE" sz="1200" noProof="0" dirty="0"/>
              <a:t>Beckhoff</a:t>
            </a:r>
            <a:r>
              <a:rPr lang="de-DE" sz="1200" baseline="30000" noProof="0" dirty="0"/>
              <a:t>®</a:t>
            </a:r>
            <a:r>
              <a:rPr lang="de-DE" sz="1200" noProof="0" dirty="0"/>
              <a:t>, TwinCAT</a:t>
            </a:r>
            <a:r>
              <a:rPr lang="de-DE" sz="1200" baseline="30000" noProof="0" dirty="0"/>
              <a:t>®</a:t>
            </a:r>
            <a:r>
              <a:rPr lang="de-DE" sz="1200" noProof="0" dirty="0"/>
              <a:t>, EtherCAT</a:t>
            </a:r>
            <a:r>
              <a:rPr lang="de-DE" sz="1200" baseline="30000" noProof="0" dirty="0"/>
              <a:t>®</a:t>
            </a:r>
            <a:r>
              <a:rPr lang="de-DE" sz="1200" noProof="0" dirty="0"/>
              <a:t>, EtherCAT G</a:t>
            </a:r>
            <a:r>
              <a:rPr lang="de-DE" sz="1200" baseline="30000" noProof="0" dirty="0"/>
              <a:t>®</a:t>
            </a:r>
            <a:r>
              <a:rPr lang="de-DE" sz="1200" noProof="0" dirty="0"/>
              <a:t>, EtherCAT G10</a:t>
            </a:r>
            <a:r>
              <a:rPr lang="de-DE" sz="1200" baseline="30000" noProof="0" dirty="0"/>
              <a:t>®</a:t>
            </a:r>
            <a:r>
              <a:rPr lang="de-DE" sz="1200" noProof="0" dirty="0"/>
              <a:t>, EtherCAT P</a:t>
            </a:r>
            <a:r>
              <a:rPr lang="de-DE" sz="1200" baseline="30000" noProof="0" dirty="0"/>
              <a:t>®</a:t>
            </a:r>
            <a:r>
              <a:rPr lang="de-DE" sz="1200" noProof="0" dirty="0"/>
              <a:t>, Safety over EtherCAT</a:t>
            </a:r>
            <a:r>
              <a:rPr lang="de-DE" sz="1200" baseline="30000" noProof="0" dirty="0"/>
              <a:t>®</a:t>
            </a:r>
            <a:r>
              <a:rPr lang="de-DE" sz="1200" noProof="0" dirty="0"/>
              <a:t>, TwinSAFE</a:t>
            </a:r>
            <a:r>
              <a:rPr lang="de-DE" sz="1200" baseline="30000" noProof="0" dirty="0"/>
              <a:t>®</a:t>
            </a:r>
            <a:r>
              <a:rPr lang="de-DE" sz="1200" noProof="0" dirty="0"/>
              <a:t>, XFC</a:t>
            </a:r>
            <a:r>
              <a:rPr lang="de-DE" sz="1200" baseline="30000" noProof="0" dirty="0"/>
              <a:t>®</a:t>
            </a:r>
            <a:r>
              <a:rPr lang="de-DE" sz="1200" noProof="0" dirty="0"/>
              <a:t>, XTS</a:t>
            </a:r>
            <a:r>
              <a:rPr lang="de-DE" sz="1200" baseline="30000" noProof="0" dirty="0"/>
              <a:t>®</a:t>
            </a:r>
            <a:r>
              <a:rPr lang="de-DE" sz="1200" noProof="0" dirty="0"/>
              <a:t> und XPlanar</a:t>
            </a:r>
            <a:r>
              <a:rPr lang="de-DE" sz="1200" baseline="30000" noProof="0" dirty="0"/>
              <a:t>®</a:t>
            </a:r>
            <a:r>
              <a:rPr lang="de-DE" sz="1200" noProof="0" dirty="0"/>
              <a:t> sind eingetragene und lizenzierte Marken der Beckhoff Automation GmbH. Die Verwendung anderer in dieser Dokumentation enthaltenen Marken oder Kennzeichen durch Dritte kann zu einer Verletzung von Rechten der Inhaber der entsprechenden Kennzeichen führen.</a:t>
            </a:r>
          </a:p>
          <a:p>
            <a:pPr>
              <a:buFont typeface="Wingdings" panose="05000000000000000000" pitchFamily="2" charset="2"/>
              <a:buNone/>
            </a:pPr>
            <a:endParaRPr lang="de-DE" altLang="de-DE" sz="1200" noProof="0" dirty="0"/>
          </a:p>
          <a:p>
            <a:pPr>
              <a:buFont typeface="Wingdings" panose="05000000000000000000" pitchFamily="2" charset="2"/>
              <a:buNone/>
            </a:pPr>
            <a:r>
              <a:rPr lang="de-DE" altLang="de-DE" sz="1200" noProof="0" dirty="0"/>
              <a:t>Die Informationen in dieser Präsentation enthalten lediglich allgemeine Beschreibungen bzw. Leistungsmerkmale, welche im konkreten Anwendungsfall nicht immer in der beschriebenen Form zutreffen bzw. welche sich durch Weiterentwicklung der Produkte ändern können. Die gewünschten Leistungsmerkmale sind nur dann verbindlich, wenn sie bei Vertragsabschluss ausdrücklich vereinbart werden.</a:t>
            </a:r>
          </a:p>
        </p:txBody>
      </p:sp>
      <p:sp>
        <p:nvSpPr>
          <p:cNvPr id="8" name="Date Placeholder"/>
          <p:cNvSpPr>
            <a:spLocks noGrp="1"/>
          </p:cNvSpPr>
          <p:nvPr>
            <p:ph type="body" sz="quarter" idx="11" hasCustomPrompt="1"/>
          </p:nvPr>
        </p:nvSpPr>
        <p:spPr>
          <a:xfrm>
            <a:off x="3255495" y="4022394"/>
            <a:ext cx="2196000" cy="277200"/>
          </a:xfrm>
        </p:spPr>
        <p:txBody>
          <a:bodyPr lIns="0" tIns="46800"/>
          <a:lstStyle>
            <a:lvl1pPr marL="0" indent="0" algn="l">
              <a:buNone/>
              <a:defRPr lang="de-DE" sz="1200" kern="1200" baseline="0" dirty="0" smtClean="0">
                <a:solidFill>
                  <a:schemeClr val="tx1"/>
                </a:solidFill>
                <a:latin typeface="Arial" pitchFamily="34" charset="0"/>
                <a:ea typeface="+mn-ea"/>
                <a:cs typeface="+mn-cs"/>
              </a:defRPr>
            </a:lvl1pPr>
            <a:lvl2pPr marL="360362" indent="0" algn="l">
              <a:buNone/>
              <a:defRPr lang="de-DE" sz="1200" kern="1200" baseline="0" dirty="0" smtClean="0">
                <a:solidFill>
                  <a:schemeClr val="tx1"/>
                </a:solidFill>
                <a:latin typeface="Arial" pitchFamily="34" charset="0"/>
                <a:ea typeface="+mn-ea"/>
                <a:cs typeface="+mn-cs"/>
              </a:defRPr>
            </a:lvl2pPr>
            <a:lvl3pPr marL="715962" indent="0" algn="l">
              <a:buNone/>
              <a:defRPr lang="de-DE" sz="1200" kern="1200" baseline="0" dirty="0" smtClean="0">
                <a:solidFill>
                  <a:schemeClr val="tx1"/>
                </a:solidFill>
                <a:latin typeface="Arial" pitchFamily="34" charset="0"/>
                <a:ea typeface="+mn-ea"/>
                <a:cs typeface="+mn-cs"/>
              </a:defRPr>
            </a:lvl3pPr>
            <a:lvl4pPr marL="1076325" indent="0" algn="l">
              <a:buNone/>
              <a:defRPr lang="de-DE" sz="1200" kern="1200" baseline="0" dirty="0" smtClean="0">
                <a:solidFill>
                  <a:schemeClr val="tx1"/>
                </a:solidFill>
                <a:latin typeface="Arial" pitchFamily="34" charset="0"/>
                <a:ea typeface="+mn-ea"/>
                <a:cs typeface="+mn-cs"/>
              </a:defRPr>
            </a:lvl4pPr>
            <a:lvl5pPr marL="1433513" indent="0" algn="l">
              <a:buNone/>
              <a:defRPr lang="de-DE" sz="1200" kern="1200" baseline="0" dirty="0">
                <a:solidFill>
                  <a:schemeClr val="tx1"/>
                </a:solidFill>
                <a:latin typeface="Arial" pitchFamily="34" charset="0"/>
                <a:ea typeface="+mn-ea"/>
                <a:cs typeface="+mn-cs"/>
              </a:defRPr>
            </a:lvl5pPr>
          </a:lstStyle>
          <a:p>
            <a:pPr lvl="0"/>
            <a:r>
              <a:rPr lang="de-DE" noProof="0" dirty="0"/>
              <a:t>MM/YYYY</a:t>
            </a:r>
          </a:p>
        </p:txBody>
      </p:sp>
      <p:sp>
        <p:nvSpPr>
          <p:cNvPr id="6" name="Phone, Mail, Web"/>
          <p:cNvSpPr>
            <a:spLocks noChangeArrowheads="1"/>
          </p:cNvSpPr>
          <p:nvPr userDrawn="1"/>
        </p:nvSpPr>
        <p:spPr bwMode="auto">
          <a:xfrm>
            <a:off x="6096001" y="1090800"/>
            <a:ext cx="4057649" cy="186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432000"/>
          <a:lstStyle>
            <a:lvl1pPr>
              <a:tabLst>
                <a:tab pos="896938" algn="l"/>
              </a:tabLst>
              <a:defRPr>
                <a:solidFill>
                  <a:schemeClr val="tx1"/>
                </a:solidFill>
                <a:latin typeface="Arial" panose="020B0604020202020204" pitchFamily="34" charset="0"/>
              </a:defRPr>
            </a:lvl1pPr>
            <a:lvl2pPr marL="742950" indent="-285750">
              <a:tabLst>
                <a:tab pos="896938" algn="l"/>
              </a:tabLst>
              <a:defRPr>
                <a:solidFill>
                  <a:schemeClr val="tx1"/>
                </a:solidFill>
                <a:latin typeface="Arial" panose="020B0604020202020204" pitchFamily="34" charset="0"/>
              </a:defRPr>
            </a:lvl2pPr>
            <a:lvl3pPr marL="1143000" indent="-228600">
              <a:tabLst>
                <a:tab pos="896938" algn="l"/>
              </a:tabLst>
              <a:defRPr>
                <a:solidFill>
                  <a:schemeClr val="tx1"/>
                </a:solidFill>
                <a:latin typeface="Arial" panose="020B0604020202020204" pitchFamily="34" charset="0"/>
              </a:defRPr>
            </a:lvl3pPr>
            <a:lvl4pPr marL="1600200" indent="-228600">
              <a:tabLst>
                <a:tab pos="896938" algn="l"/>
              </a:tabLst>
              <a:defRPr>
                <a:solidFill>
                  <a:schemeClr val="tx1"/>
                </a:solidFill>
                <a:latin typeface="Arial" panose="020B0604020202020204" pitchFamily="34" charset="0"/>
              </a:defRPr>
            </a:lvl4pPr>
            <a:lvl5pPr marL="2057400" indent="-228600">
              <a:tabLst>
                <a:tab pos="896938" algn="l"/>
              </a:tabLst>
              <a:defRPr>
                <a:solidFill>
                  <a:schemeClr val="tx1"/>
                </a:solidFill>
                <a:latin typeface="Arial" panose="020B0604020202020204" pitchFamily="34" charset="0"/>
              </a:defRPr>
            </a:lvl5pPr>
            <a:lvl6pPr marL="2514600" indent="-228600" fontAlgn="base">
              <a:spcBef>
                <a:spcPct val="0"/>
              </a:spcBef>
              <a:spcAft>
                <a:spcPct val="0"/>
              </a:spcAft>
              <a:tabLst>
                <a:tab pos="896938" algn="l"/>
              </a:tabLst>
              <a:defRPr>
                <a:solidFill>
                  <a:schemeClr val="tx1"/>
                </a:solidFill>
                <a:latin typeface="Arial" panose="020B0604020202020204" pitchFamily="34" charset="0"/>
              </a:defRPr>
            </a:lvl6pPr>
            <a:lvl7pPr marL="2971800" indent="-228600" fontAlgn="base">
              <a:spcBef>
                <a:spcPct val="0"/>
              </a:spcBef>
              <a:spcAft>
                <a:spcPct val="0"/>
              </a:spcAft>
              <a:tabLst>
                <a:tab pos="896938" algn="l"/>
              </a:tabLst>
              <a:defRPr>
                <a:solidFill>
                  <a:schemeClr val="tx1"/>
                </a:solidFill>
                <a:latin typeface="Arial" panose="020B0604020202020204" pitchFamily="34" charset="0"/>
              </a:defRPr>
            </a:lvl7pPr>
            <a:lvl8pPr marL="3429000" indent="-228600" fontAlgn="base">
              <a:spcBef>
                <a:spcPct val="0"/>
              </a:spcBef>
              <a:spcAft>
                <a:spcPct val="0"/>
              </a:spcAft>
              <a:tabLst>
                <a:tab pos="896938" algn="l"/>
              </a:tabLst>
              <a:defRPr>
                <a:solidFill>
                  <a:schemeClr val="tx1"/>
                </a:solidFill>
                <a:latin typeface="Arial" panose="020B0604020202020204" pitchFamily="34" charset="0"/>
              </a:defRPr>
            </a:lvl8pPr>
            <a:lvl9pPr marL="3886200" indent="-228600" fontAlgn="base">
              <a:spcBef>
                <a:spcPct val="0"/>
              </a:spcBef>
              <a:spcAft>
                <a:spcPct val="0"/>
              </a:spcAft>
              <a:tabLst>
                <a:tab pos="896938" algn="l"/>
              </a:tabLst>
              <a:defRPr>
                <a:solidFill>
                  <a:schemeClr val="tx1"/>
                </a:solidFill>
                <a:latin typeface="Arial" panose="020B0604020202020204" pitchFamily="34" charset="0"/>
              </a:defRPr>
            </a:lvl9pPr>
          </a:lstStyle>
          <a:p>
            <a:pPr>
              <a:spcBef>
                <a:spcPct val="50000"/>
              </a:spcBef>
              <a:buFont typeface="Wingdings" panose="05000000000000000000" pitchFamily="2" charset="2"/>
              <a:buNone/>
            </a:pPr>
            <a:r>
              <a:rPr lang="de-DE" altLang="de-DE" sz="1600" noProof="0" dirty="0"/>
              <a:t>Telefon:	+49 5246 963-0  </a:t>
            </a:r>
          </a:p>
          <a:p>
            <a:pPr>
              <a:buFont typeface="Wingdings" panose="05000000000000000000" pitchFamily="2" charset="2"/>
              <a:buNone/>
            </a:pPr>
            <a:r>
              <a:rPr lang="de-DE" altLang="de-DE" sz="1600" noProof="0" dirty="0"/>
              <a:t>E-Mail:	info@beckhoff.de</a:t>
            </a:r>
          </a:p>
          <a:p>
            <a:pPr>
              <a:buFont typeface="Wingdings" panose="05000000000000000000" pitchFamily="2" charset="2"/>
              <a:buNone/>
            </a:pPr>
            <a:r>
              <a:rPr lang="de-DE" altLang="de-DE" sz="1600" noProof="0" dirty="0"/>
              <a:t>Web:	www.beckhoff.de</a:t>
            </a:r>
            <a:r>
              <a:rPr lang="de-DE" altLang="de-DE" sz="1600" b="1" noProof="0" dirty="0"/>
              <a:t> </a:t>
            </a:r>
          </a:p>
        </p:txBody>
      </p:sp>
      <p:sp>
        <p:nvSpPr>
          <p:cNvPr id="9" name="Address"/>
          <p:cNvSpPr txBox="1"/>
          <p:nvPr userDrawn="1"/>
        </p:nvSpPr>
        <p:spPr>
          <a:xfrm>
            <a:off x="3" y="1090800"/>
            <a:ext cx="6095997" cy="1862048"/>
          </a:xfrm>
          <a:prstGeom prst="rect">
            <a:avLst/>
          </a:prstGeom>
        </p:spPr>
        <p:txBody>
          <a:bodyPr vert="horz" lIns="450000" tIns="190800" rIns="91440" bIns="45720" rtlCol="0">
            <a:noAutofit/>
          </a:bodyPr>
          <a:lstStyle>
            <a:lvl1pPr marR="0" lvl="0" indent="0" fontAlgn="auto">
              <a:lnSpc>
                <a:spcPct val="100000"/>
              </a:lnSpc>
              <a:spcBef>
                <a:spcPct val="50000"/>
              </a:spcBef>
              <a:spcAft>
                <a:spcPts val="0"/>
              </a:spcAft>
              <a:buClrTx/>
              <a:buSzTx/>
              <a:buFont typeface="Wingdings" pitchFamily="2" charset="2"/>
              <a:buNone/>
              <a:tabLst/>
              <a:defRPr sz="1600" b="1" baseline="0">
                <a:solidFill>
                  <a:srgbClr val="000000"/>
                </a:solidFill>
                <a:latin typeface="Arial"/>
              </a:defRPr>
            </a:lvl1pPr>
            <a:lvl2pPr marL="628650" marR="0" indent="-268288"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2pPr>
            <a:lvl3pPr marL="984250" marR="0" indent="-268288"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3pPr>
            <a:lvl4pPr marL="1343025" marR="0" indent="-266700"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4pPr>
            <a:lvl5pPr marL="1700213" marR="0" indent="-266700" fontAlgn="auto">
              <a:lnSpc>
                <a:spcPct val="100000"/>
              </a:lnSpc>
              <a:spcBef>
                <a:spcPts val="600"/>
              </a:spcBef>
              <a:spcAft>
                <a:spcPts val="0"/>
              </a:spcAft>
              <a:buClrTx/>
              <a:buSzTx/>
              <a:buFont typeface="Symbol" pitchFamily="18" charset="2"/>
              <a:buChar char="-"/>
              <a:tabLst/>
              <a:defRPr sz="2200">
                <a:latin typeface="Arial" pitchFamily="34" charset="0"/>
                <a:cs typeface="Arial" pitchFamily="34" charset="0"/>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0" lvl="0" indent="0">
              <a:spcBef>
                <a:spcPts val="0"/>
              </a:spcBef>
              <a:buNone/>
            </a:pPr>
            <a:r>
              <a:rPr lang="de-DE" altLang="de-DE" sz="1600" noProof="0" dirty="0"/>
              <a:t>Beckhoff Automation GmbH &amp; Co. KG </a:t>
            </a:r>
            <a:br>
              <a:rPr lang="de-DE" altLang="de-DE" sz="1600" noProof="0" dirty="0"/>
            </a:br>
            <a:r>
              <a:rPr lang="de-DE" altLang="de-DE" sz="1600" b="0" noProof="0" dirty="0">
                <a:solidFill>
                  <a:srgbClr val="000000"/>
                </a:solidFill>
                <a:latin typeface="Arial"/>
                <a:cs typeface="+mn-cs"/>
              </a:rPr>
              <a:t>Unternehmenszentrale</a:t>
            </a:r>
          </a:p>
          <a:p>
            <a:pPr marL="0" lvl="0" indent="0">
              <a:spcBef>
                <a:spcPts val="0"/>
              </a:spcBef>
              <a:buNone/>
            </a:pPr>
            <a:r>
              <a:rPr lang="de-DE" altLang="de-DE" sz="1600" b="0" noProof="0" dirty="0">
                <a:solidFill>
                  <a:srgbClr val="000000"/>
                </a:solidFill>
                <a:latin typeface="Arial"/>
                <a:cs typeface="+mn-cs"/>
              </a:rPr>
              <a:t>Hülshorstweg 20</a:t>
            </a:r>
          </a:p>
          <a:p>
            <a:pPr marL="0" lvl="0" indent="0">
              <a:spcBef>
                <a:spcPts val="0"/>
              </a:spcBef>
              <a:buNone/>
            </a:pPr>
            <a:r>
              <a:rPr lang="de-DE" altLang="de-DE" sz="1600" b="0" noProof="0" dirty="0">
                <a:solidFill>
                  <a:srgbClr val="000000"/>
                </a:solidFill>
                <a:latin typeface="Arial"/>
                <a:cs typeface="+mn-cs"/>
              </a:rPr>
              <a:t>33415 Verl</a:t>
            </a:r>
          </a:p>
          <a:p>
            <a:pPr marL="0" lvl="0" indent="0">
              <a:spcBef>
                <a:spcPts val="0"/>
              </a:spcBef>
              <a:buNone/>
            </a:pPr>
            <a:r>
              <a:rPr lang="de-DE" altLang="de-DE" sz="1600" b="0" noProof="0" dirty="0">
                <a:solidFill>
                  <a:srgbClr val="000000"/>
                </a:solidFill>
                <a:latin typeface="Arial"/>
                <a:cs typeface="+mn-cs"/>
              </a:rPr>
              <a:t>Deutschland</a:t>
            </a:r>
          </a:p>
          <a:p>
            <a:pPr lvl="0"/>
            <a:endParaRPr lang="de-DE" altLang="de-DE" sz="1600" b="0" noProof="0" dirty="0"/>
          </a:p>
        </p:txBody>
      </p:sp>
      <p:sp>
        <p:nvSpPr>
          <p:cNvPr id="11" name="Title"/>
          <p:cNvSpPr txBox="1"/>
          <p:nvPr userDrawn="1"/>
        </p:nvSpPr>
        <p:spPr bwMode="white">
          <a:xfrm>
            <a:off x="-1" y="450787"/>
            <a:ext cx="10137600" cy="629367"/>
          </a:xfrm>
          <a:prstGeom prst="rect">
            <a:avLst/>
          </a:prstGeom>
        </p:spPr>
        <p:txBody>
          <a:bodyPr vert="horz" wrap="square" lIns="450000" tIns="144000" rIns="90000" bIns="144000" rtlCol="0" anchor="b" anchorCtr="0">
            <a:spAutoFit/>
          </a:bodyPr>
          <a:lstStyle>
            <a:lvl1pPr>
              <a:spcBef>
                <a:spcPct val="0"/>
              </a:spcBef>
              <a:buNone/>
              <a:defRPr sz="2200" b="1" baseline="0">
                <a:solidFill>
                  <a:schemeClr val="bg1"/>
                </a:solidFill>
                <a:latin typeface="Arial" pitchFamily="34" charset="0"/>
                <a:ea typeface="+mj-ea"/>
                <a:cs typeface="Arial" pitchFamily="34" charset="0"/>
              </a:defRPr>
            </a:lvl1pPr>
          </a:lstStyle>
          <a:p>
            <a:pPr lvl="0"/>
            <a:r>
              <a:rPr lang="de-DE" noProof="0" dirty="0"/>
              <a:t>Kontakt </a:t>
            </a:r>
          </a:p>
        </p:txBody>
      </p:sp>
    </p:spTree>
    <p:extLst>
      <p:ext uri="{BB962C8B-B14F-4D97-AF65-F5344CB8AC3E}">
        <p14:creationId xmlns:p14="http://schemas.microsoft.com/office/powerpoint/2010/main" val="7300502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tact – Country-specific">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98C51607-3DB7-4F17-AED3-97CA5828FFAE}"/>
              </a:ext>
            </a:extLst>
          </p:cNvPr>
          <p:cNvSpPr>
            <a:spLocks noGrp="1"/>
          </p:cNvSpPr>
          <p:nvPr>
            <p:ph type="ftr" sz="quarter" idx="12"/>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8F510D76-60C9-4D38-88F9-238A82E82488}"/>
              </a:ext>
            </a:extLst>
          </p:cNvPr>
          <p:cNvSpPr>
            <a:spLocks noGrp="1"/>
          </p:cNvSpPr>
          <p:nvPr>
            <p:ph type="sldNum" sz="quarter" idx="13"/>
          </p:nvPr>
        </p:nvSpPr>
        <p:spPr/>
        <p:txBody>
          <a:bodyPr/>
          <a:lstStyle/>
          <a:p>
            <a:fld id="{A930EF64-91C9-4EBD-82F9-3643AB15A28C}" type="slidenum">
              <a:rPr lang="en-US" noProof="0" smtClean="0"/>
              <a:pPr/>
              <a:t>‹#›</a:t>
            </a:fld>
            <a:endParaRPr lang="en-US" noProof="0"/>
          </a:p>
        </p:txBody>
      </p:sp>
      <p:sp>
        <p:nvSpPr>
          <p:cNvPr id="13" name="Legal Notes">
            <a:extLst>
              <a:ext uri="{FF2B5EF4-FFF2-40B4-BE49-F238E27FC236}">
                <a16:creationId xmlns:a16="http://schemas.microsoft.com/office/drawing/2014/main" id="{FB0F8624-008F-47A1-8364-BC96B920ADA6}"/>
              </a:ext>
            </a:extLst>
          </p:cNvPr>
          <p:cNvSpPr txBox="1">
            <a:spLocks noChangeArrowheads="1"/>
          </p:cNvSpPr>
          <p:nvPr userDrawn="1"/>
        </p:nvSpPr>
        <p:spPr bwMode="auto">
          <a:xfrm>
            <a:off x="0" y="4186655"/>
            <a:ext cx="1015365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0000" anchor="b">
            <a:spAutoFit/>
          </a:bodyPr>
          <a:lstStyle>
            <a:defPPr>
              <a:defRPr lang="en-US"/>
            </a:defPPr>
            <a:lvl1pPr marL="3175" indent="-3175">
              <a:defRPr sz="1200">
                <a:latin typeface="Arial" panose="020B0604020202020204" pitchFamily="34" charset="0"/>
              </a:defRPr>
            </a:lvl1pPr>
            <a:lvl2pPr marL="742950" indent="-285750">
              <a:defRPr>
                <a:latin typeface="Arial" panose="020B0604020202020204" pitchFamily="34" charset="0"/>
              </a:defRPr>
            </a:lvl2pPr>
            <a:lvl3pPr marL="1143000" indent="-228600">
              <a:defRPr>
                <a:latin typeface="Arial" panose="020B0604020202020204" pitchFamily="34" charset="0"/>
              </a:defRPr>
            </a:lvl3pPr>
            <a:lvl4pPr marL="1600200" indent="-228600">
              <a:defRPr>
                <a:latin typeface="Arial" panose="020B0604020202020204" pitchFamily="34" charset="0"/>
              </a:defRPr>
            </a:lvl4pPr>
            <a:lvl5pPr marL="2057400" indent="-228600">
              <a:defRPr>
                <a:latin typeface="Arial" panose="020B0604020202020204" pitchFamily="34" charset="0"/>
              </a:defRPr>
            </a:lvl5pPr>
            <a:lvl6pPr marL="2514600" indent="-228600" fontAlgn="base">
              <a:spcBef>
                <a:spcPct val="0"/>
              </a:spcBef>
              <a:spcAft>
                <a:spcPct val="0"/>
              </a:spcAft>
              <a:defRPr>
                <a:latin typeface="Arial" panose="020B0604020202020204" pitchFamily="34" charset="0"/>
              </a:defRPr>
            </a:lvl6pPr>
            <a:lvl7pPr marL="2971800" indent="-228600" fontAlgn="base">
              <a:spcBef>
                <a:spcPct val="0"/>
              </a:spcBef>
              <a:spcAft>
                <a:spcPct val="0"/>
              </a:spcAft>
              <a:defRPr>
                <a:latin typeface="Arial" panose="020B0604020202020204" pitchFamily="34" charset="0"/>
              </a:defRPr>
            </a:lvl7pPr>
            <a:lvl8pPr marL="3429000" indent="-228600" fontAlgn="base">
              <a:spcBef>
                <a:spcPct val="0"/>
              </a:spcBef>
              <a:spcAft>
                <a:spcPct val="0"/>
              </a:spcAft>
              <a:defRPr>
                <a:latin typeface="Arial" panose="020B0604020202020204" pitchFamily="34" charset="0"/>
              </a:defRPr>
            </a:lvl8pPr>
            <a:lvl9pPr marL="3886200" indent="-228600" fontAlgn="base">
              <a:spcBef>
                <a:spcPct val="0"/>
              </a:spcBef>
              <a:spcAft>
                <a:spcPct val="0"/>
              </a:spcAft>
              <a:defRPr>
                <a:latin typeface="Arial" panose="020B0604020202020204" pitchFamily="34" charset="0"/>
              </a:defRPr>
            </a:lvl9pPr>
          </a:lstStyle>
          <a:p>
            <a:pPr lvl="0"/>
            <a:r>
              <a:rPr lang="en-US" noProof="0" dirty="0"/>
              <a:t>© Beckhoff Automation </a:t>
            </a:r>
          </a:p>
          <a:p>
            <a:pPr lvl="0"/>
            <a:endParaRPr lang="en-US" altLang="en-US" noProof="0" dirty="0"/>
          </a:p>
          <a:p>
            <a:pPr lvl="0"/>
            <a:r>
              <a:rPr lang="en-US" altLang="en-US" noProof="0" dirty="0"/>
              <a:t>All images are protected by copyright. The use and transfer to third parties is not permitted.</a:t>
            </a:r>
          </a:p>
          <a:p>
            <a:pPr lvl="0"/>
            <a:endParaRPr lang="en-US" altLang="en-US" noProof="0" dirty="0"/>
          </a:p>
          <a:p>
            <a:pPr lvl="0"/>
            <a:r>
              <a:rPr lang="en-US" altLang="en-US" noProof="0" dirty="0"/>
              <a:t>Beckhoff</a:t>
            </a:r>
            <a:r>
              <a:rPr lang="en-US" altLang="en-US" baseline="30000" noProof="0" dirty="0"/>
              <a:t>®</a:t>
            </a:r>
            <a:r>
              <a:rPr lang="en-US" altLang="en-US" noProof="0" dirty="0"/>
              <a:t>, TwinCAT</a:t>
            </a:r>
            <a:r>
              <a:rPr lang="en-US" altLang="en-US" baseline="30000" noProof="0" dirty="0"/>
              <a:t>®, </a:t>
            </a:r>
            <a:r>
              <a:rPr lang="en-US" altLang="en-US" noProof="0" dirty="0"/>
              <a:t>EtherCAT</a:t>
            </a:r>
            <a:r>
              <a:rPr lang="en-US" altLang="en-US" baseline="30000" noProof="0" dirty="0"/>
              <a:t>®</a:t>
            </a:r>
            <a:r>
              <a:rPr lang="en-US" altLang="en-US" noProof="0" dirty="0"/>
              <a:t>, EtherCAT G</a:t>
            </a:r>
            <a:r>
              <a:rPr lang="en-US" altLang="en-US" baseline="30000" noProof="0" dirty="0"/>
              <a:t>®</a:t>
            </a:r>
            <a:r>
              <a:rPr lang="en-US" altLang="en-US" baseline="0" noProof="0" dirty="0"/>
              <a:t>,</a:t>
            </a:r>
            <a:r>
              <a:rPr lang="en-US" altLang="en-US" baseline="30000" noProof="0" dirty="0"/>
              <a:t> </a:t>
            </a:r>
            <a:r>
              <a:rPr lang="en-US" altLang="en-US" noProof="0" dirty="0"/>
              <a:t>EtherCAT G10</a:t>
            </a:r>
            <a:r>
              <a:rPr lang="en-US" altLang="en-US" baseline="30000" noProof="0" dirty="0"/>
              <a:t>®</a:t>
            </a:r>
            <a:r>
              <a:rPr lang="en-US" altLang="en-US" noProof="0" dirty="0"/>
              <a:t>, EtherCAT P</a:t>
            </a:r>
            <a:r>
              <a:rPr lang="en-US" altLang="en-US" baseline="30000" noProof="0" dirty="0"/>
              <a:t>®</a:t>
            </a:r>
            <a:r>
              <a:rPr lang="en-US" altLang="en-US" noProof="0" dirty="0"/>
              <a:t>, Safety over EtherCAT</a:t>
            </a:r>
            <a:r>
              <a:rPr lang="en-US" altLang="en-US" baseline="30000" noProof="0" dirty="0"/>
              <a:t>®</a:t>
            </a:r>
            <a:r>
              <a:rPr lang="en-US" altLang="en-US" noProof="0" dirty="0"/>
              <a:t>, TwinSAFE</a:t>
            </a:r>
            <a:r>
              <a:rPr lang="en-US" altLang="en-US" baseline="30000" noProof="0" dirty="0"/>
              <a:t>®</a:t>
            </a:r>
            <a:r>
              <a:rPr lang="en-US" altLang="en-US" noProof="0" dirty="0"/>
              <a:t>, XFC</a:t>
            </a:r>
            <a:r>
              <a:rPr lang="en-US" altLang="en-US" baseline="30000" noProof="0" dirty="0"/>
              <a:t>®</a:t>
            </a:r>
            <a:r>
              <a:rPr lang="en-US" altLang="en-US" noProof="0" dirty="0"/>
              <a:t>, XTS</a:t>
            </a:r>
            <a:r>
              <a:rPr lang="en-US" altLang="en-US" baseline="30000" noProof="0" dirty="0"/>
              <a:t>®</a:t>
            </a:r>
            <a:r>
              <a:rPr lang="en-US" altLang="en-US" noProof="0" dirty="0"/>
              <a:t> and XPlanar</a:t>
            </a:r>
            <a:r>
              <a:rPr lang="en-US" altLang="en-US" baseline="30000" noProof="0" dirty="0"/>
              <a:t>®</a:t>
            </a:r>
            <a:r>
              <a:rPr lang="en-US" altLang="en-US" noProof="0" dirty="0"/>
              <a:t> are registered trademarks of and licensed by Beckhoff Automation GmbH. Other designations used in this publication may be trademarks whose use by third parties for their own purposes could violate the rights of the owners.</a:t>
            </a:r>
          </a:p>
          <a:p>
            <a:pPr lvl="0"/>
            <a:endParaRPr lang="en-US" altLang="en-US" noProof="0" dirty="0"/>
          </a:p>
          <a:p>
            <a:pPr lvl="0"/>
            <a:r>
              <a:rPr lang="en-US" altLang="en-US" noProof="0" dirty="0"/>
              <a:t>The information provided in this presentation contains merely general descriptions or characteristics of performance which in case of actual application do not always apply as described or which may change as a result of further development of the products. An obligation to provide the respective characteristics shall only exist if expressively agreed in the terms of contract. </a:t>
            </a:r>
          </a:p>
        </p:txBody>
      </p:sp>
      <p:sp>
        <p:nvSpPr>
          <p:cNvPr id="14" name="Date Placeholder">
            <a:extLst>
              <a:ext uri="{FF2B5EF4-FFF2-40B4-BE49-F238E27FC236}">
                <a16:creationId xmlns:a16="http://schemas.microsoft.com/office/drawing/2014/main" id="{D58367F0-49D0-49AE-B9D1-CF63427C3E5A}"/>
              </a:ext>
            </a:extLst>
          </p:cNvPr>
          <p:cNvSpPr>
            <a:spLocks noGrp="1"/>
          </p:cNvSpPr>
          <p:nvPr>
            <p:ph type="body" sz="quarter" idx="11" hasCustomPrompt="1"/>
          </p:nvPr>
        </p:nvSpPr>
        <p:spPr>
          <a:xfrm>
            <a:off x="2040500" y="4206349"/>
            <a:ext cx="2196000" cy="277200"/>
          </a:xfrm>
        </p:spPr>
        <p:txBody>
          <a:bodyPr lIns="0" tIns="46800"/>
          <a:lstStyle>
            <a:lvl1pPr marL="0" indent="0" algn="l">
              <a:buNone/>
              <a:defRPr lang="en-US" sz="1200" kern="1200" baseline="0" dirty="0" smtClean="0">
                <a:solidFill>
                  <a:schemeClr val="tx1"/>
                </a:solidFill>
                <a:latin typeface="Arial" pitchFamily="34" charset="0"/>
                <a:ea typeface="+mn-ea"/>
                <a:cs typeface="+mn-cs"/>
              </a:defRPr>
            </a:lvl1pPr>
            <a:lvl2pPr marL="360362" indent="0" algn="l">
              <a:buNone/>
              <a:defRPr lang="en-US" sz="1200" kern="1200" baseline="0" dirty="0" smtClean="0">
                <a:solidFill>
                  <a:schemeClr val="tx1"/>
                </a:solidFill>
                <a:latin typeface="Arial" pitchFamily="34" charset="0"/>
                <a:ea typeface="+mn-ea"/>
                <a:cs typeface="+mn-cs"/>
              </a:defRPr>
            </a:lvl2pPr>
            <a:lvl3pPr marL="715962" indent="0" algn="l">
              <a:buNone/>
              <a:defRPr lang="en-US" sz="1200" kern="1200" baseline="0" dirty="0" smtClean="0">
                <a:solidFill>
                  <a:schemeClr val="tx1"/>
                </a:solidFill>
                <a:latin typeface="Arial" pitchFamily="34" charset="0"/>
                <a:ea typeface="+mn-ea"/>
                <a:cs typeface="+mn-cs"/>
              </a:defRPr>
            </a:lvl3pPr>
            <a:lvl4pPr marL="1076325" indent="0" algn="l">
              <a:buNone/>
              <a:defRPr lang="en-US" sz="1200" kern="1200" baseline="0" dirty="0" smtClean="0">
                <a:solidFill>
                  <a:schemeClr val="tx1"/>
                </a:solidFill>
                <a:latin typeface="Arial" pitchFamily="34" charset="0"/>
                <a:ea typeface="+mn-ea"/>
                <a:cs typeface="+mn-cs"/>
              </a:defRPr>
            </a:lvl4pPr>
            <a:lvl5pPr marL="1433513" indent="0" algn="l">
              <a:buNone/>
              <a:defRPr lang="en-US" sz="1200" kern="1200" baseline="0" dirty="0">
                <a:solidFill>
                  <a:schemeClr val="tx1"/>
                </a:solidFill>
                <a:latin typeface="Arial" pitchFamily="34" charset="0"/>
                <a:ea typeface="+mn-ea"/>
                <a:cs typeface="+mn-cs"/>
              </a:defRPr>
            </a:lvl5pPr>
          </a:lstStyle>
          <a:p>
            <a:pPr lvl="0"/>
            <a:r>
              <a:rPr lang="en-US" noProof="0" dirty="0"/>
              <a:t>MM/YYYY</a:t>
            </a:r>
          </a:p>
        </p:txBody>
      </p:sp>
      <p:sp>
        <p:nvSpPr>
          <p:cNvPr id="27" name="Phone, Mail, Web Placeholder">
            <a:extLst>
              <a:ext uri="{FF2B5EF4-FFF2-40B4-BE49-F238E27FC236}">
                <a16:creationId xmlns:a16="http://schemas.microsoft.com/office/drawing/2014/main" id="{CD68DB35-B7DC-45D7-8D3B-4237236AEDB1}"/>
              </a:ext>
            </a:extLst>
          </p:cNvPr>
          <p:cNvSpPr>
            <a:spLocks noGrp="1"/>
          </p:cNvSpPr>
          <p:nvPr>
            <p:ph type="body" sz="quarter" idx="16" hasCustomPrompt="1"/>
          </p:nvPr>
        </p:nvSpPr>
        <p:spPr>
          <a:xfrm>
            <a:off x="6096001" y="1090800"/>
            <a:ext cx="4052711" cy="1873250"/>
          </a:xfrm>
        </p:spPr>
        <p:txBody>
          <a:bodyPr lIns="90000" tIns="432000"/>
          <a:lstStyle>
            <a:lvl1pPr marL="0" indent="0">
              <a:spcBef>
                <a:spcPts val="0"/>
              </a:spcBef>
              <a:buNone/>
              <a:tabLst>
                <a:tab pos="896400" algn="l"/>
              </a:tabLst>
              <a:defRPr sz="1600"/>
            </a:lvl1pPr>
            <a:lvl2pPr>
              <a:spcBef>
                <a:spcPts val="0"/>
              </a:spcBef>
              <a:tabLst>
                <a:tab pos="914400" algn="l"/>
              </a:tabLst>
              <a:defRPr sz="1600"/>
            </a:lvl2pPr>
            <a:lvl3pPr>
              <a:spcBef>
                <a:spcPts val="0"/>
              </a:spcBef>
              <a:tabLst>
                <a:tab pos="914400" algn="l"/>
              </a:tabLst>
              <a:defRPr sz="1600"/>
            </a:lvl3pPr>
            <a:lvl4pPr>
              <a:spcBef>
                <a:spcPts val="0"/>
              </a:spcBef>
              <a:tabLst>
                <a:tab pos="914400" algn="l"/>
              </a:tabLst>
              <a:defRPr sz="1600"/>
            </a:lvl4pPr>
            <a:lvl5pPr>
              <a:spcBef>
                <a:spcPts val="0"/>
              </a:spcBef>
              <a:tabLst>
                <a:tab pos="914400" algn="l"/>
              </a:tabLst>
              <a:defRPr sz="1600"/>
            </a:lvl5pPr>
          </a:lstStyle>
          <a:p>
            <a:pPr lvl="0"/>
            <a:r>
              <a:rPr lang="en-US" noProof="0"/>
              <a:t>Phone:    … </a:t>
            </a:r>
            <a:br>
              <a:rPr lang="en-US" noProof="0"/>
            </a:br>
            <a:r>
              <a:rPr lang="en-US" noProof="0"/>
              <a:t>E-mail:    …</a:t>
            </a:r>
            <a:br>
              <a:rPr lang="en-US" noProof="0"/>
            </a:br>
            <a:r>
              <a:rPr lang="en-US" noProof="0"/>
              <a:t>Web:       …</a:t>
            </a:r>
          </a:p>
        </p:txBody>
      </p:sp>
      <p:sp>
        <p:nvSpPr>
          <p:cNvPr id="12" name="Address Placeholder">
            <a:extLst>
              <a:ext uri="{FF2B5EF4-FFF2-40B4-BE49-F238E27FC236}">
                <a16:creationId xmlns:a16="http://schemas.microsoft.com/office/drawing/2014/main" id="{1BE23ED5-17AC-4930-BA35-81B604872F42}"/>
              </a:ext>
            </a:extLst>
          </p:cNvPr>
          <p:cNvSpPr>
            <a:spLocks noGrp="1"/>
          </p:cNvSpPr>
          <p:nvPr>
            <p:ph type="body" sz="quarter" idx="14" hasCustomPrompt="1"/>
          </p:nvPr>
        </p:nvSpPr>
        <p:spPr>
          <a:xfrm>
            <a:off x="3" y="1090800"/>
            <a:ext cx="4871861" cy="1873250"/>
          </a:xfrm>
        </p:spPr>
        <p:txBody>
          <a:bodyPr/>
          <a:lstStyle>
            <a:lvl1pPr marL="0" indent="0">
              <a:spcBef>
                <a:spcPts val="0"/>
              </a:spcBef>
              <a:buNone/>
              <a:defRPr sz="1600" b="0"/>
            </a:lvl1pPr>
            <a:lvl2pPr marL="360362" indent="0">
              <a:buNone/>
              <a:defRPr sz="1600"/>
            </a:lvl2pPr>
            <a:lvl3pPr>
              <a:defRPr sz="1600"/>
            </a:lvl3pPr>
            <a:lvl4pPr>
              <a:defRPr sz="1600"/>
            </a:lvl4pPr>
            <a:lvl5pPr>
              <a:defRPr sz="1600"/>
            </a:lvl5pPr>
          </a:lstStyle>
          <a:p>
            <a:pPr lvl="0"/>
            <a:r>
              <a:rPr lang="en-US" noProof="0"/>
              <a:t>Subsidiary name </a:t>
            </a:r>
            <a:br>
              <a:rPr lang="en-US" noProof="0"/>
            </a:br>
            <a:r>
              <a:rPr lang="en-US" noProof="0"/>
              <a:t>and address details </a:t>
            </a:r>
          </a:p>
        </p:txBody>
      </p:sp>
      <p:sp>
        <p:nvSpPr>
          <p:cNvPr id="5" name="Title">
            <a:extLst>
              <a:ext uri="{FF2B5EF4-FFF2-40B4-BE49-F238E27FC236}">
                <a16:creationId xmlns:a16="http://schemas.microsoft.com/office/drawing/2014/main" id="{19FC4D1F-B4C7-47E6-B598-C1C778E645C7}"/>
              </a:ext>
            </a:extLst>
          </p:cNvPr>
          <p:cNvSpPr>
            <a:spLocks noGrp="1"/>
          </p:cNvSpPr>
          <p:nvPr>
            <p:ph type="title" hasCustomPrompt="1"/>
          </p:nvPr>
        </p:nvSpPr>
        <p:spPr/>
        <p:txBody>
          <a:bodyPr/>
          <a:lstStyle>
            <a:lvl1pPr>
              <a:defRPr/>
            </a:lvl1pPr>
          </a:lstStyle>
          <a:p>
            <a:r>
              <a:rPr lang="en-US" dirty="0"/>
              <a:t>Click to add title</a:t>
            </a:r>
          </a:p>
        </p:txBody>
      </p:sp>
    </p:spTree>
    <p:extLst>
      <p:ext uri="{BB962C8B-B14F-4D97-AF65-F5344CB8AC3E}">
        <p14:creationId xmlns:p14="http://schemas.microsoft.com/office/powerpoint/2010/main" val="378873472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obj">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1086611"/>
            <a:ext cx="12192000" cy="5771515"/>
          </a:xfrm>
          <a:custGeom>
            <a:avLst/>
            <a:gdLst/>
            <a:ahLst/>
            <a:cxnLst/>
            <a:rect l="l" t="t" r="r" b="b"/>
            <a:pathLst>
              <a:path w="12192000" h="5771515">
                <a:moveTo>
                  <a:pt x="12192000" y="5771386"/>
                </a:moveTo>
                <a:lnTo>
                  <a:pt x="12192000" y="0"/>
                </a:lnTo>
                <a:lnTo>
                  <a:pt x="0" y="0"/>
                </a:lnTo>
                <a:lnTo>
                  <a:pt x="0" y="5771386"/>
                </a:lnTo>
                <a:lnTo>
                  <a:pt x="12192000" y="5771386"/>
                </a:lnTo>
                <a:close/>
              </a:path>
            </a:pathLst>
          </a:custGeom>
          <a:solidFill>
            <a:srgbClr val="FFFFFF"/>
          </a:solidFill>
        </p:spPr>
        <p:txBody>
          <a:bodyPr wrap="square" lIns="0" tIns="0" rIns="0" bIns="0" rtlCol="0"/>
          <a:lstStyle/>
          <a:p>
            <a:endParaRPr/>
          </a:p>
        </p:txBody>
      </p:sp>
      <p:sp>
        <p:nvSpPr>
          <p:cNvPr id="18" name="bk object 18"/>
          <p:cNvSpPr/>
          <p:nvPr/>
        </p:nvSpPr>
        <p:spPr>
          <a:xfrm>
            <a:off x="10532364" y="601980"/>
            <a:ext cx="1255776" cy="342900"/>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2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800" b="1" i="0">
                <a:solidFill>
                  <a:srgbClr val="7E7E7E"/>
                </a:solidFill>
                <a:latin typeface="Arial"/>
                <a:cs typeface="Arial"/>
              </a:defRPr>
            </a:lvl1pPr>
          </a:lstStyle>
          <a:p>
            <a:pPr marL="12700">
              <a:lnSpc>
                <a:spcPts val="2090"/>
              </a:lnSpc>
            </a:pPr>
            <a:r>
              <a:rPr spc="-5" dirty="0"/>
              <a:t>Beckhoff</a:t>
            </a:r>
            <a:r>
              <a:rPr spc="-50" dirty="0"/>
              <a:t> </a:t>
            </a:r>
            <a:r>
              <a:rPr dirty="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92250149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obj">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1086611"/>
            <a:ext cx="12192000" cy="5771515"/>
          </a:xfrm>
          <a:custGeom>
            <a:avLst/>
            <a:gdLst/>
            <a:ahLst/>
            <a:cxnLst/>
            <a:rect l="l" t="t" r="r" b="b"/>
            <a:pathLst>
              <a:path w="12192000" h="5771515">
                <a:moveTo>
                  <a:pt x="12192000" y="5771386"/>
                </a:moveTo>
                <a:lnTo>
                  <a:pt x="12192000" y="0"/>
                </a:lnTo>
                <a:lnTo>
                  <a:pt x="0" y="0"/>
                </a:lnTo>
                <a:lnTo>
                  <a:pt x="0" y="5771386"/>
                </a:lnTo>
                <a:lnTo>
                  <a:pt x="12192000" y="5771386"/>
                </a:lnTo>
                <a:close/>
              </a:path>
            </a:pathLst>
          </a:custGeom>
          <a:solidFill>
            <a:srgbClr val="FFFFFF"/>
          </a:solidFill>
        </p:spPr>
        <p:txBody>
          <a:bodyPr wrap="square" lIns="0" tIns="0" rIns="0" bIns="0" rtlCol="0"/>
          <a:lstStyle/>
          <a:p>
            <a:endParaRPr/>
          </a:p>
        </p:txBody>
      </p:sp>
      <p:sp>
        <p:nvSpPr>
          <p:cNvPr id="18" name="bk object 18"/>
          <p:cNvSpPr/>
          <p:nvPr/>
        </p:nvSpPr>
        <p:spPr>
          <a:xfrm>
            <a:off x="10532364" y="601980"/>
            <a:ext cx="1255776" cy="342900"/>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200" b="1" i="0">
                <a:solidFill>
                  <a:schemeClr val="bg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800" b="1" i="0">
                <a:solidFill>
                  <a:srgbClr val="7E7E7E"/>
                </a:solidFill>
                <a:latin typeface="Arial"/>
                <a:cs typeface="Arial"/>
              </a:defRPr>
            </a:lvl1pPr>
          </a:lstStyle>
          <a:p>
            <a:pPr marL="12700">
              <a:lnSpc>
                <a:spcPts val="2090"/>
              </a:lnSpc>
            </a:pPr>
            <a:r>
              <a:rPr spc="-5" dirty="0"/>
              <a:t>Beckhoff</a:t>
            </a:r>
            <a:r>
              <a:rPr spc="-50" dirty="0"/>
              <a:t> </a:t>
            </a:r>
            <a:r>
              <a:rPr dirty="0"/>
              <a:t>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28151985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1086611"/>
            <a:ext cx="12192000" cy="5771515"/>
          </a:xfrm>
          <a:custGeom>
            <a:avLst/>
            <a:gdLst/>
            <a:ahLst/>
            <a:cxnLst/>
            <a:rect l="l" t="t" r="r" b="b"/>
            <a:pathLst>
              <a:path w="12192000" h="5771515">
                <a:moveTo>
                  <a:pt x="12192000" y="5771386"/>
                </a:moveTo>
                <a:lnTo>
                  <a:pt x="12192000" y="0"/>
                </a:lnTo>
                <a:lnTo>
                  <a:pt x="0" y="0"/>
                </a:lnTo>
                <a:lnTo>
                  <a:pt x="0" y="5771386"/>
                </a:lnTo>
                <a:lnTo>
                  <a:pt x="12192000" y="5771386"/>
                </a:lnTo>
                <a:close/>
              </a:path>
            </a:pathLst>
          </a:custGeom>
          <a:solidFill>
            <a:srgbClr val="FFFFFF"/>
          </a:solidFill>
        </p:spPr>
        <p:txBody>
          <a:bodyPr wrap="square" lIns="0" tIns="0" rIns="0" bIns="0" rtlCol="0"/>
          <a:lstStyle/>
          <a:p>
            <a:endParaRPr/>
          </a:p>
        </p:txBody>
      </p:sp>
      <p:sp>
        <p:nvSpPr>
          <p:cNvPr id="18" name="bk object 18"/>
          <p:cNvSpPr/>
          <p:nvPr/>
        </p:nvSpPr>
        <p:spPr>
          <a:xfrm>
            <a:off x="10532364" y="601980"/>
            <a:ext cx="1255776" cy="342900"/>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800" b="1" i="0">
                <a:solidFill>
                  <a:srgbClr val="7E7E7E"/>
                </a:solidFill>
                <a:latin typeface="Arial"/>
                <a:cs typeface="Arial"/>
              </a:defRPr>
            </a:lvl1pPr>
          </a:lstStyle>
          <a:p>
            <a:pPr marL="12700">
              <a:lnSpc>
                <a:spcPts val="2090"/>
              </a:lnSpc>
            </a:pPr>
            <a:r>
              <a:rPr spc="-5" dirty="0"/>
              <a:t>Beckhoff</a:t>
            </a:r>
            <a:r>
              <a:rPr spc="-50" dirty="0"/>
              <a:t> </a:t>
            </a:r>
            <a:r>
              <a:rPr dirty="0"/>
              <a:t>confidential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269208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4" name="Footer Placeholder">
            <a:extLst>
              <a:ext uri="{FF2B5EF4-FFF2-40B4-BE49-F238E27FC236}">
                <a16:creationId xmlns:a16="http://schemas.microsoft.com/office/drawing/2014/main" id="{9F4DFDF0-0B44-48E7-B482-FA214B6813AE}"/>
              </a:ext>
            </a:extLst>
          </p:cNvPr>
          <p:cNvSpPr>
            <a:spLocks noGrp="1"/>
          </p:cNvSpPr>
          <p:nvPr>
            <p:ph type="ftr" sz="quarter" idx="16"/>
          </p:nvPr>
        </p:nvSpPr>
        <p:spPr/>
        <p:txBody>
          <a:bodyPr/>
          <a:lstStyle/>
          <a:p>
            <a:r>
              <a:rPr lang="en-US" noProof="0"/>
              <a:t>Footer text</a:t>
            </a:r>
          </a:p>
        </p:txBody>
      </p:sp>
      <p:sp>
        <p:nvSpPr>
          <p:cNvPr id="5" name="Slide Number Placeholder">
            <a:extLst>
              <a:ext uri="{FF2B5EF4-FFF2-40B4-BE49-F238E27FC236}">
                <a16:creationId xmlns:a16="http://schemas.microsoft.com/office/drawing/2014/main" id="{515C8023-6CA7-4538-BC5A-F44602780247}"/>
              </a:ext>
            </a:extLst>
          </p:cNvPr>
          <p:cNvSpPr>
            <a:spLocks noGrp="1"/>
          </p:cNvSpPr>
          <p:nvPr>
            <p:ph type="sldNum" sz="quarter" idx="17"/>
          </p:nvPr>
        </p:nvSpPr>
        <p:spPr/>
        <p:txBody>
          <a:bodyPr/>
          <a:lstStyle/>
          <a:p>
            <a:fld id="{A930EF64-91C9-4EBD-82F9-3643AB15A28C}" type="slidenum">
              <a:rPr lang="en-US" noProof="0" smtClean="0"/>
              <a:pPr/>
              <a:t>‹#›</a:t>
            </a:fld>
            <a:endParaRPr lang="en-US" noProof="0"/>
          </a:p>
        </p:txBody>
      </p:sp>
      <p:sp>
        <p:nvSpPr>
          <p:cNvPr id="8" name="Text Placeholder"/>
          <p:cNvSpPr>
            <a:spLocks noGrp="1"/>
          </p:cNvSpPr>
          <p:nvPr>
            <p:ph type="body" sz="quarter" idx="15" hasCustomPrompt="1"/>
          </p:nvPr>
        </p:nvSpPr>
        <p:spPr bwMode="gray">
          <a:xfrm>
            <a:off x="3" y="1090799"/>
            <a:ext cx="10137600" cy="5331600"/>
          </a:xfrm>
          <a:prstGeom prst="rect">
            <a:avLst/>
          </a:prstGeom>
        </p:spPr>
        <p:txBody>
          <a:bodyPr vert="horz" lIns="450000" tIns="190800" rIns="91440" bIns="45720" rtlCol="0">
            <a:noAutofit/>
          </a:bodyPr>
          <a:lstStyle>
            <a:lvl1pPr>
              <a:defRPr lang="en-US" noProof="0" dirty="0" smtClean="0"/>
            </a:lvl1pPr>
            <a:lvl2pPr>
              <a:defRPr lang="en-US" noProof="0" dirty="0" smtClean="0"/>
            </a:lvl2pPr>
            <a:lvl3pPr>
              <a:defRPr lang="en-US" noProof="0" dirty="0" smtClean="0"/>
            </a:lvl3pPr>
            <a:lvl4pPr>
              <a:defRPr lang="en-US" noProof="0" dirty="0" smtClean="0"/>
            </a:lvl4pPr>
            <a:lvl5pPr>
              <a:defRPr lang="en-US" noProof="0" dirty="0" smtClean="0"/>
            </a:lvl5pPr>
          </a:lstStyle>
          <a:p>
            <a:pPr lvl="0"/>
            <a:r>
              <a:rPr lang="en-US" noProof="0"/>
              <a:t>Click to add text</a:t>
            </a:r>
          </a:p>
          <a:p>
            <a:pPr lvl="1"/>
            <a:r>
              <a:rPr lang="en-US" noProof="0"/>
              <a:t>Second level</a:t>
            </a:r>
          </a:p>
          <a:p>
            <a:pPr lvl="2"/>
            <a:r>
              <a:rPr lang="en-US" noProof="0"/>
              <a:t>Third level</a:t>
            </a:r>
          </a:p>
          <a:p>
            <a:pPr lvl="3"/>
            <a:r>
              <a:rPr lang="en-US" noProof="0"/>
              <a:t>Fourth level</a:t>
            </a:r>
          </a:p>
          <a:p>
            <a:pPr lvl="4"/>
            <a:r>
              <a:rPr lang="en-US" noProof="0"/>
              <a:t>Fifth level</a:t>
            </a:r>
          </a:p>
          <a:p>
            <a:pPr lvl="0"/>
            <a:endParaRPr lang="en-US" noProof="0"/>
          </a:p>
        </p:txBody>
      </p:sp>
      <p:sp>
        <p:nvSpPr>
          <p:cNvPr id="6"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252722073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8" name="Textplatzhalter 5"/>
          <p:cNvSpPr>
            <a:spLocks noGrp="1"/>
          </p:cNvSpPr>
          <p:nvPr>
            <p:ph type="body" sz="quarter" idx="15" hasCustomPrompt="1"/>
          </p:nvPr>
        </p:nvSpPr>
        <p:spPr bwMode="gray">
          <a:xfrm>
            <a:off x="3" y="1090799"/>
            <a:ext cx="10137600" cy="5331600"/>
          </a:xfrm>
          <a:prstGeom prst="rect">
            <a:avLst/>
          </a:prstGeom>
        </p:spPr>
        <p:txBody>
          <a:bodyPr vert="horz" lIns="450000" tIns="190800" rIns="91440" bIns="45720" rtlCol="0">
            <a:noAutofit/>
          </a:bodyPr>
          <a:lstStyle>
            <a:lvl1pPr>
              <a:defRPr lang="en-US" noProof="0" dirty="0" smtClean="0"/>
            </a:lvl1pPr>
            <a:lvl2pPr>
              <a:defRPr lang="en-US" noProof="0" dirty="0" smtClean="0"/>
            </a:lvl2pPr>
            <a:lvl3pPr>
              <a:defRPr lang="en-US" noProof="0" dirty="0" smtClean="0"/>
            </a:lvl3pPr>
            <a:lvl4pPr>
              <a:defRPr lang="en-US" noProof="0" dirty="0" smtClean="0"/>
            </a:lvl4pPr>
            <a:lvl5pPr>
              <a:defRPr lang="en-US" noProof="0" dirty="0" smtClean="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0"/>
            <a:endParaRPr lang="en-US" noProof="0" dirty="0"/>
          </a:p>
        </p:txBody>
      </p:sp>
      <p:sp>
        <p:nvSpPr>
          <p:cNvPr id="6" name="Titelplatzhalter 1"/>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dirty="0"/>
              <a:t>Click to add title</a:t>
            </a:r>
          </a:p>
        </p:txBody>
      </p:sp>
      <p:sp>
        <p:nvSpPr>
          <p:cNvPr id="11" name="Fußzeilenplatzhalter 4"/>
          <p:cNvSpPr>
            <a:spLocks noGrp="1"/>
          </p:cNvSpPr>
          <p:nvPr>
            <p:ph type="ftr" sz="quarter" idx="3"/>
          </p:nvPr>
        </p:nvSpPr>
        <p:spPr bwMode="gray">
          <a:xfrm>
            <a:off x="767408" y="6416676"/>
            <a:ext cx="4640201" cy="441325"/>
          </a:xfrm>
          <a:prstGeom prst="rect">
            <a:avLst/>
          </a:prstGeom>
        </p:spPr>
        <p:txBody>
          <a:bodyPr vert="horz" lIns="90000" tIns="36000" rIns="91440" bIns="36000" rtlCol="0" anchor="ctr"/>
          <a:lstStyle>
            <a:lvl1pPr algn="l">
              <a:defRPr sz="1100">
                <a:solidFill>
                  <a:schemeClr val="accent1"/>
                </a:solidFill>
                <a:latin typeface="Arial" pitchFamily="34" charset="0"/>
                <a:cs typeface="Arial" pitchFamily="34" charset="0"/>
              </a:defRPr>
            </a:lvl1pPr>
          </a:lstStyle>
          <a:p>
            <a:endParaRPr lang="de-DE" dirty="0"/>
          </a:p>
        </p:txBody>
      </p:sp>
      <p:sp>
        <p:nvSpPr>
          <p:cNvPr id="13" name="Foliennummernplatzhalter 5"/>
          <p:cNvSpPr>
            <a:spLocks noGrp="1"/>
          </p:cNvSpPr>
          <p:nvPr>
            <p:ph type="sldNum" sz="quarter" idx="4"/>
          </p:nvPr>
        </p:nvSpPr>
        <p:spPr bwMode="gray">
          <a:xfrm>
            <a:off x="2200" y="6416676"/>
            <a:ext cx="765208" cy="441325"/>
          </a:xfrm>
          <a:prstGeom prst="rect">
            <a:avLst/>
          </a:prstGeom>
        </p:spPr>
        <p:txBody>
          <a:bodyPr vert="horz" lIns="234000" tIns="45720" rIns="3600" bIns="45720" rtlCol="0" anchor="ctr"/>
          <a:lstStyle>
            <a:lvl1pPr algn="l">
              <a:defRPr sz="1100">
                <a:solidFill>
                  <a:schemeClr val="accent1"/>
                </a:solidFill>
                <a:latin typeface="Arial" pitchFamily="34" charset="0"/>
                <a:cs typeface="Arial" pitchFamily="34" charset="0"/>
              </a:defRPr>
            </a:lvl1pPr>
          </a:lstStyle>
          <a:p>
            <a:fld id="{A930EF64-91C9-4EBD-82F9-3643AB15A28C}" type="slidenum">
              <a:rPr lang="de-DE" smtClean="0"/>
              <a:pPr/>
              <a:t>‹#›</a:t>
            </a:fld>
            <a:endParaRPr lang="de-DE" dirty="0"/>
          </a:p>
        </p:txBody>
      </p:sp>
    </p:spTree>
    <p:extLst>
      <p:ext uri="{BB962C8B-B14F-4D97-AF65-F5344CB8AC3E}">
        <p14:creationId xmlns:p14="http://schemas.microsoft.com/office/powerpoint/2010/main" val="2527220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3 text + 2 pictures">
    <p:spTree>
      <p:nvGrpSpPr>
        <p:cNvPr id="1" name=""/>
        <p:cNvGrpSpPr/>
        <p:nvPr/>
      </p:nvGrpSpPr>
      <p:grpSpPr>
        <a:xfrm>
          <a:off x="0" y="0"/>
          <a:ext cx="0" cy="0"/>
          <a:chOff x="0" y="0"/>
          <a:chExt cx="0" cy="0"/>
        </a:xfrm>
      </p:grpSpPr>
      <p:sp>
        <p:nvSpPr>
          <p:cNvPr id="5" name="Footer Placeholder">
            <a:extLst>
              <a:ext uri="{FF2B5EF4-FFF2-40B4-BE49-F238E27FC236}">
                <a16:creationId xmlns:a16="http://schemas.microsoft.com/office/drawing/2014/main" id="{6484DE6C-01C4-4549-8868-BC91980DA1B8}"/>
              </a:ext>
            </a:extLst>
          </p:cNvPr>
          <p:cNvSpPr>
            <a:spLocks noGrp="1"/>
          </p:cNvSpPr>
          <p:nvPr>
            <p:ph type="ftr" sz="quarter" idx="17"/>
          </p:nvPr>
        </p:nvSpPr>
        <p:spPr/>
        <p:txBody>
          <a:bodyPr/>
          <a:lstStyle/>
          <a:p>
            <a:r>
              <a:rPr lang="en-US" noProof="0"/>
              <a:t>Footer text</a:t>
            </a:r>
          </a:p>
        </p:txBody>
      </p:sp>
      <p:sp>
        <p:nvSpPr>
          <p:cNvPr id="7" name="Slide Number Placeholder">
            <a:extLst>
              <a:ext uri="{FF2B5EF4-FFF2-40B4-BE49-F238E27FC236}">
                <a16:creationId xmlns:a16="http://schemas.microsoft.com/office/drawing/2014/main" id="{47B61BDE-5EB2-439B-87EA-3291DABA7078}"/>
              </a:ext>
            </a:extLst>
          </p:cNvPr>
          <p:cNvSpPr>
            <a:spLocks noGrp="1"/>
          </p:cNvSpPr>
          <p:nvPr>
            <p:ph type="sldNum" sz="quarter" idx="18"/>
          </p:nvPr>
        </p:nvSpPr>
        <p:spPr/>
        <p:txBody>
          <a:bodyPr/>
          <a:lstStyle/>
          <a:p>
            <a:fld id="{A930EF64-91C9-4EBD-82F9-3643AB15A28C}" type="slidenum">
              <a:rPr lang="en-US" noProof="0" smtClean="0"/>
              <a:pPr/>
              <a:t>‹#›</a:t>
            </a:fld>
            <a:endParaRPr lang="en-US" noProof="0"/>
          </a:p>
        </p:txBody>
      </p:sp>
      <p:sp>
        <p:nvSpPr>
          <p:cNvPr id="13" name="Picture Placeholder 2"/>
          <p:cNvSpPr>
            <a:spLocks noGrp="1"/>
          </p:cNvSpPr>
          <p:nvPr>
            <p:ph type="pic" sz="quarter" idx="16" hasCustomPrompt="1"/>
          </p:nvPr>
        </p:nvSpPr>
        <p:spPr bwMode="gray">
          <a:xfrm>
            <a:off x="8136000" y="3981600"/>
            <a:ext cx="4064400" cy="28836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4" name="Picture Placeholder 1"/>
          <p:cNvSpPr>
            <a:spLocks noGrp="1"/>
          </p:cNvSpPr>
          <p:nvPr>
            <p:ph type="pic" sz="quarter" idx="14" hasCustomPrompt="1"/>
          </p:nvPr>
        </p:nvSpPr>
        <p:spPr bwMode="gray">
          <a:xfrm>
            <a:off x="8136000" y="1090799"/>
            <a:ext cx="4064400" cy="28836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6" name="Text Placeholder"/>
          <p:cNvSpPr>
            <a:spLocks noGrp="1"/>
          </p:cNvSpPr>
          <p:nvPr>
            <p:ph type="body" sz="quarter" idx="15" hasCustomPrompt="1"/>
          </p:nvPr>
        </p:nvSpPr>
        <p:spPr bwMode="gray">
          <a:xfrm>
            <a:off x="2" y="1090799"/>
            <a:ext cx="8136000" cy="5331600"/>
          </a:xfrm>
          <a:prstGeom prst="rect">
            <a:avLst/>
          </a:prstGeom>
        </p:spPr>
        <p:txBody>
          <a:bodyPr/>
          <a:lstStyle>
            <a:lvl1pPr>
              <a:defRPr baseline="0"/>
            </a:lvl1pPr>
          </a:lstStyle>
          <a:p>
            <a:pPr lvl="0"/>
            <a:r>
              <a:rPr lang="en-US" noProof="0"/>
              <a:t>Click to add text</a:t>
            </a:r>
          </a:p>
          <a:p>
            <a:pPr lvl="1"/>
            <a:r>
              <a:rPr lang="en-US" noProof="0"/>
              <a:t>Second level</a:t>
            </a:r>
          </a:p>
          <a:p>
            <a:pPr lvl="2"/>
            <a:r>
              <a:rPr lang="en-US" noProof="0"/>
              <a:t>Third level</a:t>
            </a:r>
          </a:p>
          <a:p>
            <a:pPr lvl="3"/>
            <a:r>
              <a:rPr lang="en-US" noProof="0"/>
              <a:t>Fourth level</a:t>
            </a:r>
          </a:p>
          <a:p>
            <a:pPr lvl="4"/>
            <a:r>
              <a:rPr lang="en-US" noProof="0"/>
              <a:t>Fifth level</a:t>
            </a:r>
          </a:p>
          <a:p>
            <a:pPr lvl="0"/>
            <a:endParaRPr lang="en-US" noProof="0"/>
          </a:p>
        </p:txBody>
      </p:sp>
      <p:sp>
        <p:nvSpPr>
          <p:cNvPr id="8"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239533410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2 text + 1 halfsize picture">
    <p:spTree>
      <p:nvGrpSpPr>
        <p:cNvPr id="1" name=""/>
        <p:cNvGrpSpPr/>
        <p:nvPr/>
      </p:nvGrpSpPr>
      <p:grpSpPr>
        <a:xfrm>
          <a:off x="0" y="0"/>
          <a:ext cx="0" cy="0"/>
          <a:chOff x="0" y="0"/>
          <a:chExt cx="0" cy="0"/>
        </a:xfrm>
      </p:grpSpPr>
      <p:sp>
        <p:nvSpPr>
          <p:cNvPr id="5" name="Footer Placeholder">
            <a:extLst>
              <a:ext uri="{FF2B5EF4-FFF2-40B4-BE49-F238E27FC236}">
                <a16:creationId xmlns:a16="http://schemas.microsoft.com/office/drawing/2014/main" id="{99F85A85-2456-4567-AD94-8845D76D276C}"/>
              </a:ext>
            </a:extLst>
          </p:cNvPr>
          <p:cNvSpPr>
            <a:spLocks noGrp="1"/>
          </p:cNvSpPr>
          <p:nvPr>
            <p:ph type="ftr" sz="quarter" idx="16"/>
          </p:nvPr>
        </p:nvSpPr>
        <p:spPr/>
        <p:txBody>
          <a:bodyPr/>
          <a:lstStyle/>
          <a:p>
            <a:r>
              <a:rPr lang="en-US" noProof="0"/>
              <a:t>Footer text</a:t>
            </a:r>
          </a:p>
        </p:txBody>
      </p:sp>
      <p:sp>
        <p:nvSpPr>
          <p:cNvPr id="10" name="Slide Number Placeholder">
            <a:extLst>
              <a:ext uri="{FF2B5EF4-FFF2-40B4-BE49-F238E27FC236}">
                <a16:creationId xmlns:a16="http://schemas.microsoft.com/office/drawing/2014/main" id="{CDB31999-ACD1-4446-88FC-073D53B8E878}"/>
              </a:ext>
            </a:extLst>
          </p:cNvPr>
          <p:cNvSpPr>
            <a:spLocks noGrp="1"/>
          </p:cNvSpPr>
          <p:nvPr>
            <p:ph type="sldNum" sz="quarter" idx="17"/>
          </p:nvPr>
        </p:nvSpPr>
        <p:spPr/>
        <p:txBody>
          <a:bodyPr/>
          <a:lstStyle/>
          <a:p>
            <a:fld id="{A930EF64-91C9-4EBD-82F9-3643AB15A28C}" type="slidenum">
              <a:rPr lang="en-US" noProof="0" smtClean="0"/>
              <a:pPr/>
              <a:t>‹#›</a:t>
            </a:fld>
            <a:endParaRPr lang="en-US" noProof="0"/>
          </a:p>
        </p:txBody>
      </p:sp>
      <p:sp>
        <p:nvSpPr>
          <p:cNvPr id="4" name="Picture Placeholder"/>
          <p:cNvSpPr>
            <a:spLocks noGrp="1"/>
          </p:cNvSpPr>
          <p:nvPr>
            <p:ph type="pic" sz="quarter" idx="14" hasCustomPrompt="1"/>
          </p:nvPr>
        </p:nvSpPr>
        <p:spPr bwMode="gray">
          <a:xfrm>
            <a:off x="6098400" y="1090800"/>
            <a:ext cx="6098400" cy="5767200"/>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6" name="Text Placeholder"/>
          <p:cNvSpPr>
            <a:spLocks noGrp="1"/>
          </p:cNvSpPr>
          <p:nvPr>
            <p:ph type="body" sz="quarter" idx="15" hasCustomPrompt="1"/>
          </p:nvPr>
        </p:nvSpPr>
        <p:spPr bwMode="gray">
          <a:xfrm>
            <a:off x="2" y="1090800"/>
            <a:ext cx="6098400" cy="5331600"/>
          </a:xfrm>
          <a:prstGeom prst="rect">
            <a:avLst/>
          </a:prstGeom>
        </p:spPr>
        <p:txBody>
          <a:bodyPr/>
          <a:lstStyle>
            <a:lvl1pPr>
              <a:defRPr baseline="0"/>
            </a:lvl1pPr>
          </a:lstStyle>
          <a:p>
            <a:pPr lvl="0"/>
            <a:r>
              <a:rPr lang="en-US" noProof="0"/>
              <a:t>Click to add text</a:t>
            </a:r>
          </a:p>
          <a:p>
            <a:pPr lvl="1"/>
            <a:r>
              <a:rPr lang="en-US" noProof="0"/>
              <a:t>Second level</a:t>
            </a:r>
          </a:p>
          <a:p>
            <a:pPr lvl="2"/>
            <a:r>
              <a:rPr lang="en-US" noProof="0"/>
              <a:t>Third level</a:t>
            </a:r>
          </a:p>
          <a:p>
            <a:pPr lvl="3"/>
            <a:r>
              <a:rPr lang="en-US" noProof="0"/>
              <a:t>Fourth level</a:t>
            </a:r>
          </a:p>
          <a:p>
            <a:pPr lvl="4"/>
            <a:r>
              <a:rPr lang="en-US" noProof="0"/>
              <a:t>Fifth level</a:t>
            </a:r>
          </a:p>
          <a:p>
            <a:pPr lvl="0"/>
            <a:endParaRPr lang="en-US" noProof="0"/>
          </a:p>
        </p:txBody>
      </p:sp>
      <p:sp>
        <p:nvSpPr>
          <p:cNvPr id="7"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2845138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 text + 1 picture">
    <p:spTree>
      <p:nvGrpSpPr>
        <p:cNvPr id="1" name=""/>
        <p:cNvGrpSpPr/>
        <p:nvPr/>
      </p:nvGrpSpPr>
      <p:grpSpPr>
        <a:xfrm>
          <a:off x="0" y="0"/>
          <a:ext cx="0" cy="0"/>
          <a:chOff x="0" y="0"/>
          <a:chExt cx="0" cy="0"/>
        </a:xfrm>
      </p:grpSpPr>
      <p:sp>
        <p:nvSpPr>
          <p:cNvPr id="2" name="Footer Placeholder">
            <a:extLst>
              <a:ext uri="{FF2B5EF4-FFF2-40B4-BE49-F238E27FC236}">
                <a16:creationId xmlns:a16="http://schemas.microsoft.com/office/drawing/2014/main" id="{5192BE08-D7FF-416E-BE68-DD5FA8DD6D56}"/>
              </a:ext>
            </a:extLst>
          </p:cNvPr>
          <p:cNvSpPr>
            <a:spLocks noGrp="1"/>
          </p:cNvSpPr>
          <p:nvPr>
            <p:ph type="ftr" sz="quarter" idx="16"/>
          </p:nvPr>
        </p:nvSpPr>
        <p:spPr/>
        <p:txBody>
          <a:bodyPr/>
          <a:lstStyle/>
          <a:p>
            <a:r>
              <a:rPr lang="en-US" noProof="0"/>
              <a:t>Footer text</a:t>
            </a:r>
          </a:p>
        </p:txBody>
      </p:sp>
      <p:sp>
        <p:nvSpPr>
          <p:cNvPr id="3" name="Slide Number Placeholder">
            <a:extLst>
              <a:ext uri="{FF2B5EF4-FFF2-40B4-BE49-F238E27FC236}">
                <a16:creationId xmlns:a16="http://schemas.microsoft.com/office/drawing/2014/main" id="{27640755-13F0-423E-A8D5-986F786D5482}"/>
              </a:ext>
            </a:extLst>
          </p:cNvPr>
          <p:cNvSpPr>
            <a:spLocks noGrp="1"/>
          </p:cNvSpPr>
          <p:nvPr>
            <p:ph type="sldNum" sz="quarter" idx="17"/>
          </p:nvPr>
        </p:nvSpPr>
        <p:spPr/>
        <p:txBody>
          <a:bodyPr/>
          <a:lstStyle/>
          <a:p>
            <a:fld id="{A930EF64-91C9-4EBD-82F9-3643AB15A28C}" type="slidenum">
              <a:rPr lang="en-US" noProof="0" smtClean="0"/>
              <a:pPr/>
              <a:t>‹#›</a:t>
            </a:fld>
            <a:endParaRPr lang="en-US" noProof="0"/>
          </a:p>
        </p:txBody>
      </p:sp>
      <p:sp>
        <p:nvSpPr>
          <p:cNvPr id="4" name="Picture Placeholder"/>
          <p:cNvSpPr>
            <a:spLocks noGrp="1"/>
          </p:cNvSpPr>
          <p:nvPr>
            <p:ph type="pic" sz="quarter" idx="14" hasCustomPrompt="1"/>
          </p:nvPr>
        </p:nvSpPr>
        <p:spPr bwMode="gray">
          <a:xfrm>
            <a:off x="6098400" y="1090800"/>
            <a:ext cx="6098400" cy="4321414"/>
          </a:xfrm>
          <a:prstGeom prst="rect">
            <a:avLst/>
          </a:prstGeom>
          <a:ln w="6350">
            <a:solidFill>
              <a:schemeClr val="bg1">
                <a:lumMod val="95000"/>
              </a:schemeClr>
            </a:solidFill>
            <a:miter lim="800000"/>
          </a:ln>
        </p:spPr>
        <p:txBody>
          <a:bodyPr/>
          <a:lstStyle>
            <a:lvl1pPr marL="0" indent="0">
              <a:buNone/>
              <a:defRPr/>
            </a:lvl1pPr>
          </a:lstStyle>
          <a:p>
            <a:r>
              <a:rPr lang="en-US" noProof="0"/>
              <a:t>Click on symbol to add picture</a:t>
            </a:r>
          </a:p>
        </p:txBody>
      </p:sp>
      <p:sp>
        <p:nvSpPr>
          <p:cNvPr id="6" name="Text Placeholder"/>
          <p:cNvSpPr>
            <a:spLocks noGrp="1"/>
          </p:cNvSpPr>
          <p:nvPr>
            <p:ph type="body" sz="quarter" idx="15" hasCustomPrompt="1"/>
          </p:nvPr>
        </p:nvSpPr>
        <p:spPr bwMode="gray">
          <a:xfrm>
            <a:off x="3" y="1090799"/>
            <a:ext cx="6098400" cy="5331600"/>
          </a:xfrm>
          <a:prstGeom prst="rect">
            <a:avLst/>
          </a:prstGeom>
        </p:spPr>
        <p:txBody>
          <a:bodyPr/>
          <a:lstStyle>
            <a:lvl1pPr>
              <a:defRPr baseline="0"/>
            </a:lvl1pPr>
          </a:lstStyle>
          <a:p>
            <a:pPr lvl="0"/>
            <a:r>
              <a:rPr lang="en-US" noProof="0"/>
              <a:t>Click to add text</a:t>
            </a:r>
          </a:p>
          <a:p>
            <a:pPr lvl="1"/>
            <a:r>
              <a:rPr lang="en-US" noProof="0"/>
              <a:t>Second level</a:t>
            </a:r>
          </a:p>
          <a:p>
            <a:pPr lvl="2"/>
            <a:r>
              <a:rPr lang="en-US" noProof="0"/>
              <a:t>Third level</a:t>
            </a:r>
          </a:p>
          <a:p>
            <a:pPr lvl="3"/>
            <a:r>
              <a:rPr lang="en-US" noProof="0"/>
              <a:t>Fourth level</a:t>
            </a:r>
          </a:p>
          <a:p>
            <a:pPr lvl="4"/>
            <a:r>
              <a:rPr lang="en-US" noProof="0"/>
              <a:t>Fifth level</a:t>
            </a:r>
          </a:p>
          <a:p>
            <a:pPr lvl="0"/>
            <a:endParaRPr lang="en-US" noProof="0"/>
          </a:p>
        </p:txBody>
      </p:sp>
      <p:sp>
        <p:nvSpPr>
          <p:cNvPr id="7" name="Title"/>
          <p:cNvSpPr>
            <a:spLocks noGrp="1"/>
          </p:cNvSpPr>
          <p:nvPr>
            <p:ph type="title" hasCustomPrompt="1"/>
          </p:nvPr>
        </p:nvSpPr>
        <p:spPr>
          <a:xfrm>
            <a:off x="-1" y="450787"/>
            <a:ext cx="10137600" cy="629367"/>
          </a:xfrm>
          <a:prstGeom prst="rect">
            <a:avLst/>
          </a:prstGeom>
        </p:spPr>
        <p:txBody>
          <a:bodyPr vert="horz" wrap="square" lIns="450000" tIns="144000" rIns="90000" bIns="144000" rtlCol="0" anchor="b" anchorCtr="0">
            <a:spAutoFit/>
          </a:bodyPr>
          <a:lstStyle>
            <a:lvl1pPr>
              <a:defRPr lang="en-US" noProof="0" dirty="0"/>
            </a:lvl1pPr>
          </a:lstStyle>
          <a:p>
            <a:pPr lvl="0"/>
            <a:r>
              <a:rPr lang="en-US" noProof="0"/>
              <a:t>Click to add title</a:t>
            </a:r>
          </a:p>
        </p:txBody>
      </p:sp>
    </p:spTree>
    <p:extLst>
      <p:ext uri="{BB962C8B-B14F-4D97-AF65-F5344CB8AC3E}">
        <p14:creationId xmlns:p14="http://schemas.microsoft.com/office/powerpoint/2010/main" val="1586413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slideLayout" Target="../slideLayouts/slideLayout54.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33" Type="http://schemas.openxmlformats.org/officeDocument/2006/relationships/image" Target="../media/image1.png"/><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29" Type="http://schemas.openxmlformats.org/officeDocument/2006/relationships/slideLayout" Target="../slideLayouts/slideLayout57.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32" Type="http://schemas.openxmlformats.org/officeDocument/2006/relationships/theme" Target="../theme/theme2.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28" Type="http://schemas.openxmlformats.org/officeDocument/2006/relationships/slideLayout" Target="../slideLayouts/slideLayout56.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31" Type="http://schemas.openxmlformats.org/officeDocument/2006/relationships/slideLayout" Target="../slideLayouts/slideLayout59.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slideLayout" Target="../slideLayouts/slideLayout55.xml"/><Relationship Id="rId30" Type="http://schemas.openxmlformats.org/officeDocument/2006/relationships/slideLayout" Target="../slideLayouts/slideLayout58.xml"/><Relationship Id="rId8"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EF0000">
                <a:lumMod val="100000"/>
              </a:srgbClr>
            </a:gs>
            <a:gs pos="69000">
              <a:srgbClr val="AC0000"/>
            </a:gs>
            <a:gs pos="16000">
              <a:srgbClr val="EF0000"/>
            </a:gs>
            <a:gs pos="100000">
              <a:srgbClr val="920000"/>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4" name="Background"/>
          <p:cNvGrpSpPr/>
          <p:nvPr userDrawn="1"/>
        </p:nvGrpSpPr>
        <p:grpSpPr bwMode="ltGray">
          <a:xfrm>
            <a:off x="0" y="0"/>
            <a:ext cx="12192000" cy="6862298"/>
            <a:chOff x="0" y="0"/>
            <a:chExt cx="9144000" cy="6862298"/>
          </a:xfrm>
        </p:grpSpPr>
        <p:sp>
          <p:nvSpPr>
            <p:cNvPr id="16" name="Stage Red"/>
            <p:cNvSpPr/>
            <p:nvPr userDrawn="1"/>
          </p:nvSpPr>
          <p:spPr bwMode="ltGray">
            <a:xfrm>
              <a:off x="0" y="0"/>
              <a:ext cx="9144000" cy="6858000"/>
            </a:xfrm>
            <a:prstGeom prst="rect">
              <a:avLst/>
            </a:prstGeom>
            <a:gradFill flip="none" rotWithShape="1">
              <a:gsLst>
                <a:gs pos="0">
                  <a:srgbClr val="EF0000">
                    <a:lumMod val="100000"/>
                  </a:srgbClr>
                </a:gs>
                <a:gs pos="69000">
                  <a:srgbClr val="AC0000"/>
                </a:gs>
                <a:gs pos="16000">
                  <a:srgbClr val="EF0000"/>
                </a:gs>
                <a:gs pos="100000">
                  <a:srgbClr val="920000"/>
                </a:gs>
              </a:gsLst>
              <a:path path="circle">
                <a:fillToRect l="50000" t="50000" r="50000" b="50000"/>
              </a:path>
              <a:tileRect/>
            </a:gradFill>
            <a:ln w="6350" cap="flat" cmpd="sng" algn="ctr">
              <a:noFill/>
              <a:prstDash val="solid"/>
            </a:ln>
            <a:effectLst/>
          </p:spPr>
          <p:txBody>
            <a:bodyPr lIns="23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a:ln>
                  <a:noFill/>
                </a:ln>
                <a:solidFill>
                  <a:prstClr val="white"/>
                </a:solidFill>
                <a:effectLst/>
                <a:uLnTx/>
                <a:uFillTx/>
                <a:latin typeface="Arial"/>
                <a:ea typeface="+mn-ea"/>
                <a:cs typeface="Arial" pitchFamily="34" charset="0"/>
              </a:endParaRPr>
            </a:p>
          </p:txBody>
        </p:sp>
        <p:sp>
          <p:nvSpPr>
            <p:cNvPr id="3" name="White"/>
            <p:cNvSpPr/>
            <p:nvPr userDrawn="1"/>
          </p:nvSpPr>
          <p:spPr bwMode="ltGray">
            <a:xfrm>
              <a:off x="1" y="1086504"/>
              <a:ext cx="9143999" cy="5775794"/>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234000" rtlCol="0" anchor="ctr"/>
            <a:lstStyle/>
            <a:p>
              <a:pPr algn="ctr"/>
              <a:endParaRPr lang="en-US" sz="2200" noProof="0">
                <a:solidFill>
                  <a:schemeClr val="bg1"/>
                </a:solidFill>
                <a:latin typeface="Arial" pitchFamily="34" charset="0"/>
                <a:cs typeface="Arial" pitchFamily="34" charset="0"/>
              </a:endParaRPr>
            </a:p>
          </p:txBody>
        </p:sp>
      </p:grpSp>
      <p:sp>
        <p:nvSpPr>
          <p:cNvPr id="19" name="Footer Placeholder"/>
          <p:cNvSpPr>
            <a:spLocks noGrp="1"/>
          </p:cNvSpPr>
          <p:nvPr>
            <p:ph type="ftr" sz="quarter" idx="3"/>
          </p:nvPr>
        </p:nvSpPr>
        <p:spPr bwMode="gray">
          <a:xfrm>
            <a:off x="450000" y="6416676"/>
            <a:ext cx="5646000" cy="441325"/>
          </a:xfrm>
          <a:prstGeom prst="rect">
            <a:avLst/>
          </a:prstGeom>
        </p:spPr>
        <p:txBody>
          <a:bodyPr vert="horz" lIns="0" tIns="36000" rIns="91440" bIns="36000" rtlCol="0" anchor="ctr"/>
          <a:lstStyle>
            <a:lvl1pPr algn="l">
              <a:defRPr sz="1100">
                <a:solidFill>
                  <a:schemeClr val="accent1"/>
                </a:solidFill>
                <a:latin typeface="Arial" pitchFamily="34" charset="0"/>
                <a:cs typeface="Arial" pitchFamily="34" charset="0"/>
              </a:defRPr>
            </a:lvl1pPr>
          </a:lstStyle>
          <a:p>
            <a:r>
              <a:rPr lang="en-US" noProof="0"/>
              <a:t>Footer text</a:t>
            </a:r>
          </a:p>
        </p:txBody>
      </p:sp>
      <p:sp>
        <p:nvSpPr>
          <p:cNvPr id="20" name="Slide Number Placeholder"/>
          <p:cNvSpPr>
            <a:spLocks noGrp="1"/>
          </p:cNvSpPr>
          <p:nvPr>
            <p:ph type="sldNum" sz="quarter" idx="4"/>
          </p:nvPr>
        </p:nvSpPr>
        <p:spPr bwMode="gray">
          <a:xfrm>
            <a:off x="0" y="6416676"/>
            <a:ext cx="450000" cy="441325"/>
          </a:xfrm>
          <a:prstGeom prst="rect">
            <a:avLst/>
          </a:prstGeom>
        </p:spPr>
        <p:txBody>
          <a:bodyPr vert="horz" lIns="0" tIns="45720" rIns="90000" bIns="45720" rtlCol="0" anchor="ctr"/>
          <a:lstStyle>
            <a:lvl1pPr algn="r">
              <a:defRPr sz="1100">
                <a:solidFill>
                  <a:schemeClr val="accent1"/>
                </a:solidFill>
                <a:latin typeface="Arial" pitchFamily="34" charset="0"/>
                <a:cs typeface="Arial" pitchFamily="34" charset="0"/>
              </a:defRPr>
            </a:lvl1pPr>
          </a:lstStyle>
          <a:p>
            <a:fld id="{A930EF64-91C9-4EBD-82F9-3643AB15A28C}" type="slidenum">
              <a:rPr lang="en-US" noProof="0" smtClean="0"/>
              <a:pPr/>
              <a:t>‹#›</a:t>
            </a:fld>
            <a:endParaRPr lang="en-US" noProof="0"/>
          </a:p>
        </p:txBody>
      </p:sp>
      <p:sp>
        <p:nvSpPr>
          <p:cNvPr id="18" name="Text Placeholder"/>
          <p:cNvSpPr>
            <a:spLocks noGrp="1"/>
          </p:cNvSpPr>
          <p:nvPr>
            <p:ph type="body" idx="1"/>
          </p:nvPr>
        </p:nvSpPr>
        <p:spPr bwMode="gray">
          <a:xfrm>
            <a:off x="2" y="1090801"/>
            <a:ext cx="12191999" cy="5330171"/>
          </a:xfrm>
          <a:prstGeom prst="rect">
            <a:avLst/>
          </a:prstGeom>
        </p:spPr>
        <p:txBody>
          <a:bodyPr vert="horz" lIns="450000" tIns="190800" rIns="91440" bIns="45720" rtlCol="0">
            <a:noAutofit/>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5"/>
            <a:r>
              <a:rPr lang="en-US" noProof="0" dirty="0"/>
              <a:t>Sixth level</a:t>
            </a:r>
          </a:p>
          <a:p>
            <a:pPr lvl="6"/>
            <a:r>
              <a:rPr lang="en-US" noProof="0" dirty="0"/>
              <a:t>Seventh level</a:t>
            </a:r>
          </a:p>
          <a:p>
            <a:pPr lvl="7"/>
            <a:r>
              <a:rPr lang="en-US" noProof="0" dirty="0"/>
              <a:t>Eighth level</a:t>
            </a:r>
          </a:p>
          <a:p>
            <a:pPr lvl="8"/>
            <a:r>
              <a:rPr lang="en-US" noProof="0" dirty="0"/>
              <a:t>Ninth level</a:t>
            </a:r>
          </a:p>
        </p:txBody>
      </p:sp>
      <p:sp>
        <p:nvSpPr>
          <p:cNvPr id="2" name="Title"/>
          <p:cNvSpPr>
            <a:spLocks noGrp="1"/>
          </p:cNvSpPr>
          <p:nvPr>
            <p:ph type="title"/>
          </p:nvPr>
        </p:nvSpPr>
        <p:spPr bwMode="white">
          <a:xfrm>
            <a:off x="-1" y="450787"/>
            <a:ext cx="10137600" cy="629367"/>
          </a:xfrm>
          <a:prstGeom prst="rect">
            <a:avLst/>
          </a:prstGeom>
        </p:spPr>
        <p:txBody>
          <a:bodyPr vert="horz" wrap="square" lIns="450000" tIns="144000" rIns="90000" bIns="144000" rtlCol="0" anchor="b" anchorCtr="0">
            <a:spAutoFit/>
          </a:bodyPr>
          <a:lstStyle/>
          <a:p>
            <a:r>
              <a:rPr lang="en-US" noProof="0"/>
              <a:t>Click to add title</a:t>
            </a:r>
          </a:p>
        </p:txBody>
      </p:sp>
      <p:pic>
        <p:nvPicPr>
          <p:cNvPr id="10" name="Logo"/>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a:off x="10531993" y="602129"/>
            <a:ext cx="1256088" cy="342306"/>
          </a:xfrm>
          <a:prstGeom prst="rect">
            <a:avLst/>
          </a:prstGeom>
        </p:spPr>
      </p:pic>
    </p:spTree>
    <p:extLst>
      <p:ext uri="{BB962C8B-B14F-4D97-AF65-F5344CB8AC3E}">
        <p14:creationId xmlns:p14="http://schemas.microsoft.com/office/powerpoint/2010/main" val="980308538"/>
      </p:ext>
    </p:extLst>
  </p:cSld>
  <p:clrMap bg1="lt1" tx1="dk1" bg2="lt2" tx2="dk2" accent1="accent1" accent2="accent2" accent3="accent3" accent4="accent4" accent5="accent5" accent6="accent6" hlink="hlink" folHlink="folHlink"/>
  <p:sldLayoutIdLst>
    <p:sldLayoutId id="2147483736" r:id="rId1"/>
    <p:sldLayoutId id="2147483796" r:id="rId2"/>
    <p:sldLayoutId id="2147483795" r:id="rId3"/>
    <p:sldLayoutId id="2147483828" r:id="rId4"/>
    <p:sldLayoutId id="2147483798" r:id="rId5"/>
    <p:sldLayoutId id="2147483713" r:id="rId6"/>
    <p:sldLayoutId id="2147483714" r:id="rId7"/>
    <p:sldLayoutId id="2147483717" r:id="rId8"/>
    <p:sldLayoutId id="2147483800" r:id="rId9"/>
    <p:sldLayoutId id="2147483715" r:id="rId10"/>
    <p:sldLayoutId id="2147483716" r:id="rId11"/>
    <p:sldLayoutId id="2147483720" r:id="rId12"/>
    <p:sldLayoutId id="2147483813" r:id="rId13"/>
    <p:sldLayoutId id="2147483814" r:id="rId14"/>
    <p:sldLayoutId id="2147483825" r:id="rId15"/>
    <p:sldLayoutId id="2147483816" r:id="rId16"/>
    <p:sldLayoutId id="2147483815" r:id="rId17"/>
    <p:sldLayoutId id="2147483820" r:id="rId18"/>
    <p:sldLayoutId id="2147483821" r:id="rId19"/>
    <p:sldLayoutId id="2147483822" r:id="rId20"/>
    <p:sldLayoutId id="2147483819" r:id="rId21"/>
    <p:sldLayoutId id="2147483817" r:id="rId22"/>
    <p:sldLayoutId id="2147483818" r:id="rId23"/>
    <p:sldLayoutId id="2147483829" r:id="rId24"/>
    <p:sldLayoutId id="2147483824" r:id="rId25"/>
    <p:sldLayoutId id="2147483826" r:id="rId26"/>
    <p:sldLayoutId id="2147483827" r:id="rId27"/>
    <p:sldLayoutId id="2147483830" r:id="rId28"/>
  </p:sldLayoutIdLst>
  <p:hf sldNum="0" hdr="0" ftr="0" dt="0"/>
  <p:txStyles>
    <p:titleStyle>
      <a:lvl1pPr algn="l" defTabSz="914400" rtl="0" eaLnBrk="1" latinLnBrk="0" hangingPunct="1">
        <a:spcBef>
          <a:spcPct val="0"/>
        </a:spcBef>
        <a:buNone/>
        <a:defRPr sz="2200" b="1" kern="1200" baseline="0">
          <a:solidFill>
            <a:schemeClr val="bg1"/>
          </a:solidFill>
          <a:latin typeface="Arial" pitchFamily="34" charset="0"/>
          <a:ea typeface="+mj-ea"/>
          <a:cs typeface="Arial" pitchFamily="34" charset="0"/>
        </a:defRPr>
      </a:lvl1pPr>
    </p:titleStyle>
    <p:bodyStyle>
      <a:lvl1pPr marL="266700" marR="0" indent="-266700" algn="l" defTabSz="914400" rtl="0" eaLnBrk="1" fontAlgn="auto" latinLnBrk="0" hangingPunct="1">
        <a:lnSpc>
          <a:spcPct val="100000"/>
        </a:lnSpc>
        <a:spcBef>
          <a:spcPts val="600"/>
        </a:spcBef>
        <a:spcAft>
          <a:spcPts val="0"/>
        </a:spcAft>
        <a:buClrTx/>
        <a:buSzTx/>
        <a:buFont typeface="Wingdings" pitchFamily="2" charset="2"/>
        <a:buChar char="§"/>
        <a:tabLst/>
        <a:defRPr sz="2200" kern="1200" baseline="0">
          <a:solidFill>
            <a:schemeClr val="tx1"/>
          </a:solidFill>
          <a:latin typeface="+mj-lt"/>
          <a:ea typeface="+mn-ea"/>
          <a:cs typeface="Arial" pitchFamily="34" charset="0"/>
        </a:defRPr>
      </a:lvl1pPr>
      <a:lvl2pPr marL="628650" marR="0" indent="-268288" algn="l" defTabSz="914400" rtl="0" eaLnBrk="1" fontAlgn="auto" latinLnBrk="0" hangingPunct="1">
        <a:lnSpc>
          <a:spcPct val="100000"/>
        </a:lnSpc>
        <a:spcBef>
          <a:spcPts val="600"/>
        </a:spcBef>
        <a:spcAft>
          <a:spcPts val="0"/>
        </a:spcAft>
        <a:buClrTx/>
        <a:buSzTx/>
        <a:buFont typeface="Symbol" pitchFamily="18" charset="2"/>
        <a:buChar char="-"/>
        <a:tabLst/>
        <a:defRPr sz="2200" kern="1200">
          <a:solidFill>
            <a:schemeClr val="tx1"/>
          </a:solidFill>
          <a:latin typeface="+mj-lt"/>
          <a:ea typeface="+mn-ea"/>
          <a:cs typeface="Arial" pitchFamily="34" charset="0"/>
        </a:defRPr>
      </a:lvl2pPr>
      <a:lvl3pPr marL="984250" marR="0" indent="-268288" algn="l" defTabSz="914400" rtl="0" eaLnBrk="1" fontAlgn="auto" latinLnBrk="0" hangingPunct="1">
        <a:lnSpc>
          <a:spcPct val="100000"/>
        </a:lnSpc>
        <a:spcBef>
          <a:spcPts val="600"/>
        </a:spcBef>
        <a:spcAft>
          <a:spcPts val="0"/>
        </a:spcAft>
        <a:buClrTx/>
        <a:buSzTx/>
        <a:buFont typeface="Symbol" pitchFamily="18" charset="2"/>
        <a:buChar char="-"/>
        <a:tabLst/>
        <a:defRPr sz="2200" kern="1200">
          <a:solidFill>
            <a:schemeClr val="tx1"/>
          </a:solidFill>
          <a:latin typeface="+mj-lt"/>
          <a:ea typeface="+mn-ea"/>
          <a:cs typeface="Arial" pitchFamily="34" charset="0"/>
        </a:defRPr>
      </a:lvl3pPr>
      <a:lvl4pPr marL="1343025" marR="0" indent="-266700" algn="l" defTabSz="914400" rtl="0" eaLnBrk="1" fontAlgn="auto" latinLnBrk="0" hangingPunct="1">
        <a:lnSpc>
          <a:spcPct val="100000"/>
        </a:lnSpc>
        <a:spcBef>
          <a:spcPts val="600"/>
        </a:spcBef>
        <a:spcAft>
          <a:spcPts val="0"/>
        </a:spcAft>
        <a:buClrTx/>
        <a:buSzTx/>
        <a:buFont typeface="Symbol" pitchFamily="18" charset="2"/>
        <a:buChar char="-"/>
        <a:tabLst/>
        <a:defRPr sz="2200" kern="1200">
          <a:solidFill>
            <a:schemeClr val="tx1"/>
          </a:solidFill>
          <a:latin typeface="+mj-lt"/>
          <a:ea typeface="+mn-ea"/>
          <a:cs typeface="Arial" pitchFamily="34" charset="0"/>
        </a:defRPr>
      </a:lvl4pPr>
      <a:lvl5pPr marL="1700213" marR="0" indent="-266700" algn="l" defTabSz="914400" rtl="0" eaLnBrk="1" fontAlgn="auto" latinLnBrk="0" hangingPunct="1">
        <a:lnSpc>
          <a:spcPct val="100000"/>
        </a:lnSpc>
        <a:spcBef>
          <a:spcPts val="600"/>
        </a:spcBef>
        <a:spcAft>
          <a:spcPts val="0"/>
        </a:spcAft>
        <a:buClrTx/>
        <a:buSzTx/>
        <a:buFont typeface="Symbol" pitchFamily="18" charset="2"/>
        <a:buChar char="-"/>
        <a:tabLst/>
        <a:defRPr sz="2200" kern="1200">
          <a:solidFill>
            <a:schemeClr val="tx1"/>
          </a:solidFill>
          <a:latin typeface="+mj-lt"/>
          <a:ea typeface="+mn-ea"/>
          <a:cs typeface="Arial" pitchFamily="34" charset="0"/>
        </a:defRPr>
      </a:lvl5pPr>
      <a:lvl6pPr marL="2057400" indent="-266700" algn="l" defTabSz="914400" rtl="0" eaLnBrk="1" latinLnBrk="0" hangingPunct="1">
        <a:spcBef>
          <a:spcPct val="20000"/>
        </a:spcBef>
        <a:buFont typeface="Symbol" panose="05050102010706020507" pitchFamily="18" charset="2"/>
        <a:buChar char="-"/>
        <a:defRPr sz="2200" kern="1200">
          <a:solidFill>
            <a:schemeClr val="tx1"/>
          </a:solidFill>
          <a:latin typeface="+mj-lt"/>
          <a:ea typeface="+mn-ea"/>
          <a:cs typeface="+mn-cs"/>
        </a:defRPr>
      </a:lvl6pPr>
      <a:lvl7pPr marL="2425700" indent="-266700" algn="l" defTabSz="914400" rtl="0" eaLnBrk="1" latinLnBrk="0" hangingPunct="1">
        <a:spcBef>
          <a:spcPct val="20000"/>
        </a:spcBef>
        <a:buFont typeface="Symbol" panose="05050102010706020507" pitchFamily="18" charset="2"/>
        <a:buChar char="-"/>
        <a:defRPr sz="2200" kern="1200">
          <a:solidFill>
            <a:schemeClr val="tx1"/>
          </a:solidFill>
          <a:latin typeface="+mj-lt"/>
          <a:ea typeface="+mn-ea"/>
          <a:cs typeface="+mn-cs"/>
        </a:defRPr>
      </a:lvl7pPr>
      <a:lvl8pPr marL="2781300" indent="-266700" algn="l" defTabSz="914400" rtl="0" eaLnBrk="1" latinLnBrk="0" hangingPunct="1">
        <a:spcBef>
          <a:spcPct val="20000"/>
        </a:spcBef>
        <a:buFont typeface="Symbol" panose="05050102010706020507" pitchFamily="18" charset="2"/>
        <a:buChar char="-"/>
        <a:defRPr sz="2200" kern="1200">
          <a:solidFill>
            <a:schemeClr val="tx1"/>
          </a:solidFill>
          <a:latin typeface="+mj-lt"/>
          <a:ea typeface="+mn-ea"/>
          <a:cs typeface="+mn-cs"/>
        </a:defRPr>
      </a:lvl8pPr>
      <a:lvl9pPr marL="3136900" indent="-266700" algn="l" defTabSz="914400" rtl="0" eaLnBrk="1" latinLnBrk="0" hangingPunct="1">
        <a:spcBef>
          <a:spcPct val="20000"/>
        </a:spcBef>
        <a:buFont typeface="Symbol" panose="05050102010706020507" pitchFamily="18" charset="2"/>
        <a:buChar char="-"/>
        <a:defRPr sz="2200" kern="1200">
          <a:solidFill>
            <a:schemeClr val="tx1"/>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5124" userDrawn="1">
          <p15:clr>
            <a:srgbClr val="F26B43"/>
          </p15:clr>
        </p15:guide>
        <p15:guide id="3" pos="6396" userDrawn="1">
          <p15:clr>
            <a:srgbClr val="F26B43"/>
          </p15:clr>
        </p15:guide>
        <p15:guide id="4" pos="2556" userDrawn="1">
          <p15:clr>
            <a:srgbClr val="F26B43"/>
          </p15:clr>
        </p15:guide>
        <p15:guide id="5" pos="1284" userDrawn="1">
          <p15:clr>
            <a:srgbClr val="F26B43"/>
          </p15:clr>
        </p15:guide>
        <p15:guide id="6" orient="horz" pos="686" userDrawn="1">
          <p15:clr>
            <a:srgbClr val="F26B43"/>
          </p15:clr>
        </p15:guide>
        <p15:guide id="7" orient="horz" pos="1593" userDrawn="1">
          <p15:clr>
            <a:srgbClr val="F26B43"/>
          </p15:clr>
        </p15:guide>
        <p15:guide id="8" orient="horz" pos="2500" userDrawn="1">
          <p15:clr>
            <a:srgbClr val="F26B43"/>
          </p15:clr>
        </p15:guide>
        <p15:guide id="9" orient="horz" pos="340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EF0000">
                <a:lumMod val="100000"/>
              </a:srgbClr>
            </a:gs>
            <a:gs pos="69000">
              <a:srgbClr val="AC0000"/>
            </a:gs>
            <a:gs pos="16000">
              <a:srgbClr val="EF0000"/>
            </a:gs>
            <a:gs pos="100000">
              <a:srgbClr val="920000"/>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4" name="Background"/>
          <p:cNvGrpSpPr/>
          <p:nvPr userDrawn="1"/>
        </p:nvGrpSpPr>
        <p:grpSpPr bwMode="ltGray">
          <a:xfrm>
            <a:off x="0" y="0"/>
            <a:ext cx="12192000" cy="6862298"/>
            <a:chOff x="0" y="0"/>
            <a:chExt cx="9144000" cy="6862298"/>
          </a:xfrm>
        </p:grpSpPr>
        <p:sp>
          <p:nvSpPr>
            <p:cNvPr id="16" name="Stage Red"/>
            <p:cNvSpPr/>
            <p:nvPr userDrawn="1"/>
          </p:nvSpPr>
          <p:spPr bwMode="ltGray">
            <a:xfrm>
              <a:off x="0" y="0"/>
              <a:ext cx="9144000" cy="6858000"/>
            </a:xfrm>
            <a:prstGeom prst="rect">
              <a:avLst/>
            </a:prstGeom>
            <a:gradFill flip="none" rotWithShape="1">
              <a:gsLst>
                <a:gs pos="0">
                  <a:srgbClr val="EF0000">
                    <a:lumMod val="100000"/>
                  </a:srgbClr>
                </a:gs>
                <a:gs pos="69000">
                  <a:srgbClr val="AC0000"/>
                </a:gs>
                <a:gs pos="16000">
                  <a:srgbClr val="EF0000"/>
                </a:gs>
                <a:gs pos="100000">
                  <a:srgbClr val="920000"/>
                </a:gs>
              </a:gsLst>
              <a:path path="circle">
                <a:fillToRect l="50000" t="50000" r="50000" b="50000"/>
              </a:path>
              <a:tileRect/>
            </a:gradFill>
            <a:ln w="6350" cap="flat" cmpd="sng" algn="ctr">
              <a:noFill/>
              <a:prstDash val="solid"/>
            </a:ln>
            <a:effectLst/>
          </p:spPr>
          <p:txBody>
            <a:bodyPr lIns="23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200" b="0" i="0" u="none" strike="noStrike" kern="0" cap="none" spc="0" normalizeH="0" baseline="0" noProof="0">
                <a:ln>
                  <a:noFill/>
                </a:ln>
                <a:solidFill>
                  <a:prstClr val="white"/>
                </a:solidFill>
                <a:effectLst/>
                <a:uLnTx/>
                <a:uFillTx/>
                <a:latin typeface="Arial"/>
                <a:ea typeface="+mn-ea"/>
                <a:cs typeface="Arial" pitchFamily="34" charset="0"/>
              </a:endParaRPr>
            </a:p>
          </p:txBody>
        </p:sp>
        <p:sp>
          <p:nvSpPr>
            <p:cNvPr id="3" name="White"/>
            <p:cNvSpPr/>
            <p:nvPr userDrawn="1"/>
          </p:nvSpPr>
          <p:spPr bwMode="ltGray">
            <a:xfrm>
              <a:off x="1" y="1086504"/>
              <a:ext cx="9143999" cy="5775794"/>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234000" rtlCol="0" anchor="ctr"/>
            <a:lstStyle/>
            <a:p>
              <a:pPr algn="ctr"/>
              <a:endParaRPr lang="en-US" sz="2200" noProof="0">
                <a:solidFill>
                  <a:schemeClr val="bg1"/>
                </a:solidFill>
                <a:latin typeface="Arial" pitchFamily="34" charset="0"/>
                <a:cs typeface="Arial" pitchFamily="34" charset="0"/>
              </a:endParaRPr>
            </a:p>
          </p:txBody>
        </p:sp>
      </p:grpSp>
      <p:sp>
        <p:nvSpPr>
          <p:cNvPr id="19" name="Footer Placeholder"/>
          <p:cNvSpPr>
            <a:spLocks noGrp="1"/>
          </p:cNvSpPr>
          <p:nvPr>
            <p:ph type="ftr" sz="quarter" idx="3"/>
          </p:nvPr>
        </p:nvSpPr>
        <p:spPr bwMode="gray">
          <a:xfrm>
            <a:off x="450000" y="6416676"/>
            <a:ext cx="5646000" cy="441325"/>
          </a:xfrm>
          <a:prstGeom prst="rect">
            <a:avLst/>
          </a:prstGeom>
        </p:spPr>
        <p:txBody>
          <a:bodyPr vert="horz" lIns="0" tIns="36000" rIns="91440" bIns="36000" rtlCol="0" anchor="ctr"/>
          <a:lstStyle>
            <a:lvl1pPr algn="l">
              <a:defRPr sz="1100">
                <a:solidFill>
                  <a:schemeClr val="accent1"/>
                </a:solidFill>
                <a:latin typeface="Arial" pitchFamily="34" charset="0"/>
                <a:cs typeface="Arial" pitchFamily="34" charset="0"/>
              </a:defRPr>
            </a:lvl1pPr>
          </a:lstStyle>
          <a:p>
            <a:r>
              <a:rPr lang="en-US" noProof="0"/>
              <a:t>Footer text</a:t>
            </a:r>
          </a:p>
        </p:txBody>
      </p:sp>
      <p:sp>
        <p:nvSpPr>
          <p:cNvPr id="20" name="Slide Number Placeholder"/>
          <p:cNvSpPr>
            <a:spLocks noGrp="1"/>
          </p:cNvSpPr>
          <p:nvPr>
            <p:ph type="sldNum" sz="quarter" idx="4"/>
          </p:nvPr>
        </p:nvSpPr>
        <p:spPr bwMode="gray">
          <a:xfrm>
            <a:off x="0" y="6416676"/>
            <a:ext cx="450000" cy="441325"/>
          </a:xfrm>
          <a:prstGeom prst="rect">
            <a:avLst/>
          </a:prstGeom>
        </p:spPr>
        <p:txBody>
          <a:bodyPr vert="horz" lIns="0" tIns="45720" rIns="90000" bIns="45720" rtlCol="0" anchor="ctr"/>
          <a:lstStyle>
            <a:lvl1pPr algn="r">
              <a:defRPr sz="1100">
                <a:solidFill>
                  <a:schemeClr val="accent1"/>
                </a:solidFill>
                <a:latin typeface="Arial" pitchFamily="34" charset="0"/>
                <a:cs typeface="Arial" pitchFamily="34" charset="0"/>
              </a:defRPr>
            </a:lvl1pPr>
          </a:lstStyle>
          <a:p>
            <a:fld id="{A930EF64-91C9-4EBD-82F9-3643AB15A28C}" type="slidenum">
              <a:rPr lang="en-US" noProof="0" smtClean="0"/>
              <a:pPr/>
              <a:t>‹#›</a:t>
            </a:fld>
            <a:endParaRPr lang="en-US" noProof="0"/>
          </a:p>
        </p:txBody>
      </p:sp>
      <p:sp>
        <p:nvSpPr>
          <p:cNvPr id="18" name="Text Placeholder"/>
          <p:cNvSpPr>
            <a:spLocks noGrp="1"/>
          </p:cNvSpPr>
          <p:nvPr>
            <p:ph type="body" idx="1"/>
          </p:nvPr>
        </p:nvSpPr>
        <p:spPr bwMode="gray">
          <a:xfrm>
            <a:off x="2" y="1090801"/>
            <a:ext cx="12191999" cy="5330171"/>
          </a:xfrm>
          <a:prstGeom prst="rect">
            <a:avLst/>
          </a:prstGeom>
        </p:spPr>
        <p:txBody>
          <a:bodyPr vert="horz" lIns="450000" tIns="190800" rIns="91440" bIns="45720" rtlCol="0">
            <a:noAutofit/>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5"/>
            <a:r>
              <a:rPr lang="en-US" noProof="0" dirty="0"/>
              <a:t>Sixth level</a:t>
            </a:r>
          </a:p>
          <a:p>
            <a:pPr lvl="6"/>
            <a:r>
              <a:rPr lang="en-US" noProof="0" dirty="0"/>
              <a:t>Seventh level</a:t>
            </a:r>
          </a:p>
          <a:p>
            <a:pPr lvl="7"/>
            <a:r>
              <a:rPr lang="en-US" noProof="0" dirty="0"/>
              <a:t>Eighth level</a:t>
            </a:r>
          </a:p>
          <a:p>
            <a:pPr lvl="8"/>
            <a:r>
              <a:rPr lang="en-US" noProof="0" dirty="0"/>
              <a:t>Ninth level</a:t>
            </a:r>
          </a:p>
        </p:txBody>
      </p:sp>
      <p:sp>
        <p:nvSpPr>
          <p:cNvPr id="2" name="Title"/>
          <p:cNvSpPr>
            <a:spLocks noGrp="1"/>
          </p:cNvSpPr>
          <p:nvPr>
            <p:ph type="title"/>
          </p:nvPr>
        </p:nvSpPr>
        <p:spPr bwMode="white">
          <a:xfrm>
            <a:off x="-1" y="450787"/>
            <a:ext cx="10137600" cy="629367"/>
          </a:xfrm>
          <a:prstGeom prst="rect">
            <a:avLst/>
          </a:prstGeom>
        </p:spPr>
        <p:txBody>
          <a:bodyPr vert="horz" wrap="square" lIns="450000" tIns="144000" rIns="90000" bIns="144000" rtlCol="0" anchor="b" anchorCtr="0">
            <a:spAutoFit/>
          </a:bodyPr>
          <a:lstStyle/>
          <a:p>
            <a:r>
              <a:rPr lang="en-US" noProof="0"/>
              <a:t>Click to add title</a:t>
            </a:r>
          </a:p>
        </p:txBody>
      </p:sp>
      <p:pic>
        <p:nvPicPr>
          <p:cNvPr id="10" name="Logo"/>
          <p:cNvPicPr>
            <a:picLocks noChangeAspect="1"/>
          </p:cNvPicPr>
          <p:nvPr userDrawn="1"/>
        </p:nvPicPr>
        <p:blipFill>
          <a:blip r:embed="rId33">
            <a:extLst>
              <a:ext uri="{28A0092B-C50C-407E-A947-70E740481C1C}">
                <a14:useLocalDpi xmlns:a14="http://schemas.microsoft.com/office/drawing/2010/main" val="0"/>
              </a:ext>
            </a:extLst>
          </a:blip>
          <a:stretch>
            <a:fillRect/>
          </a:stretch>
        </p:blipFill>
        <p:spPr>
          <a:xfrm>
            <a:off x="10531993" y="602129"/>
            <a:ext cx="1256088" cy="342306"/>
          </a:xfrm>
          <a:prstGeom prst="rect">
            <a:avLst/>
          </a:prstGeom>
        </p:spPr>
      </p:pic>
    </p:spTree>
    <p:extLst>
      <p:ext uri="{BB962C8B-B14F-4D97-AF65-F5344CB8AC3E}">
        <p14:creationId xmlns:p14="http://schemas.microsoft.com/office/powerpoint/2010/main" val="614518119"/>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 id="2147483849" r:id="rId18"/>
    <p:sldLayoutId id="2147483850" r:id="rId19"/>
    <p:sldLayoutId id="2147483851" r:id="rId20"/>
    <p:sldLayoutId id="2147483852" r:id="rId21"/>
    <p:sldLayoutId id="2147483853" r:id="rId22"/>
    <p:sldLayoutId id="2147483854" r:id="rId23"/>
    <p:sldLayoutId id="2147483855" r:id="rId24"/>
    <p:sldLayoutId id="2147483856" r:id="rId25"/>
    <p:sldLayoutId id="2147483857" r:id="rId26"/>
    <p:sldLayoutId id="2147483858" r:id="rId27"/>
    <p:sldLayoutId id="2147483859" r:id="rId28"/>
    <p:sldLayoutId id="2147483860" r:id="rId29"/>
    <p:sldLayoutId id="2147483861" r:id="rId30"/>
    <p:sldLayoutId id="2147483862" r:id="rId31"/>
  </p:sldLayoutIdLst>
  <p:hf sldNum="0" hdr="0" ftr="0" dt="0"/>
  <p:txStyles>
    <p:titleStyle>
      <a:lvl1pPr algn="l" defTabSz="914400" rtl="0" eaLnBrk="1" latinLnBrk="0" hangingPunct="1">
        <a:spcBef>
          <a:spcPct val="0"/>
        </a:spcBef>
        <a:buNone/>
        <a:defRPr sz="2200" b="1" kern="1200" baseline="0">
          <a:solidFill>
            <a:schemeClr val="bg1"/>
          </a:solidFill>
          <a:latin typeface="Arial" pitchFamily="34" charset="0"/>
          <a:ea typeface="+mj-ea"/>
          <a:cs typeface="Arial" pitchFamily="34" charset="0"/>
        </a:defRPr>
      </a:lvl1pPr>
    </p:titleStyle>
    <p:bodyStyle>
      <a:lvl1pPr marL="266700" marR="0" indent="-266700" algn="l" defTabSz="914400" rtl="0" eaLnBrk="1" fontAlgn="auto" latinLnBrk="0" hangingPunct="1">
        <a:lnSpc>
          <a:spcPct val="100000"/>
        </a:lnSpc>
        <a:spcBef>
          <a:spcPts val="600"/>
        </a:spcBef>
        <a:spcAft>
          <a:spcPts val="0"/>
        </a:spcAft>
        <a:buClrTx/>
        <a:buSzTx/>
        <a:buFont typeface="Wingdings" pitchFamily="2" charset="2"/>
        <a:buChar char="§"/>
        <a:tabLst/>
        <a:defRPr sz="2200" kern="1200" baseline="0">
          <a:solidFill>
            <a:schemeClr val="tx1"/>
          </a:solidFill>
          <a:latin typeface="+mj-lt"/>
          <a:ea typeface="+mn-ea"/>
          <a:cs typeface="Arial" pitchFamily="34" charset="0"/>
        </a:defRPr>
      </a:lvl1pPr>
      <a:lvl2pPr marL="628650" marR="0" indent="-268288" algn="l" defTabSz="914400" rtl="0" eaLnBrk="1" fontAlgn="auto" latinLnBrk="0" hangingPunct="1">
        <a:lnSpc>
          <a:spcPct val="100000"/>
        </a:lnSpc>
        <a:spcBef>
          <a:spcPts val="600"/>
        </a:spcBef>
        <a:spcAft>
          <a:spcPts val="0"/>
        </a:spcAft>
        <a:buClrTx/>
        <a:buSzTx/>
        <a:buFont typeface="Symbol" pitchFamily="18" charset="2"/>
        <a:buChar char="-"/>
        <a:tabLst/>
        <a:defRPr sz="2200" kern="1200">
          <a:solidFill>
            <a:schemeClr val="tx1"/>
          </a:solidFill>
          <a:latin typeface="+mj-lt"/>
          <a:ea typeface="+mn-ea"/>
          <a:cs typeface="Arial" pitchFamily="34" charset="0"/>
        </a:defRPr>
      </a:lvl2pPr>
      <a:lvl3pPr marL="984250" marR="0" indent="-268288" algn="l" defTabSz="914400" rtl="0" eaLnBrk="1" fontAlgn="auto" latinLnBrk="0" hangingPunct="1">
        <a:lnSpc>
          <a:spcPct val="100000"/>
        </a:lnSpc>
        <a:spcBef>
          <a:spcPts val="600"/>
        </a:spcBef>
        <a:spcAft>
          <a:spcPts val="0"/>
        </a:spcAft>
        <a:buClrTx/>
        <a:buSzTx/>
        <a:buFont typeface="Symbol" pitchFamily="18" charset="2"/>
        <a:buChar char="-"/>
        <a:tabLst/>
        <a:defRPr sz="2200" kern="1200">
          <a:solidFill>
            <a:schemeClr val="tx1"/>
          </a:solidFill>
          <a:latin typeface="+mj-lt"/>
          <a:ea typeface="+mn-ea"/>
          <a:cs typeface="Arial" pitchFamily="34" charset="0"/>
        </a:defRPr>
      </a:lvl3pPr>
      <a:lvl4pPr marL="1343025" marR="0" indent="-266700" algn="l" defTabSz="914400" rtl="0" eaLnBrk="1" fontAlgn="auto" latinLnBrk="0" hangingPunct="1">
        <a:lnSpc>
          <a:spcPct val="100000"/>
        </a:lnSpc>
        <a:spcBef>
          <a:spcPts val="600"/>
        </a:spcBef>
        <a:spcAft>
          <a:spcPts val="0"/>
        </a:spcAft>
        <a:buClrTx/>
        <a:buSzTx/>
        <a:buFont typeface="Symbol" pitchFamily="18" charset="2"/>
        <a:buChar char="-"/>
        <a:tabLst/>
        <a:defRPr sz="2200" kern="1200">
          <a:solidFill>
            <a:schemeClr val="tx1"/>
          </a:solidFill>
          <a:latin typeface="+mj-lt"/>
          <a:ea typeface="+mn-ea"/>
          <a:cs typeface="Arial" pitchFamily="34" charset="0"/>
        </a:defRPr>
      </a:lvl4pPr>
      <a:lvl5pPr marL="1700213" marR="0" indent="-266700" algn="l" defTabSz="914400" rtl="0" eaLnBrk="1" fontAlgn="auto" latinLnBrk="0" hangingPunct="1">
        <a:lnSpc>
          <a:spcPct val="100000"/>
        </a:lnSpc>
        <a:spcBef>
          <a:spcPts val="600"/>
        </a:spcBef>
        <a:spcAft>
          <a:spcPts val="0"/>
        </a:spcAft>
        <a:buClrTx/>
        <a:buSzTx/>
        <a:buFont typeface="Symbol" pitchFamily="18" charset="2"/>
        <a:buChar char="-"/>
        <a:tabLst/>
        <a:defRPr sz="2200" kern="1200">
          <a:solidFill>
            <a:schemeClr val="tx1"/>
          </a:solidFill>
          <a:latin typeface="+mj-lt"/>
          <a:ea typeface="+mn-ea"/>
          <a:cs typeface="Arial" pitchFamily="34" charset="0"/>
        </a:defRPr>
      </a:lvl5pPr>
      <a:lvl6pPr marL="2057400" indent="-266700" algn="l" defTabSz="914400" rtl="0" eaLnBrk="1" latinLnBrk="0" hangingPunct="1">
        <a:spcBef>
          <a:spcPct val="20000"/>
        </a:spcBef>
        <a:buFont typeface="Symbol" panose="05050102010706020507" pitchFamily="18" charset="2"/>
        <a:buChar char="-"/>
        <a:defRPr sz="2200" kern="1200">
          <a:solidFill>
            <a:schemeClr val="tx1"/>
          </a:solidFill>
          <a:latin typeface="+mj-lt"/>
          <a:ea typeface="+mn-ea"/>
          <a:cs typeface="+mn-cs"/>
        </a:defRPr>
      </a:lvl6pPr>
      <a:lvl7pPr marL="2425700" indent="-266700" algn="l" defTabSz="914400" rtl="0" eaLnBrk="1" latinLnBrk="0" hangingPunct="1">
        <a:spcBef>
          <a:spcPct val="20000"/>
        </a:spcBef>
        <a:buFont typeface="Symbol" panose="05050102010706020507" pitchFamily="18" charset="2"/>
        <a:buChar char="-"/>
        <a:defRPr sz="2200" kern="1200">
          <a:solidFill>
            <a:schemeClr val="tx1"/>
          </a:solidFill>
          <a:latin typeface="+mj-lt"/>
          <a:ea typeface="+mn-ea"/>
          <a:cs typeface="+mn-cs"/>
        </a:defRPr>
      </a:lvl7pPr>
      <a:lvl8pPr marL="2781300" indent="-266700" algn="l" defTabSz="914400" rtl="0" eaLnBrk="1" latinLnBrk="0" hangingPunct="1">
        <a:spcBef>
          <a:spcPct val="20000"/>
        </a:spcBef>
        <a:buFont typeface="Symbol" panose="05050102010706020507" pitchFamily="18" charset="2"/>
        <a:buChar char="-"/>
        <a:defRPr sz="2200" kern="1200">
          <a:solidFill>
            <a:schemeClr val="tx1"/>
          </a:solidFill>
          <a:latin typeface="+mj-lt"/>
          <a:ea typeface="+mn-ea"/>
          <a:cs typeface="+mn-cs"/>
        </a:defRPr>
      </a:lvl8pPr>
      <a:lvl9pPr marL="3136900" indent="-266700" algn="l" defTabSz="914400" rtl="0" eaLnBrk="1" latinLnBrk="0" hangingPunct="1">
        <a:spcBef>
          <a:spcPct val="20000"/>
        </a:spcBef>
        <a:buFont typeface="Symbol" panose="05050102010706020507" pitchFamily="18" charset="2"/>
        <a:buChar char="-"/>
        <a:defRPr sz="2200" kern="1200">
          <a:solidFill>
            <a:schemeClr val="tx1"/>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5124">
          <p15:clr>
            <a:srgbClr val="F26B43"/>
          </p15:clr>
        </p15:guide>
        <p15:guide id="3" pos="6396">
          <p15:clr>
            <a:srgbClr val="F26B43"/>
          </p15:clr>
        </p15:guide>
        <p15:guide id="4" pos="2556">
          <p15:clr>
            <a:srgbClr val="F26B43"/>
          </p15:clr>
        </p15:guide>
        <p15:guide id="5" pos="1284">
          <p15:clr>
            <a:srgbClr val="F26B43"/>
          </p15:clr>
        </p15:guide>
        <p15:guide id="6" orient="horz" pos="686">
          <p15:clr>
            <a:srgbClr val="F26B43"/>
          </p15:clr>
        </p15:guide>
        <p15:guide id="7" orient="horz" pos="1593">
          <p15:clr>
            <a:srgbClr val="F26B43"/>
          </p15:clr>
        </p15:guide>
        <p15:guide id="8" orient="horz" pos="2500">
          <p15:clr>
            <a:srgbClr val="F26B43"/>
          </p15:clr>
        </p15:guide>
        <p15:guide id="9" orient="horz" pos="340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uppieren 3"/>
          <p:cNvGrpSpPr/>
          <p:nvPr userDrawn="1"/>
        </p:nvGrpSpPr>
        <p:grpSpPr bwMode="ltGray">
          <a:xfrm>
            <a:off x="0" y="0"/>
            <a:ext cx="12192000" cy="6862298"/>
            <a:chOff x="0" y="0"/>
            <a:chExt cx="9144000" cy="6862298"/>
          </a:xfrm>
        </p:grpSpPr>
        <p:sp>
          <p:nvSpPr>
            <p:cNvPr id="16" name="Rechteck 15"/>
            <p:cNvSpPr/>
            <p:nvPr userDrawn="1"/>
          </p:nvSpPr>
          <p:spPr bwMode="ltGray">
            <a:xfrm>
              <a:off x="0" y="0"/>
              <a:ext cx="9144000" cy="6858000"/>
            </a:xfrm>
            <a:prstGeom prst="rect">
              <a:avLst/>
            </a:prstGeom>
            <a:gradFill flip="none" rotWithShape="1">
              <a:gsLst>
                <a:gs pos="0">
                  <a:srgbClr val="EF0000">
                    <a:lumMod val="100000"/>
                  </a:srgbClr>
                </a:gs>
                <a:gs pos="69000">
                  <a:srgbClr val="AC0000"/>
                </a:gs>
                <a:gs pos="16000">
                  <a:srgbClr val="EF0000"/>
                </a:gs>
                <a:gs pos="100000">
                  <a:srgbClr val="920000"/>
                </a:gs>
              </a:gsLst>
              <a:path path="circle">
                <a:fillToRect l="50000" t="50000" r="50000" b="50000"/>
              </a:path>
              <a:tileRect/>
            </a:gradFill>
            <a:ln w="6350" cap="flat" cmpd="sng" algn="ctr">
              <a:noFill/>
              <a:prstDash val="solid"/>
            </a:ln>
            <a:effectLst/>
          </p:spPr>
          <p:txBody>
            <a:bodyPr lIns="23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2200" b="0" i="0" u="none" strike="noStrike" kern="0" cap="none" spc="0" normalizeH="0" baseline="0" noProof="0" dirty="0">
                <a:ln>
                  <a:noFill/>
                </a:ln>
                <a:solidFill>
                  <a:prstClr val="white"/>
                </a:solidFill>
                <a:effectLst/>
                <a:uLnTx/>
                <a:uFillTx/>
                <a:latin typeface="Arial"/>
                <a:ea typeface="+mn-ea"/>
                <a:cs typeface="Arial" pitchFamily="34" charset="0"/>
              </a:endParaRPr>
            </a:p>
          </p:txBody>
        </p:sp>
        <p:sp>
          <p:nvSpPr>
            <p:cNvPr id="3" name="Rechteck 2"/>
            <p:cNvSpPr/>
            <p:nvPr userDrawn="1"/>
          </p:nvSpPr>
          <p:spPr bwMode="ltGray">
            <a:xfrm>
              <a:off x="1" y="1086504"/>
              <a:ext cx="9143999" cy="5775794"/>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234000" rtlCol="0" anchor="ctr"/>
            <a:lstStyle/>
            <a:p>
              <a:pPr algn="ctr"/>
              <a:endParaRPr lang="de-DE" sz="2200" dirty="0">
                <a:solidFill>
                  <a:schemeClr val="bg1"/>
                </a:solidFill>
                <a:latin typeface="Arial" pitchFamily="34" charset="0"/>
                <a:cs typeface="Arial" pitchFamily="34" charset="0"/>
              </a:endParaRPr>
            </a:p>
          </p:txBody>
        </p:sp>
      </p:grpSp>
      <p:sp>
        <p:nvSpPr>
          <p:cNvPr id="2" name="Titelplatzhalter 1"/>
          <p:cNvSpPr>
            <a:spLocks noGrp="1"/>
          </p:cNvSpPr>
          <p:nvPr>
            <p:ph type="title"/>
          </p:nvPr>
        </p:nvSpPr>
        <p:spPr bwMode="white">
          <a:xfrm>
            <a:off x="-1" y="450787"/>
            <a:ext cx="10137600" cy="629367"/>
          </a:xfrm>
          <a:prstGeom prst="rect">
            <a:avLst/>
          </a:prstGeom>
        </p:spPr>
        <p:txBody>
          <a:bodyPr vert="horz" wrap="square" lIns="450000" tIns="144000" rIns="90000" bIns="144000" rtlCol="0" anchor="b" anchorCtr="0">
            <a:spAutoFit/>
          </a:bodyPr>
          <a:lstStyle/>
          <a:p>
            <a:r>
              <a:rPr lang="en-US" noProof="0" dirty="0"/>
              <a:t>Click to add title</a:t>
            </a:r>
          </a:p>
        </p:txBody>
      </p:sp>
      <p:sp>
        <p:nvSpPr>
          <p:cNvPr id="18" name="Textplatzhalter 2"/>
          <p:cNvSpPr>
            <a:spLocks noGrp="1"/>
          </p:cNvSpPr>
          <p:nvPr>
            <p:ph type="body" idx="1"/>
          </p:nvPr>
        </p:nvSpPr>
        <p:spPr bwMode="gray">
          <a:xfrm>
            <a:off x="2" y="1090801"/>
            <a:ext cx="12191999" cy="5330171"/>
          </a:xfrm>
          <a:prstGeom prst="rect">
            <a:avLst/>
          </a:prstGeom>
        </p:spPr>
        <p:txBody>
          <a:bodyPr vert="horz" lIns="450000" tIns="190800" rIns="91440" bIns="45720" rtlCol="0">
            <a:noAutofit/>
          </a:body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a:p>
            <a:pPr lvl="5"/>
            <a:r>
              <a:rPr lang="en-US" noProof="0" dirty="0"/>
              <a:t>Sixth level</a:t>
            </a:r>
          </a:p>
          <a:p>
            <a:pPr lvl="6"/>
            <a:r>
              <a:rPr lang="en-US" noProof="0" dirty="0"/>
              <a:t>Seventh level</a:t>
            </a:r>
          </a:p>
          <a:p>
            <a:pPr lvl="7"/>
            <a:r>
              <a:rPr lang="en-US" noProof="0" dirty="0"/>
              <a:t>Eighth level</a:t>
            </a:r>
          </a:p>
          <a:p>
            <a:pPr lvl="8"/>
            <a:r>
              <a:rPr lang="en-US" noProof="0" dirty="0"/>
              <a:t>Ninth level</a:t>
            </a:r>
          </a:p>
        </p:txBody>
      </p:sp>
      <p:sp>
        <p:nvSpPr>
          <p:cNvPr id="19" name="Fußzeilenplatzhalter 4"/>
          <p:cNvSpPr>
            <a:spLocks noGrp="1"/>
          </p:cNvSpPr>
          <p:nvPr>
            <p:ph type="ftr" sz="quarter" idx="3"/>
          </p:nvPr>
        </p:nvSpPr>
        <p:spPr bwMode="gray">
          <a:xfrm>
            <a:off x="767408" y="6416676"/>
            <a:ext cx="4640201" cy="441325"/>
          </a:xfrm>
          <a:prstGeom prst="rect">
            <a:avLst/>
          </a:prstGeom>
        </p:spPr>
        <p:txBody>
          <a:bodyPr vert="horz" lIns="90000" tIns="36000" rIns="91440" bIns="36000" rtlCol="0" anchor="ctr"/>
          <a:lstStyle>
            <a:lvl1pPr algn="l">
              <a:defRPr sz="1100">
                <a:solidFill>
                  <a:schemeClr val="accent1"/>
                </a:solidFill>
                <a:latin typeface="Arial" pitchFamily="34" charset="0"/>
                <a:cs typeface="Arial" pitchFamily="34" charset="0"/>
              </a:defRPr>
            </a:lvl1pPr>
          </a:lstStyle>
          <a:p>
            <a:endParaRPr lang="de-DE" dirty="0"/>
          </a:p>
        </p:txBody>
      </p:sp>
      <p:sp>
        <p:nvSpPr>
          <p:cNvPr id="20" name="Foliennummernplatzhalter 5"/>
          <p:cNvSpPr>
            <a:spLocks noGrp="1"/>
          </p:cNvSpPr>
          <p:nvPr>
            <p:ph type="sldNum" sz="quarter" idx="4"/>
          </p:nvPr>
        </p:nvSpPr>
        <p:spPr bwMode="gray">
          <a:xfrm>
            <a:off x="2200" y="6416676"/>
            <a:ext cx="765208" cy="441325"/>
          </a:xfrm>
          <a:prstGeom prst="rect">
            <a:avLst/>
          </a:prstGeom>
        </p:spPr>
        <p:txBody>
          <a:bodyPr vert="horz" lIns="234000" tIns="45720" rIns="3600" bIns="45720" rtlCol="0" anchor="ctr"/>
          <a:lstStyle>
            <a:lvl1pPr algn="l">
              <a:defRPr sz="1100">
                <a:solidFill>
                  <a:schemeClr val="accent1"/>
                </a:solidFill>
                <a:latin typeface="Arial" pitchFamily="34" charset="0"/>
                <a:cs typeface="Arial" pitchFamily="34" charset="0"/>
              </a:defRPr>
            </a:lvl1pPr>
          </a:lstStyle>
          <a:p>
            <a:fld id="{A930EF64-91C9-4EBD-82F9-3643AB15A28C}" type="slidenum">
              <a:rPr lang="de-DE" smtClean="0"/>
              <a:pPr/>
              <a:t>‹#›</a:t>
            </a:fld>
            <a:endParaRPr lang="de-DE" dirty="0"/>
          </a:p>
        </p:txBody>
      </p:sp>
      <p:pic>
        <p:nvPicPr>
          <p:cNvPr id="10" name="Grafik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31993" y="602129"/>
            <a:ext cx="1256088" cy="342306"/>
          </a:xfrm>
          <a:prstGeom prst="rect">
            <a:avLst/>
          </a:prstGeom>
        </p:spPr>
      </p:pic>
    </p:spTree>
    <p:extLst>
      <p:ext uri="{BB962C8B-B14F-4D97-AF65-F5344CB8AC3E}">
        <p14:creationId xmlns:p14="http://schemas.microsoft.com/office/powerpoint/2010/main" val="980308538"/>
      </p:ext>
    </p:extLst>
  </p:cSld>
  <p:clrMap bg1="lt1" tx1="dk1" bg2="lt2" tx2="dk2" accent1="accent1" accent2="accent2" accent3="accent3" accent4="accent4" accent5="accent5" accent6="accent6" hlink="hlink" folHlink="folHlink"/>
  <p:sldLayoutIdLst>
    <p:sldLayoutId id="2147483864" r:id="rId1"/>
  </p:sldLayoutIdLst>
  <p:hf sldNum="0" hdr="0" ftr="0" dt="0"/>
  <p:txStyles>
    <p:titleStyle>
      <a:lvl1pPr algn="l" defTabSz="914400" rtl="0" eaLnBrk="1" latinLnBrk="0" hangingPunct="1">
        <a:spcBef>
          <a:spcPct val="0"/>
        </a:spcBef>
        <a:buNone/>
        <a:defRPr sz="2200" b="1" kern="1200" baseline="0">
          <a:solidFill>
            <a:schemeClr val="bg1"/>
          </a:solidFill>
          <a:latin typeface="Arial" pitchFamily="34" charset="0"/>
          <a:ea typeface="+mj-ea"/>
          <a:cs typeface="Arial" pitchFamily="34" charset="0"/>
        </a:defRPr>
      </a:lvl1pPr>
    </p:titleStyle>
    <p:bodyStyle>
      <a:lvl1pPr marL="266700" marR="0" indent="-266700" algn="l" defTabSz="914400" rtl="0" eaLnBrk="1" fontAlgn="auto" latinLnBrk="0" hangingPunct="1">
        <a:lnSpc>
          <a:spcPct val="100000"/>
        </a:lnSpc>
        <a:spcBef>
          <a:spcPts val="600"/>
        </a:spcBef>
        <a:spcAft>
          <a:spcPts val="0"/>
        </a:spcAft>
        <a:buClrTx/>
        <a:buSzTx/>
        <a:buFont typeface="Wingdings" pitchFamily="2" charset="2"/>
        <a:buChar char="§"/>
        <a:tabLst/>
        <a:defRPr sz="2200" kern="1200" baseline="0">
          <a:solidFill>
            <a:schemeClr val="tx1"/>
          </a:solidFill>
          <a:latin typeface="+mj-lt"/>
          <a:ea typeface="+mn-ea"/>
          <a:cs typeface="Arial" pitchFamily="34" charset="0"/>
        </a:defRPr>
      </a:lvl1pPr>
      <a:lvl2pPr marL="628650" marR="0" indent="-268288" algn="l" defTabSz="914400" rtl="0" eaLnBrk="1" fontAlgn="auto" latinLnBrk="0" hangingPunct="1">
        <a:lnSpc>
          <a:spcPct val="100000"/>
        </a:lnSpc>
        <a:spcBef>
          <a:spcPts val="600"/>
        </a:spcBef>
        <a:spcAft>
          <a:spcPts val="0"/>
        </a:spcAft>
        <a:buClrTx/>
        <a:buSzTx/>
        <a:buFont typeface="Symbol" pitchFamily="18" charset="2"/>
        <a:buChar char="-"/>
        <a:tabLst/>
        <a:defRPr sz="2200" kern="1200">
          <a:solidFill>
            <a:schemeClr val="tx1"/>
          </a:solidFill>
          <a:latin typeface="+mj-lt"/>
          <a:ea typeface="+mn-ea"/>
          <a:cs typeface="Arial" pitchFamily="34" charset="0"/>
        </a:defRPr>
      </a:lvl2pPr>
      <a:lvl3pPr marL="984250" marR="0" indent="-268288" algn="l" defTabSz="914400" rtl="0" eaLnBrk="1" fontAlgn="auto" latinLnBrk="0" hangingPunct="1">
        <a:lnSpc>
          <a:spcPct val="100000"/>
        </a:lnSpc>
        <a:spcBef>
          <a:spcPts val="600"/>
        </a:spcBef>
        <a:spcAft>
          <a:spcPts val="0"/>
        </a:spcAft>
        <a:buClrTx/>
        <a:buSzTx/>
        <a:buFont typeface="Symbol" pitchFamily="18" charset="2"/>
        <a:buChar char="-"/>
        <a:tabLst/>
        <a:defRPr sz="2200" kern="1200">
          <a:solidFill>
            <a:schemeClr val="tx1"/>
          </a:solidFill>
          <a:latin typeface="+mj-lt"/>
          <a:ea typeface="+mn-ea"/>
          <a:cs typeface="Arial" pitchFamily="34" charset="0"/>
        </a:defRPr>
      </a:lvl3pPr>
      <a:lvl4pPr marL="1343025" marR="0" indent="-266700" algn="l" defTabSz="914400" rtl="0" eaLnBrk="1" fontAlgn="auto" latinLnBrk="0" hangingPunct="1">
        <a:lnSpc>
          <a:spcPct val="100000"/>
        </a:lnSpc>
        <a:spcBef>
          <a:spcPts val="600"/>
        </a:spcBef>
        <a:spcAft>
          <a:spcPts val="0"/>
        </a:spcAft>
        <a:buClrTx/>
        <a:buSzTx/>
        <a:buFont typeface="Symbol" pitchFamily="18" charset="2"/>
        <a:buChar char="-"/>
        <a:tabLst/>
        <a:defRPr sz="2200" kern="1200">
          <a:solidFill>
            <a:schemeClr val="tx1"/>
          </a:solidFill>
          <a:latin typeface="+mj-lt"/>
          <a:ea typeface="+mn-ea"/>
          <a:cs typeface="Arial" pitchFamily="34" charset="0"/>
        </a:defRPr>
      </a:lvl4pPr>
      <a:lvl5pPr marL="1700213" marR="0" indent="-266700" algn="l" defTabSz="914400" rtl="0" eaLnBrk="1" fontAlgn="auto" latinLnBrk="0" hangingPunct="1">
        <a:lnSpc>
          <a:spcPct val="100000"/>
        </a:lnSpc>
        <a:spcBef>
          <a:spcPts val="600"/>
        </a:spcBef>
        <a:spcAft>
          <a:spcPts val="0"/>
        </a:spcAft>
        <a:buClrTx/>
        <a:buSzTx/>
        <a:buFont typeface="Symbol" pitchFamily="18" charset="2"/>
        <a:buChar char="-"/>
        <a:tabLst/>
        <a:defRPr sz="2200" kern="1200">
          <a:solidFill>
            <a:schemeClr val="tx1"/>
          </a:solidFill>
          <a:latin typeface="+mj-lt"/>
          <a:ea typeface="+mn-ea"/>
          <a:cs typeface="Arial" pitchFamily="34" charset="0"/>
        </a:defRPr>
      </a:lvl5pPr>
      <a:lvl6pPr marL="2057400" indent="-266700" algn="l" defTabSz="914400" rtl="0" eaLnBrk="1" latinLnBrk="0" hangingPunct="1">
        <a:spcBef>
          <a:spcPct val="20000"/>
        </a:spcBef>
        <a:buFont typeface="Symbol" panose="05050102010706020507" pitchFamily="18" charset="2"/>
        <a:buChar char="-"/>
        <a:defRPr sz="2200" kern="1200">
          <a:solidFill>
            <a:schemeClr val="tx1"/>
          </a:solidFill>
          <a:latin typeface="+mj-lt"/>
          <a:ea typeface="+mn-ea"/>
          <a:cs typeface="+mn-cs"/>
        </a:defRPr>
      </a:lvl6pPr>
      <a:lvl7pPr marL="2425700" indent="-266700" algn="l" defTabSz="914400" rtl="0" eaLnBrk="1" latinLnBrk="0" hangingPunct="1">
        <a:spcBef>
          <a:spcPct val="20000"/>
        </a:spcBef>
        <a:buFont typeface="Symbol" panose="05050102010706020507" pitchFamily="18" charset="2"/>
        <a:buChar char="-"/>
        <a:defRPr sz="2200" kern="1200">
          <a:solidFill>
            <a:schemeClr val="tx1"/>
          </a:solidFill>
          <a:latin typeface="+mj-lt"/>
          <a:ea typeface="+mn-ea"/>
          <a:cs typeface="+mn-cs"/>
        </a:defRPr>
      </a:lvl7pPr>
      <a:lvl8pPr marL="2781300" indent="-266700" algn="l" defTabSz="914400" rtl="0" eaLnBrk="1" latinLnBrk="0" hangingPunct="1">
        <a:spcBef>
          <a:spcPct val="20000"/>
        </a:spcBef>
        <a:buFont typeface="Symbol" panose="05050102010706020507" pitchFamily="18" charset="2"/>
        <a:buChar char="-"/>
        <a:defRPr sz="2200" kern="1200">
          <a:solidFill>
            <a:schemeClr val="tx1"/>
          </a:solidFill>
          <a:latin typeface="+mj-lt"/>
          <a:ea typeface="+mn-ea"/>
          <a:cs typeface="+mn-cs"/>
        </a:defRPr>
      </a:lvl8pPr>
      <a:lvl9pPr marL="3136900" indent="-266700" algn="l" defTabSz="914400" rtl="0" eaLnBrk="1" latinLnBrk="0" hangingPunct="1">
        <a:spcBef>
          <a:spcPct val="20000"/>
        </a:spcBef>
        <a:buFont typeface="Symbol" panose="05050102010706020507" pitchFamily="18" charset="2"/>
        <a:buChar char="-"/>
        <a:defRPr sz="2200" kern="1200">
          <a:solidFill>
            <a:schemeClr val="tx1"/>
          </a:solidFill>
          <a:latin typeface="+mj-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5124" userDrawn="1">
          <p15:clr>
            <a:srgbClr val="F26B43"/>
          </p15:clr>
        </p15:guide>
        <p15:guide id="3" pos="6396" userDrawn="1">
          <p15:clr>
            <a:srgbClr val="F26B43"/>
          </p15:clr>
        </p15:guide>
        <p15:guide id="4" pos="2556" userDrawn="1">
          <p15:clr>
            <a:srgbClr val="F26B43"/>
          </p15:clr>
        </p15:guide>
        <p15:guide id="5" pos="1284" userDrawn="1">
          <p15:clr>
            <a:srgbClr val="F26B43"/>
          </p15:clr>
        </p15:guide>
        <p15:guide id="6" orient="horz" pos="686" userDrawn="1">
          <p15:clr>
            <a:srgbClr val="F26B43"/>
          </p15:clr>
        </p15:guide>
        <p15:guide id="7" orient="horz" pos="1593" userDrawn="1">
          <p15:clr>
            <a:srgbClr val="F26B43"/>
          </p15:clr>
        </p15:guide>
        <p15:guide id="8" orient="horz" pos="2500" userDrawn="1">
          <p15:clr>
            <a:srgbClr val="F26B43"/>
          </p15:clr>
        </p15:guide>
        <p15:guide id="9" orient="horz" pos="340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http://localhost/Tc3PlcHmiWeb/Port_851/Visu/webvisu.htm"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s://azdevops01.beckhoff.com/ApplicationCommon/ipc-os" TargetMode="Externa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tcbsd.beckhoff.com/TCBSD/12/stable/packages/All/" TargetMode="External"/><Relationship Id="rId2" Type="http://schemas.openxmlformats.org/officeDocument/2006/relationships/hyperlink" Target="https://www.beckhoff.com/en-us/products/automation/product-finder-twincat/" TargetMode="Externa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tcbsd.beckhoff.com/TCBSD/13/testing/packages/All/" TargetMode="Externa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customXml" Target="../ink/ink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hyperlink" Target="https://github.com/Beckhoff/twincatbsd-tools/tree/master/Backup-TCBSDRepo" TargetMode="Externa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4E1CCD-ECD7-4A46-AB61-C5F02F70D912}"/>
              </a:ext>
            </a:extLst>
          </p:cNvPr>
          <p:cNvSpPr>
            <a:spLocks noGrp="1"/>
          </p:cNvSpPr>
          <p:nvPr>
            <p:ph type="title"/>
          </p:nvPr>
        </p:nvSpPr>
        <p:spPr/>
        <p:txBody>
          <a:bodyPr/>
          <a:lstStyle/>
          <a:p>
            <a:r>
              <a:rPr lang="en-US" dirty="0"/>
              <a:t>Tc/BSD Basics</a:t>
            </a:r>
          </a:p>
        </p:txBody>
      </p:sp>
    </p:spTree>
    <p:extLst>
      <p:ext uri="{BB962C8B-B14F-4D97-AF65-F5344CB8AC3E}">
        <p14:creationId xmlns:p14="http://schemas.microsoft.com/office/powerpoint/2010/main" val="4289524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77CEB97-5637-490A-8CA0-2C980C57A9B6}"/>
              </a:ext>
            </a:extLst>
          </p:cNvPr>
          <p:cNvSpPr>
            <a:spLocks noGrp="1"/>
          </p:cNvSpPr>
          <p:nvPr>
            <p:ph type="body" sz="quarter" idx="15"/>
          </p:nvPr>
        </p:nvSpPr>
        <p:spPr/>
        <p:txBody>
          <a:bodyPr/>
          <a:lstStyle/>
          <a:p>
            <a:endParaRPr lang="en-US" dirty="0"/>
          </a:p>
          <a:p>
            <a:r>
              <a:rPr lang="en-US" dirty="0"/>
              <a:t>Recap of Basics</a:t>
            </a:r>
          </a:p>
          <a:p>
            <a:r>
              <a:rPr lang="en-US" dirty="0"/>
              <a:t>Changes to Networking</a:t>
            </a:r>
          </a:p>
          <a:p>
            <a:r>
              <a:rPr lang="en-US" b="1" dirty="0"/>
              <a:t>Using </a:t>
            </a:r>
            <a:r>
              <a:rPr lang="en-US" b="1" dirty="0" err="1"/>
              <a:t>tcbsd</a:t>
            </a:r>
            <a:r>
              <a:rPr lang="en-US" b="1" dirty="0"/>
              <a:t>-upgrade</a:t>
            </a:r>
          </a:p>
          <a:p>
            <a:r>
              <a:rPr lang="en-US" dirty="0"/>
              <a:t>TF1200 UI Client</a:t>
            </a:r>
          </a:p>
          <a:p>
            <a:r>
              <a:rPr lang="en-US" dirty="0"/>
              <a:t>ZFS </a:t>
            </a:r>
          </a:p>
          <a:p>
            <a:r>
              <a:rPr lang="en-US" dirty="0"/>
              <a:t>Creating a Local Repository</a:t>
            </a:r>
          </a:p>
          <a:p>
            <a:pPr lvl="1"/>
            <a:endParaRPr lang="en-US" dirty="0"/>
          </a:p>
          <a:p>
            <a:endParaRPr lang="en-US" dirty="0"/>
          </a:p>
          <a:p>
            <a:endParaRPr lang="en-US" dirty="0"/>
          </a:p>
          <a:p>
            <a:endParaRPr lang="en-US" dirty="0"/>
          </a:p>
        </p:txBody>
      </p:sp>
      <p:sp>
        <p:nvSpPr>
          <p:cNvPr id="4" name="Title 3">
            <a:extLst>
              <a:ext uri="{FF2B5EF4-FFF2-40B4-BE49-F238E27FC236}">
                <a16:creationId xmlns:a16="http://schemas.microsoft.com/office/drawing/2014/main" id="{35D5A1FC-132C-4E3B-9D10-B78664F30AD2}"/>
              </a:ext>
            </a:extLst>
          </p:cNvPr>
          <p:cNvSpPr>
            <a:spLocks noGrp="1"/>
          </p:cNvSpPr>
          <p:nvPr>
            <p:ph type="title"/>
          </p:nvPr>
        </p:nvSpPr>
        <p:spPr/>
        <p:txBody>
          <a:bodyPr/>
          <a:lstStyle/>
          <a:p>
            <a:r>
              <a:rPr lang="en-US" dirty="0"/>
              <a:t>Tc/BSD Basics</a:t>
            </a:r>
          </a:p>
        </p:txBody>
      </p:sp>
    </p:spTree>
    <p:extLst>
      <p:ext uri="{BB962C8B-B14F-4D97-AF65-F5344CB8AC3E}">
        <p14:creationId xmlns:p14="http://schemas.microsoft.com/office/powerpoint/2010/main" val="1777544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0AE432B-A52D-CC49-101F-C5BAFA5E5045}"/>
              </a:ext>
            </a:extLst>
          </p:cNvPr>
          <p:cNvSpPr>
            <a:spLocks noGrp="1"/>
          </p:cNvSpPr>
          <p:nvPr>
            <p:ph type="body" sz="quarter" idx="15"/>
          </p:nvPr>
        </p:nvSpPr>
        <p:spPr>
          <a:xfrm>
            <a:off x="3" y="1090799"/>
            <a:ext cx="10137596" cy="5331600"/>
          </a:xfrm>
        </p:spPr>
        <p:txBody>
          <a:bodyPr/>
          <a:lstStyle/>
          <a:p>
            <a:pPr>
              <a:buFont typeface="Wingdings" panose="05000000000000000000" pitchFamily="2" charset="2"/>
              <a:buChar char="Ø"/>
            </a:pPr>
            <a:r>
              <a:rPr lang="en-US" dirty="0"/>
              <a:t>Tc/BSD 12 is for legacy systems only. If a customer is using Tc/BSD 12, and needs a replacement image, we can provide the older .iso in Support.</a:t>
            </a:r>
          </a:p>
          <a:p>
            <a:pPr lvl="1">
              <a:buFont typeface="Wingdings" panose="05000000000000000000" pitchFamily="2" charset="2"/>
              <a:buChar char="Ø"/>
            </a:pPr>
            <a:r>
              <a:rPr lang="en-US" dirty="0"/>
              <a:t>XAR version = 4024.22.</a:t>
            </a:r>
          </a:p>
          <a:p>
            <a:pPr>
              <a:buFont typeface="Wingdings" panose="05000000000000000000" pitchFamily="2" charset="2"/>
              <a:buChar char="Ø"/>
            </a:pPr>
            <a:r>
              <a:rPr lang="en-US" dirty="0"/>
              <a:t>The version 12 repository still exists for these cases, new version of those packages are not being released. Some functions have not been updated since 2022.</a:t>
            </a:r>
          </a:p>
          <a:p>
            <a:pPr>
              <a:buFont typeface="Wingdings" panose="05000000000000000000" pitchFamily="2" charset="2"/>
              <a:buChar char="Ø"/>
            </a:pPr>
            <a:r>
              <a:rPr lang="en-US" dirty="0"/>
              <a:t>Tc/BSD 13/14 will have new features added in the future, such as Hypervisor and TF1200 HMI client.</a:t>
            </a:r>
          </a:p>
        </p:txBody>
      </p:sp>
      <p:sp>
        <p:nvSpPr>
          <p:cNvPr id="3" name="Title 2">
            <a:extLst>
              <a:ext uri="{FF2B5EF4-FFF2-40B4-BE49-F238E27FC236}">
                <a16:creationId xmlns:a16="http://schemas.microsoft.com/office/drawing/2014/main" id="{874AE8D9-A4F0-B5CF-3016-8F227783DF33}"/>
              </a:ext>
            </a:extLst>
          </p:cNvPr>
          <p:cNvSpPr>
            <a:spLocks noGrp="1"/>
          </p:cNvSpPr>
          <p:nvPr>
            <p:ph type="title"/>
          </p:nvPr>
        </p:nvSpPr>
        <p:spPr/>
        <p:txBody>
          <a:bodyPr/>
          <a:lstStyle/>
          <a:p>
            <a:r>
              <a:rPr lang="en-US" dirty="0"/>
              <a:t>Tc/BSD Versions</a:t>
            </a:r>
          </a:p>
        </p:txBody>
      </p:sp>
    </p:spTree>
    <p:extLst>
      <p:ext uri="{BB962C8B-B14F-4D97-AF65-F5344CB8AC3E}">
        <p14:creationId xmlns:p14="http://schemas.microsoft.com/office/powerpoint/2010/main" val="2407806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DAD519B-5DFD-1767-3AF6-D26189956979}"/>
              </a:ext>
            </a:extLst>
          </p:cNvPr>
          <p:cNvSpPr>
            <a:spLocks noGrp="1"/>
          </p:cNvSpPr>
          <p:nvPr>
            <p:ph type="body" sz="quarter" idx="15"/>
          </p:nvPr>
        </p:nvSpPr>
        <p:spPr/>
        <p:txBody>
          <a:bodyPr/>
          <a:lstStyle/>
          <a:p>
            <a:pPr>
              <a:buFont typeface="Wingdings" panose="05000000000000000000" pitchFamily="2" charset="2"/>
              <a:buChar char="Ø"/>
            </a:pPr>
            <a:r>
              <a:rPr lang="en-US" dirty="0"/>
              <a:t>For customer’s still using Tc/BSD 12 or 13, the only option to upgrade to Tc/BSD 14 without a reimage is using the </a:t>
            </a:r>
            <a:r>
              <a:rPr lang="en-US" dirty="0" err="1"/>
              <a:t>tcbsd</a:t>
            </a:r>
            <a:r>
              <a:rPr lang="en-US" dirty="0"/>
              <a:t>-upgrade package.</a:t>
            </a:r>
          </a:p>
          <a:p>
            <a:pPr lvl="1">
              <a:buFont typeface="Wingdings" panose="05000000000000000000" pitchFamily="2" charset="2"/>
              <a:buChar char="Ø"/>
            </a:pPr>
            <a:r>
              <a:rPr lang="en-US" dirty="0"/>
              <a:t>Simply changing the remote repository URL to the 14 version will not be enough for a proper upgrade of Tc/BSD.</a:t>
            </a:r>
          </a:p>
          <a:p>
            <a:pPr>
              <a:buFont typeface="Wingdings" panose="05000000000000000000" pitchFamily="2" charset="2"/>
              <a:buChar char="Ø"/>
            </a:pPr>
            <a:r>
              <a:rPr lang="en-US" dirty="0"/>
              <a:t>The application can also be used for minor updates where only OS and TwinCAT XAR packages are upgraded.</a:t>
            </a:r>
          </a:p>
          <a:p>
            <a:pPr>
              <a:buFont typeface="Wingdings" panose="05000000000000000000" pitchFamily="2" charset="2"/>
              <a:buChar char="Ø"/>
            </a:pPr>
            <a:r>
              <a:rPr lang="en-US" dirty="0">
                <a:latin typeface="Courier New" panose="02070309020205020404" pitchFamily="49" charset="0"/>
                <a:cs typeface="Courier New" panose="02070309020205020404" pitchFamily="49" charset="0"/>
              </a:rPr>
              <a:t>doas </a:t>
            </a:r>
            <a:r>
              <a:rPr lang="en-US" dirty="0" err="1">
                <a:highlight>
                  <a:srgbClr val="FF9900"/>
                </a:highlight>
                <a:latin typeface="Courier New" panose="02070309020205020404" pitchFamily="49" charset="0"/>
                <a:cs typeface="Courier New" panose="02070309020205020404" pitchFamily="49" charset="0"/>
              </a:rPr>
              <a:t>tcbsd</a:t>
            </a:r>
            <a:r>
              <a:rPr lang="en-US" dirty="0">
                <a:highlight>
                  <a:srgbClr val="FF9900"/>
                </a:highlight>
                <a:latin typeface="Courier New" panose="02070309020205020404" pitchFamily="49" charset="0"/>
                <a:cs typeface="Courier New" panose="02070309020205020404" pitchFamily="49" charset="0"/>
              </a:rPr>
              <a:t>-upgrade</a:t>
            </a:r>
            <a:r>
              <a:rPr lang="en-US" dirty="0">
                <a:latin typeface="Courier New" panose="02070309020205020404" pitchFamily="49" charset="0"/>
                <a:cs typeface="Courier New" panose="02070309020205020404" pitchFamily="49" charset="0"/>
              </a:rPr>
              <a:t> </a:t>
            </a:r>
            <a:r>
              <a:rPr lang="en-US" dirty="0">
                <a:highlight>
                  <a:srgbClr val="9DAFCC"/>
                </a:highlight>
                <a:latin typeface="Courier New" panose="02070309020205020404" pitchFamily="49" charset="0"/>
                <a:cs typeface="Courier New" panose="02070309020205020404" pitchFamily="49" charset="0"/>
              </a:rPr>
              <a:t>--major</a:t>
            </a:r>
          </a:p>
          <a:p>
            <a:pPr lvl="1">
              <a:buFont typeface="Wingdings" panose="05000000000000000000" pitchFamily="2" charset="2"/>
              <a:buChar char="Ø"/>
            </a:pPr>
            <a:r>
              <a:rPr lang="en-US" dirty="0">
                <a:cs typeface="Courier New" panose="02070309020205020404" pitchFamily="49" charset="0"/>
              </a:rPr>
              <a:t>Upgrade from Tc/BSD 12 to Tc/BSD 14</a:t>
            </a:r>
          </a:p>
          <a:p>
            <a:pPr>
              <a:buFont typeface="Wingdings" panose="05000000000000000000" pitchFamily="2" charset="2"/>
              <a:buChar char="Ø"/>
            </a:pPr>
            <a:r>
              <a:rPr lang="en-US" dirty="0">
                <a:latin typeface="Courier New" panose="02070309020205020404" pitchFamily="49" charset="0"/>
                <a:cs typeface="Courier New" panose="02070309020205020404" pitchFamily="49" charset="0"/>
              </a:rPr>
              <a:t>doas </a:t>
            </a:r>
            <a:r>
              <a:rPr lang="en-US" dirty="0" err="1">
                <a:highlight>
                  <a:srgbClr val="FF9900"/>
                </a:highlight>
                <a:latin typeface="Courier New" panose="02070309020205020404" pitchFamily="49" charset="0"/>
                <a:cs typeface="Courier New" panose="02070309020205020404" pitchFamily="49" charset="0"/>
              </a:rPr>
              <a:t>tcbsd</a:t>
            </a:r>
            <a:r>
              <a:rPr lang="en-US" dirty="0">
                <a:highlight>
                  <a:srgbClr val="FF9900"/>
                </a:highlight>
                <a:latin typeface="Courier New" panose="02070309020205020404" pitchFamily="49" charset="0"/>
                <a:cs typeface="Courier New" panose="02070309020205020404" pitchFamily="49" charset="0"/>
              </a:rPr>
              <a:t>-upgrade</a:t>
            </a:r>
            <a:r>
              <a:rPr lang="en-US" dirty="0">
                <a:latin typeface="Courier New" panose="02070309020205020404" pitchFamily="49" charset="0"/>
                <a:cs typeface="Courier New" panose="02070309020205020404" pitchFamily="49" charset="0"/>
              </a:rPr>
              <a:t> </a:t>
            </a:r>
            <a:r>
              <a:rPr lang="en-US" dirty="0">
                <a:highlight>
                  <a:srgbClr val="9DAFCC"/>
                </a:highlight>
                <a:latin typeface="Courier New" panose="02070309020205020404" pitchFamily="49" charset="0"/>
                <a:cs typeface="Courier New" panose="02070309020205020404" pitchFamily="49" charset="0"/>
              </a:rPr>
              <a:t>--minor</a:t>
            </a:r>
          </a:p>
          <a:p>
            <a:pPr lvl="1">
              <a:buFont typeface="Wingdings" panose="05000000000000000000" pitchFamily="2" charset="2"/>
              <a:buChar char="Ø"/>
            </a:pPr>
            <a:r>
              <a:rPr lang="en-US" dirty="0">
                <a:cs typeface="Courier New" panose="02070309020205020404" pitchFamily="49" charset="0"/>
              </a:rPr>
              <a:t>Upgrade “core” OS packages( i.e. 13.0 -&gt; 13.2) and TcXAR</a:t>
            </a:r>
          </a:p>
          <a:p>
            <a:pPr>
              <a:buFont typeface="Wingdings" panose="05000000000000000000" pitchFamily="2" charset="2"/>
              <a:buChar char="Ø"/>
            </a:pPr>
            <a:endParaRPr lang="en-US" dirty="0">
              <a:latin typeface="Courier New" panose="02070309020205020404" pitchFamily="49" charset="0"/>
              <a:cs typeface="Courier New" panose="02070309020205020404" pitchFamily="49" charset="0"/>
            </a:endParaRPr>
          </a:p>
          <a:p>
            <a:endParaRPr lang="en-US" dirty="0"/>
          </a:p>
        </p:txBody>
      </p:sp>
      <p:sp>
        <p:nvSpPr>
          <p:cNvPr id="6" name="Title 5">
            <a:extLst>
              <a:ext uri="{FF2B5EF4-FFF2-40B4-BE49-F238E27FC236}">
                <a16:creationId xmlns:a16="http://schemas.microsoft.com/office/drawing/2014/main" id="{94D3036F-4647-3932-8B9B-3A1E557ED78C}"/>
              </a:ext>
            </a:extLst>
          </p:cNvPr>
          <p:cNvSpPr>
            <a:spLocks noGrp="1"/>
          </p:cNvSpPr>
          <p:nvPr>
            <p:ph type="title"/>
          </p:nvPr>
        </p:nvSpPr>
        <p:spPr/>
        <p:txBody>
          <a:bodyPr/>
          <a:lstStyle/>
          <a:p>
            <a:r>
              <a:rPr lang="en-US" dirty="0" err="1"/>
              <a:t>Tcbsd</a:t>
            </a:r>
            <a:r>
              <a:rPr lang="en-US" dirty="0"/>
              <a:t>-upgrade</a:t>
            </a:r>
          </a:p>
        </p:txBody>
      </p:sp>
    </p:spTree>
    <p:extLst>
      <p:ext uri="{BB962C8B-B14F-4D97-AF65-F5344CB8AC3E}">
        <p14:creationId xmlns:p14="http://schemas.microsoft.com/office/powerpoint/2010/main" val="958527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77CEB97-5637-490A-8CA0-2C980C57A9B6}"/>
              </a:ext>
            </a:extLst>
          </p:cNvPr>
          <p:cNvSpPr>
            <a:spLocks noGrp="1"/>
          </p:cNvSpPr>
          <p:nvPr>
            <p:ph type="body" sz="quarter" idx="15"/>
          </p:nvPr>
        </p:nvSpPr>
        <p:spPr/>
        <p:txBody>
          <a:bodyPr/>
          <a:lstStyle/>
          <a:p>
            <a:r>
              <a:rPr lang="en-US" dirty="0"/>
              <a:t>Changes to Networking</a:t>
            </a:r>
          </a:p>
          <a:p>
            <a:r>
              <a:rPr lang="en-US" dirty="0"/>
              <a:t>Using </a:t>
            </a:r>
            <a:r>
              <a:rPr lang="en-US" dirty="0" err="1"/>
              <a:t>tcbsd</a:t>
            </a:r>
            <a:r>
              <a:rPr lang="en-US" dirty="0"/>
              <a:t>-upgrade</a:t>
            </a:r>
          </a:p>
          <a:p>
            <a:r>
              <a:rPr lang="en-US" b="1" dirty="0"/>
              <a:t>TF1200 UI Client</a:t>
            </a:r>
          </a:p>
          <a:p>
            <a:r>
              <a:rPr lang="en-US" dirty="0"/>
              <a:t>ZFS </a:t>
            </a:r>
          </a:p>
          <a:p>
            <a:r>
              <a:rPr lang="en-US" dirty="0"/>
              <a:t>Creating a local Repository</a:t>
            </a:r>
          </a:p>
          <a:p>
            <a:endParaRPr lang="en-US" dirty="0"/>
          </a:p>
          <a:p>
            <a:endParaRPr lang="en-US" dirty="0"/>
          </a:p>
          <a:p>
            <a:endParaRPr lang="en-US" dirty="0"/>
          </a:p>
        </p:txBody>
      </p:sp>
      <p:sp>
        <p:nvSpPr>
          <p:cNvPr id="4" name="Title 3">
            <a:extLst>
              <a:ext uri="{FF2B5EF4-FFF2-40B4-BE49-F238E27FC236}">
                <a16:creationId xmlns:a16="http://schemas.microsoft.com/office/drawing/2014/main" id="{35D5A1FC-132C-4E3B-9D10-B78664F30AD2}"/>
              </a:ext>
            </a:extLst>
          </p:cNvPr>
          <p:cNvSpPr>
            <a:spLocks noGrp="1"/>
          </p:cNvSpPr>
          <p:nvPr>
            <p:ph type="title"/>
          </p:nvPr>
        </p:nvSpPr>
        <p:spPr/>
        <p:txBody>
          <a:bodyPr/>
          <a:lstStyle/>
          <a:p>
            <a:r>
              <a:rPr lang="en-US" dirty="0"/>
              <a:t>Tc/BSD Basics</a:t>
            </a:r>
          </a:p>
        </p:txBody>
      </p:sp>
    </p:spTree>
    <p:extLst>
      <p:ext uri="{BB962C8B-B14F-4D97-AF65-F5344CB8AC3E}">
        <p14:creationId xmlns:p14="http://schemas.microsoft.com/office/powerpoint/2010/main" val="3077251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1B9F3E-F7AC-9415-57E3-D33C0A010DE2}"/>
              </a:ext>
            </a:extLst>
          </p:cNvPr>
          <p:cNvSpPr>
            <a:spLocks noGrp="1"/>
          </p:cNvSpPr>
          <p:nvPr>
            <p:ph type="body" sz="quarter" idx="15"/>
          </p:nvPr>
        </p:nvSpPr>
        <p:spPr/>
        <p:txBody>
          <a:bodyPr/>
          <a:lstStyle/>
          <a:p>
            <a:pPr>
              <a:buFont typeface="Wingdings" panose="05000000000000000000" pitchFamily="2" charset="2"/>
              <a:buChar char="Ø"/>
            </a:pPr>
            <a:r>
              <a:rPr lang="en-US" dirty="0"/>
              <a:t>Like all other functions, installation begins with the package manager:</a:t>
            </a:r>
          </a:p>
          <a:p>
            <a:pPr lvl="1">
              <a:buFont typeface="Wingdings" panose="05000000000000000000" pitchFamily="2" charset="2"/>
              <a:buChar char="Ø"/>
            </a:pPr>
            <a:r>
              <a:rPr lang="en-US" dirty="0">
                <a:latin typeface="Courier New" panose="02070309020205020404" pitchFamily="49" charset="0"/>
                <a:cs typeface="Courier New" panose="02070309020205020404" pitchFamily="49" charset="0"/>
              </a:rPr>
              <a:t>doas </a:t>
            </a:r>
            <a:r>
              <a:rPr lang="en-US" dirty="0">
                <a:highlight>
                  <a:srgbClr val="FF9900"/>
                </a:highlight>
                <a:latin typeface="Courier New" panose="02070309020205020404" pitchFamily="49" charset="0"/>
                <a:cs typeface="Courier New" panose="02070309020205020404" pitchFamily="49" charset="0"/>
              </a:rPr>
              <a:t>pkg</a:t>
            </a:r>
            <a:r>
              <a:rPr lang="en-US" dirty="0">
                <a:latin typeface="Courier New" panose="02070309020205020404" pitchFamily="49" charset="0"/>
                <a:cs typeface="Courier New" panose="02070309020205020404" pitchFamily="49" charset="0"/>
              </a:rPr>
              <a:t> </a:t>
            </a:r>
            <a:r>
              <a:rPr lang="en-US" dirty="0">
                <a:highlight>
                  <a:srgbClr val="FF9900"/>
                </a:highlight>
                <a:latin typeface="Courier New" panose="02070309020205020404" pitchFamily="49" charset="0"/>
                <a:cs typeface="Courier New" panose="02070309020205020404" pitchFamily="49" charset="0"/>
              </a:rPr>
              <a:t>install</a:t>
            </a:r>
            <a:r>
              <a:rPr lang="en-US" dirty="0">
                <a:latin typeface="Courier New" panose="02070309020205020404" pitchFamily="49" charset="0"/>
                <a:cs typeface="Courier New" panose="02070309020205020404" pitchFamily="49" charset="0"/>
              </a:rPr>
              <a:t> </a:t>
            </a:r>
            <a:r>
              <a:rPr lang="en-US" dirty="0">
                <a:highlight>
                  <a:srgbClr val="9DAFCC"/>
                </a:highlight>
                <a:latin typeface="Courier New" panose="02070309020205020404" pitchFamily="49" charset="0"/>
                <a:cs typeface="Courier New" panose="02070309020205020404" pitchFamily="49" charset="0"/>
              </a:rPr>
              <a:t>TF1200-UI-Client</a:t>
            </a:r>
          </a:p>
          <a:p>
            <a:pPr>
              <a:buFont typeface="Wingdings" panose="05000000000000000000" pitchFamily="2" charset="2"/>
              <a:buChar char="Ø"/>
            </a:pPr>
            <a:r>
              <a:rPr lang="en-US" dirty="0">
                <a:latin typeface="+mn-lt"/>
                <a:cs typeface="Courier New" panose="02070309020205020404" pitchFamily="49" charset="0"/>
              </a:rPr>
              <a:t>Once downloaded, we need to run a script to set up the GUI and web server. The script is in the Function’s directory /usr/local/</a:t>
            </a:r>
            <a:r>
              <a:rPr lang="en-US" dirty="0" err="1">
                <a:latin typeface="+mn-lt"/>
                <a:cs typeface="Courier New" panose="02070309020205020404" pitchFamily="49" charset="0"/>
              </a:rPr>
              <a:t>etc</a:t>
            </a:r>
            <a:r>
              <a:rPr lang="en-US" dirty="0">
                <a:latin typeface="+mn-lt"/>
                <a:cs typeface="Courier New" panose="02070309020205020404" pitchFamily="49" charset="0"/>
              </a:rPr>
              <a:t>/TwinCAT/Functions/TF1200-UI-Client/scripts/</a:t>
            </a:r>
          </a:p>
          <a:p>
            <a:pPr>
              <a:buFont typeface="Wingdings" panose="05000000000000000000" pitchFamily="2" charset="2"/>
              <a:buChar char="Ø"/>
            </a:pPr>
            <a:r>
              <a:rPr lang="en-US" dirty="0">
                <a:latin typeface="+mn-lt"/>
                <a:cs typeface="Courier New" panose="02070309020205020404" pitchFamily="49" charset="0"/>
              </a:rPr>
              <a:t>We will change our directory to that and then call the full setup script:</a:t>
            </a:r>
          </a:p>
          <a:p>
            <a:pPr lvl="1">
              <a:buFont typeface="Wingdings" panose="05000000000000000000" pitchFamily="2" charset="2"/>
              <a:buChar char="Ø"/>
            </a:pPr>
            <a:r>
              <a:rPr lang="en-US" dirty="0">
                <a:latin typeface="Courier New" panose="02070309020205020404" pitchFamily="49" charset="0"/>
                <a:cs typeface="Courier New" panose="02070309020205020404" pitchFamily="49" charset="0"/>
              </a:rPr>
              <a:t>doas </a:t>
            </a:r>
            <a:r>
              <a:rPr lang="en-US" dirty="0">
                <a:highlight>
                  <a:srgbClr val="FF9900"/>
                </a:highlight>
                <a:latin typeface="Courier New" panose="02070309020205020404" pitchFamily="49" charset="0"/>
                <a:cs typeface="Courier New" panose="02070309020205020404" pitchFamily="49" charset="0"/>
              </a:rPr>
              <a:t>setup-full</a:t>
            </a:r>
            <a:r>
              <a:rPr lang="en-US" dirty="0">
                <a:latin typeface="Courier New" panose="02070309020205020404" pitchFamily="49" charset="0"/>
                <a:cs typeface="Courier New" panose="02070309020205020404" pitchFamily="49" charset="0"/>
              </a:rPr>
              <a:t> </a:t>
            </a:r>
            <a:r>
              <a:rPr lang="en-US" dirty="0">
                <a:highlight>
                  <a:srgbClr val="9DAFCC"/>
                </a:highlight>
                <a:latin typeface="Courier New" panose="02070309020205020404" pitchFamily="49" charset="0"/>
                <a:cs typeface="Courier New" panose="02070309020205020404" pitchFamily="49" charset="0"/>
              </a:rPr>
              <a:t>--user=HMI</a:t>
            </a:r>
            <a:r>
              <a:rPr lang="en-US" dirty="0">
                <a:highlight>
                  <a:srgbClr val="FFFFFF"/>
                </a:highlight>
                <a:latin typeface="Courier New" panose="02070309020205020404" pitchFamily="49" charset="0"/>
                <a:cs typeface="Courier New" panose="02070309020205020404" pitchFamily="49" charset="0"/>
              </a:rPr>
              <a:t> </a:t>
            </a:r>
            <a:r>
              <a:rPr lang="en-US" dirty="0">
                <a:highlight>
                  <a:srgbClr val="9DAFCC"/>
                </a:highlight>
                <a:latin typeface="Courier New" panose="02070309020205020404" pitchFamily="49" charset="0"/>
                <a:cs typeface="Courier New" panose="02070309020205020404" pitchFamily="49" charset="0"/>
              </a:rPr>
              <a:t>--autologin</a:t>
            </a:r>
            <a:r>
              <a:rPr lang="en-US" dirty="0">
                <a:highlight>
                  <a:srgbClr val="FFFFFF"/>
                </a:highlight>
                <a:latin typeface="Courier New" panose="02070309020205020404" pitchFamily="49" charset="0"/>
                <a:cs typeface="Courier New" panose="02070309020205020404" pitchFamily="49" charset="0"/>
              </a:rPr>
              <a:t> </a:t>
            </a:r>
            <a:r>
              <a:rPr lang="en-US" dirty="0">
                <a:highlight>
                  <a:srgbClr val="9DAFCC"/>
                </a:highlight>
                <a:latin typeface="Courier New" panose="02070309020205020404" pitchFamily="49" charset="0"/>
                <a:cs typeface="Courier New" panose="02070309020205020404" pitchFamily="49" charset="0"/>
              </a:rPr>
              <a:t>--</a:t>
            </a:r>
            <a:r>
              <a:rPr lang="en-US" dirty="0" err="1">
                <a:highlight>
                  <a:srgbClr val="9DAFCC"/>
                </a:highlight>
                <a:latin typeface="Courier New" panose="02070309020205020404" pitchFamily="49" charset="0"/>
                <a:cs typeface="Courier New" panose="02070309020205020404" pitchFamily="49" charset="0"/>
              </a:rPr>
              <a:t>autostart</a:t>
            </a:r>
            <a:endParaRPr lang="en-US" dirty="0">
              <a:highlight>
                <a:srgbClr val="9DAFCC"/>
              </a:highlight>
              <a:latin typeface="Courier New" panose="02070309020205020404" pitchFamily="49" charset="0"/>
              <a:cs typeface="Courier New" panose="02070309020205020404" pitchFamily="49" charset="0"/>
            </a:endParaRPr>
          </a:p>
          <a:p>
            <a:pPr>
              <a:buFont typeface="Wingdings" panose="05000000000000000000" pitchFamily="2" charset="2"/>
              <a:buChar char="Ø"/>
            </a:pPr>
            <a:r>
              <a:rPr lang="en-US" dirty="0">
                <a:latin typeface="+mn-lt"/>
                <a:cs typeface="Courier New" panose="02070309020205020404" pitchFamily="49" charset="0"/>
              </a:rPr>
              <a:t> After the installation is finished, a reboot is necessary. If everything was entered correctly, the IPC should boot, login into the HMI user, and start the UI Client.</a:t>
            </a:r>
            <a:br>
              <a:rPr lang="en-US" dirty="0"/>
            </a:br>
            <a:endParaRPr lang="en-US" dirty="0"/>
          </a:p>
        </p:txBody>
      </p:sp>
      <p:sp>
        <p:nvSpPr>
          <p:cNvPr id="3" name="Title 2">
            <a:extLst>
              <a:ext uri="{FF2B5EF4-FFF2-40B4-BE49-F238E27FC236}">
                <a16:creationId xmlns:a16="http://schemas.microsoft.com/office/drawing/2014/main" id="{64DFEC0A-089E-92F2-CBAB-C4BD6A9C8E47}"/>
              </a:ext>
            </a:extLst>
          </p:cNvPr>
          <p:cNvSpPr>
            <a:spLocks noGrp="1"/>
          </p:cNvSpPr>
          <p:nvPr>
            <p:ph type="title"/>
          </p:nvPr>
        </p:nvSpPr>
        <p:spPr/>
        <p:txBody>
          <a:bodyPr/>
          <a:lstStyle/>
          <a:p>
            <a:r>
              <a:rPr lang="en-US" dirty="0"/>
              <a:t>TF1200 Installation</a:t>
            </a:r>
          </a:p>
        </p:txBody>
      </p:sp>
    </p:spTree>
    <p:extLst>
      <p:ext uri="{BB962C8B-B14F-4D97-AF65-F5344CB8AC3E}">
        <p14:creationId xmlns:p14="http://schemas.microsoft.com/office/powerpoint/2010/main" val="3734157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28D460-62F6-E3A9-6F14-750072727525}"/>
              </a:ext>
            </a:extLst>
          </p:cNvPr>
          <p:cNvSpPr>
            <a:spLocks noGrp="1"/>
          </p:cNvSpPr>
          <p:nvPr>
            <p:ph type="body" sz="quarter" idx="15"/>
          </p:nvPr>
        </p:nvSpPr>
        <p:spPr/>
        <p:txBody>
          <a:bodyPr/>
          <a:lstStyle/>
          <a:p>
            <a:pPr>
              <a:buFont typeface="Wingdings" panose="05000000000000000000" pitchFamily="2" charset="2"/>
              <a:buChar char="Ø"/>
            </a:pPr>
            <a:r>
              <a:rPr lang="en-US" dirty="0"/>
              <a:t>By default, the UI client should load a blank page. For an HMI, that is not ideal, so we will need to change the page that is loaded on startup. To do so, we need to edit the configuration file at /home/HMI/.config/TF1200-UI-Client/</a:t>
            </a:r>
            <a:r>
              <a:rPr lang="en-US" dirty="0" err="1"/>
              <a:t>config.json</a:t>
            </a:r>
            <a:endParaRPr lang="en-US" dirty="0"/>
          </a:p>
          <a:p>
            <a:pPr lvl="1">
              <a:buFont typeface="Wingdings" panose="05000000000000000000" pitchFamily="2" charset="2"/>
              <a:buChar char="Ø"/>
            </a:pPr>
            <a:r>
              <a:rPr lang="en-US" dirty="0"/>
              <a:t>If you used a different name for your user than HMI, the directory path will need to reflect that</a:t>
            </a:r>
          </a:p>
          <a:p>
            <a:pPr>
              <a:buFont typeface="Wingdings" panose="05000000000000000000" pitchFamily="2" charset="2"/>
              <a:buChar char="Ø"/>
            </a:pPr>
            <a:r>
              <a:rPr lang="en-US" dirty="0"/>
              <a:t>In the Config file there is a line for starting chromium with a set </a:t>
            </a:r>
            <a:r>
              <a:rPr lang="en-US" dirty="0" err="1"/>
              <a:t>url</a:t>
            </a:r>
            <a:r>
              <a:rPr lang="en-US" dirty="0"/>
              <a:t>. We just need to edit the URL to one we want:</a:t>
            </a:r>
          </a:p>
          <a:p>
            <a:pPr lvl="1">
              <a:buFont typeface="Wingdings" panose="05000000000000000000" pitchFamily="2" charset="2"/>
              <a:buChar char="Ø"/>
            </a:pPr>
            <a:r>
              <a:rPr lang="en-US" dirty="0"/>
              <a:t>TF1800: </a:t>
            </a:r>
            <a:br>
              <a:rPr lang="en-US" dirty="0"/>
            </a:br>
            <a:r>
              <a:rPr lang="en-US" dirty="0"/>
              <a:t>"</a:t>
            </a:r>
            <a:r>
              <a:rPr lang="en-US" dirty="0" err="1"/>
              <a:t>startUrl</a:t>
            </a:r>
            <a:r>
              <a:rPr lang="en-US" dirty="0"/>
              <a:t>": </a:t>
            </a:r>
            <a:r>
              <a:rPr lang="en-US" dirty="0">
                <a:hlinkClick r:id="rId2"/>
              </a:rPr>
              <a:t>http://localhost/Tc3PlcHmiWeb/Port_851/Visu/webvisu.htm</a:t>
            </a:r>
            <a:endParaRPr lang="en-US" dirty="0"/>
          </a:p>
          <a:p>
            <a:pPr lvl="1">
              <a:buFont typeface="Wingdings" panose="05000000000000000000" pitchFamily="2" charset="2"/>
              <a:buChar char="Ø"/>
            </a:pPr>
            <a:r>
              <a:rPr lang="en-US" dirty="0"/>
              <a:t>TF200:</a:t>
            </a:r>
            <a:br>
              <a:rPr lang="en-US" dirty="0"/>
            </a:br>
            <a:r>
              <a:rPr lang="en-US" b="0" i="0" dirty="0">
                <a:effectLst/>
                <a:latin typeface="SFMono-Medium"/>
              </a:rPr>
              <a:t>"</a:t>
            </a:r>
            <a:r>
              <a:rPr lang="en-US" b="0" i="0" dirty="0" err="1">
                <a:effectLst/>
                <a:latin typeface="SFMono-Medium"/>
              </a:rPr>
              <a:t>startUrl</a:t>
            </a:r>
            <a:r>
              <a:rPr lang="en-US" b="0" i="0" dirty="0">
                <a:effectLst/>
                <a:latin typeface="SFMono-Medium"/>
              </a:rPr>
              <a:t>"</a:t>
            </a:r>
            <a:r>
              <a:rPr lang="en-US" b="0" i="0" dirty="0">
                <a:solidFill>
                  <a:srgbClr val="172B4D"/>
                </a:solidFill>
                <a:effectLst/>
                <a:latin typeface="SFMono-Medium"/>
              </a:rPr>
              <a:t>: </a:t>
            </a:r>
            <a:r>
              <a:rPr lang="en-US" b="0" i="0" dirty="0">
                <a:effectLst/>
                <a:latin typeface="SFMono-Medium"/>
              </a:rPr>
              <a:t>"http://localhost:1010"</a:t>
            </a:r>
            <a:endParaRPr lang="en-US" dirty="0"/>
          </a:p>
          <a:p>
            <a:endParaRPr lang="en-US" dirty="0"/>
          </a:p>
        </p:txBody>
      </p:sp>
      <p:sp>
        <p:nvSpPr>
          <p:cNvPr id="3" name="Title 2">
            <a:extLst>
              <a:ext uri="{FF2B5EF4-FFF2-40B4-BE49-F238E27FC236}">
                <a16:creationId xmlns:a16="http://schemas.microsoft.com/office/drawing/2014/main" id="{533A41DE-099F-433F-7ACB-4411285A0AAA}"/>
              </a:ext>
            </a:extLst>
          </p:cNvPr>
          <p:cNvSpPr>
            <a:spLocks noGrp="1"/>
          </p:cNvSpPr>
          <p:nvPr>
            <p:ph type="title"/>
          </p:nvPr>
        </p:nvSpPr>
        <p:spPr/>
        <p:txBody>
          <a:bodyPr/>
          <a:lstStyle/>
          <a:p>
            <a:r>
              <a:rPr lang="en-US" dirty="0"/>
              <a:t>Configuring The UI Client</a:t>
            </a:r>
          </a:p>
        </p:txBody>
      </p:sp>
    </p:spTree>
    <p:extLst>
      <p:ext uri="{BB962C8B-B14F-4D97-AF65-F5344CB8AC3E}">
        <p14:creationId xmlns:p14="http://schemas.microsoft.com/office/powerpoint/2010/main" val="1177006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EF7756C-02D1-7A3C-514E-57AE971B5D56}"/>
              </a:ext>
            </a:extLst>
          </p:cNvPr>
          <p:cNvSpPr>
            <a:spLocks noGrp="1"/>
          </p:cNvSpPr>
          <p:nvPr>
            <p:ph type="body" sz="quarter" idx="15"/>
          </p:nvPr>
        </p:nvSpPr>
        <p:spPr>
          <a:xfrm>
            <a:off x="2" y="1090799"/>
            <a:ext cx="11048997" cy="5331600"/>
          </a:xfrm>
        </p:spPr>
        <p:txBody>
          <a:bodyPr/>
          <a:lstStyle/>
          <a:p>
            <a:pPr>
              <a:buFont typeface="Wingdings" panose="05000000000000000000" pitchFamily="2" charset="2"/>
              <a:buChar char="Ø"/>
            </a:pPr>
            <a:r>
              <a:rPr lang="en-US" dirty="0"/>
              <a:t>Matt Kleven took the time to make this even simpler for you! Instead of performing the downloads and installation and configurations yourselves, he’s written a script that will do it for you!</a:t>
            </a:r>
          </a:p>
          <a:p>
            <a:pPr>
              <a:buFont typeface="Wingdings" panose="05000000000000000000" pitchFamily="2" charset="2"/>
              <a:buChar char="Ø"/>
            </a:pPr>
            <a:r>
              <a:rPr lang="en-US" dirty="0"/>
              <a:t>It can be downloaded from the Applications Common website at: </a:t>
            </a:r>
            <a:r>
              <a:rPr lang="en-US" dirty="0">
                <a:hlinkClick r:id="rId2"/>
              </a:rPr>
              <a:t>https://azdevops01.beckhoff.com/ApplicationCommon/ipc-os</a:t>
            </a:r>
            <a:endParaRPr lang="en-US" dirty="0"/>
          </a:p>
          <a:p>
            <a:pPr>
              <a:buFont typeface="Wingdings" panose="05000000000000000000" pitchFamily="2" charset="2"/>
              <a:buChar char="Ø"/>
            </a:pPr>
            <a:r>
              <a:rPr lang="en-US" dirty="0"/>
              <a:t>The command to run it is:</a:t>
            </a:r>
            <a:br>
              <a:rPr lang="en-US" dirty="0"/>
            </a:br>
            <a:r>
              <a:rPr lang="en-US" dirty="0"/>
              <a:t>	</a:t>
            </a:r>
            <a:r>
              <a:rPr lang="en-US" b="0" i="0" dirty="0">
                <a:solidFill>
                  <a:srgbClr val="172B4D"/>
                </a:solidFill>
                <a:effectLst/>
                <a:latin typeface="Courier New" panose="02070309020205020404" pitchFamily="49" charset="0"/>
                <a:cs typeface="Courier New" panose="02070309020205020404" pitchFamily="49" charset="0"/>
              </a:rPr>
              <a:t>doas </a:t>
            </a:r>
            <a:r>
              <a:rPr lang="en-US" b="0" i="0" dirty="0">
                <a:solidFill>
                  <a:srgbClr val="172B4D"/>
                </a:solidFill>
                <a:effectLst/>
                <a:highlight>
                  <a:srgbClr val="FF9900"/>
                </a:highlight>
                <a:latin typeface="Courier New" panose="02070309020205020404" pitchFamily="49" charset="0"/>
                <a:cs typeface="Courier New" panose="02070309020205020404" pitchFamily="49" charset="0"/>
              </a:rPr>
              <a:t>./install_and_configure_tf1200.sh</a:t>
            </a:r>
            <a:r>
              <a:rPr lang="en-US" b="0" i="0" dirty="0">
                <a:solidFill>
                  <a:srgbClr val="172B4D"/>
                </a:solidFill>
                <a:effectLst/>
                <a:latin typeface="Courier New" panose="02070309020205020404" pitchFamily="49" charset="0"/>
                <a:cs typeface="Courier New" panose="02070309020205020404" pitchFamily="49" charset="0"/>
              </a:rPr>
              <a:t> </a:t>
            </a:r>
            <a:r>
              <a:rPr lang="en-US" b="0" i="0" dirty="0">
                <a:solidFill>
                  <a:srgbClr val="172B4D"/>
                </a:solidFill>
                <a:effectLst/>
                <a:highlight>
                  <a:srgbClr val="9DAFCC"/>
                </a:highlight>
                <a:latin typeface="Courier New" panose="02070309020205020404" pitchFamily="49" charset="0"/>
                <a:cs typeface="Courier New" panose="02070309020205020404" pitchFamily="49" charset="0"/>
              </a:rPr>
              <a:t>–webserver TF2000</a:t>
            </a:r>
            <a:r>
              <a:rPr lang="en-US" b="0" i="0" dirty="0">
                <a:solidFill>
                  <a:srgbClr val="172B4D"/>
                </a:solidFill>
                <a:effectLst/>
                <a:highlight>
                  <a:srgbClr val="FFFFFF"/>
                </a:highlight>
                <a:latin typeface="Courier New" panose="02070309020205020404" pitchFamily="49" charset="0"/>
                <a:cs typeface="Courier New" panose="02070309020205020404" pitchFamily="49" charset="0"/>
              </a:rPr>
              <a:t> </a:t>
            </a:r>
            <a:r>
              <a:rPr lang="en-US" b="0" i="0" dirty="0">
                <a:solidFill>
                  <a:srgbClr val="172B4D"/>
                </a:solidFill>
                <a:effectLst/>
                <a:highlight>
                  <a:srgbClr val="9DAFCC"/>
                </a:highlight>
                <a:latin typeface="Courier New" panose="02070309020205020404" pitchFamily="49" charset="0"/>
                <a:cs typeface="Courier New" panose="02070309020205020404" pitchFamily="49" charset="0"/>
              </a:rPr>
              <a:t>–password TOUR_PASSWORD</a:t>
            </a:r>
            <a:endParaRPr lang="en-US" dirty="0">
              <a:highlight>
                <a:srgbClr val="9DAFCC"/>
              </a:highlight>
              <a:latin typeface="Courier New" panose="02070309020205020404" pitchFamily="49" charset="0"/>
              <a:cs typeface="Courier New" panose="02070309020205020404" pitchFamily="49" charset="0"/>
            </a:endParaRPr>
          </a:p>
        </p:txBody>
      </p:sp>
      <p:sp>
        <p:nvSpPr>
          <p:cNvPr id="3" name="Title 2">
            <a:extLst>
              <a:ext uri="{FF2B5EF4-FFF2-40B4-BE49-F238E27FC236}">
                <a16:creationId xmlns:a16="http://schemas.microsoft.com/office/drawing/2014/main" id="{FB282C2D-82C0-85BC-C31B-4716CDEDA8DD}"/>
              </a:ext>
            </a:extLst>
          </p:cNvPr>
          <p:cNvSpPr>
            <a:spLocks noGrp="1"/>
          </p:cNvSpPr>
          <p:nvPr>
            <p:ph type="title"/>
          </p:nvPr>
        </p:nvSpPr>
        <p:spPr/>
        <p:txBody>
          <a:bodyPr/>
          <a:lstStyle/>
          <a:p>
            <a:r>
              <a:rPr lang="en-US" dirty="0"/>
              <a:t>TF1200 – A Simpler way</a:t>
            </a:r>
          </a:p>
        </p:txBody>
      </p:sp>
    </p:spTree>
    <p:extLst>
      <p:ext uri="{BB962C8B-B14F-4D97-AF65-F5344CB8AC3E}">
        <p14:creationId xmlns:p14="http://schemas.microsoft.com/office/powerpoint/2010/main" val="2018747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77CEB97-5637-490A-8CA0-2C980C57A9B6}"/>
              </a:ext>
            </a:extLst>
          </p:cNvPr>
          <p:cNvSpPr>
            <a:spLocks noGrp="1"/>
          </p:cNvSpPr>
          <p:nvPr>
            <p:ph type="body" sz="quarter" idx="15"/>
          </p:nvPr>
        </p:nvSpPr>
        <p:spPr/>
        <p:txBody>
          <a:bodyPr/>
          <a:lstStyle/>
          <a:p>
            <a:r>
              <a:rPr lang="en-US" dirty="0"/>
              <a:t>Changes to Networking</a:t>
            </a:r>
          </a:p>
          <a:p>
            <a:r>
              <a:rPr lang="en-US" dirty="0"/>
              <a:t>Using </a:t>
            </a:r>
            <a:r>
              <a:rPr lang="en-US" dirty="0" err="1"/>
              <a:t>tcbsd</a:t>
            </a:r>
            <a:r>
              <a:rPr lang="en-US" dirty="0"/>
              <a:t>-upgrade</a:t>
            </a:r>
          </a:p>
          <a:p>
            <a:r>
              <a:rPr lang="en-US" dirty="0"/>
              <a:t>TF1200 UI Client Demo</a:t>
            </a:r>
          </a:p>
          <a:p>
            <a:r>
              <a:rPr lang="en-US" b="1" dirty="0"/>
              <a:t>ZFS </a:t>
            </a:r>
          </a:p>
          <a:p>
            <a:pPr lvl="1"/>
            <a:r>
              <a:rPr lang="en-US" dirty="0"/>
              <a:t>TwinCAT directory contents</a:t>
            </a:r>
          </a:p>
          <a:p>
            <a:pPr lvl="1"/>
            <a:r>
              <a:rPr lang="en-US" dirty="0"/>
              <a:t>Using an external drive</a:t>
            </a:r>
          </a:p>
          <a:p>
            <a:pPr lvl="1"/>
            <a:r>
              <a:rPr lang="en-US" dirty="0"/>
              <a:t>Setting up automounting for external drives</a:t>
            </a:r>
          </a:p>
          <a:p>
            <a:pPr lvl="1"/>
            <a:r>
              <a:rPr lang="en-US" dirty="0"/>
              <a:t>Creating mirrors</a:t>
            </a:r>
          </a:p>
          <a:p>
            <a:r>
              <a:rPr lang="en-US" dirty="0"/>
              <a:t>Creating a local Repository</a:t>
            </a:r>
          </a:p>
          <a:p>
            <a:endParaRPr lang="en-US" dirty="0"/>
          </a:p>
          <a:p>
            <a:endParaRPr lang="en-US" dirty="0"/>
          </a:p>
          <a:p>
            <a:endParaRPr lang="en-US" dirty="0"/>
          </a:p>
        </p:txBody>
      </p:sp>
      <p:sp>
        <p:nvSpPr>
          <p:cNvPr id="4" name="Title 3">
            <a:extLst>
              <a:ext uri="{FF2B5EF4-FFF2-40B4-BE49-F238E27FC236}">
                <a16:creationId xmlns:a16="http://schemas.microsoft.com/office/drawing/2014/main" id="{35D5A1FC-132C-4E3B-9D10-B78664F30AD2}"/>
              </a:ext>
            </a:extLst>
          </p:cNvPr>
          <p:cNvSpPr>
            <a:spLocks noGrp="1"/>
          </p:cNvSpPr>
          <p:nvPr>
            <p:ph type="title"/>
          </p:nvPr>
        </p:nvSpPr>
        <p:spPr/>
        <p:txBody>
          <a:bodyPr/>
          <a:lstStyle/>
          <a:p>
            <a:r>
              <a:rPr lang="en-US" dirty="0"/>
              <a:t>Tc/BSD Basics</a:t>
            </a:r>
          </a:p>
        </p:txBody>
      </p:sp>
    </p:spTree>
    <p:extLst>
      <p:ext uri="{BB962C8B-B14F-4D97-AF65-F5344CB8AC3E}">
        <p14:creationId xmlns:p14="http://schemas.microsoft.com/office/powerpoint/2010/main" val="3817430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BD402F0-D016-4F7C-CC39-7E42E1D227A0}"/>
              </a:ext>
            </a:extLst>
          </p:cNvPr>
          <p:cNvSpPr>
            <a:spLocks noGrp="1"/>
          </p:cNvSpPr>
          <p:nvPr>
            <p:ph type="body" sz="quarter" idx="15"/>
          </p:nvPr>
        </p:nvSpPr>
        <p:spPr/>
        <p:txBody>
          <a:bodyPr/>
          <a:lstStyle/>
          <a:p>
            <a:pPr>
              <a:buFont typeface="Wingdings" panose="05000000000000000000" pitchFamily="2" charset="2"/>
              <a:buChar char="Ø"/>
            </a:pPr>
            <a:r>
              <a:rPr lang="en-US" dirty="0"/>
              <a:t>Once inside the </a:t>
            </a:r>
            <a:r>
              <a:rPr lang="en-US" dirty="0" err="1"/>
              <a:t>TwinCAT</a:t>
            </a:r>
            <a:r>
              <a:rPr lang="en-US" dirty="0"/>
              <a:t> directory, the layout is nearly identical to Windows. </a:t>
            </a:r>
          </a:p>
          <a:p>
            <a:pPr>
              <a:buFont typeface="Wingdings" panose="05000000000000000000" pitchFamily="2" charset="2"/>
              <a:buChar char="Ø"/>
            </a:pPr>
            <a:r>
              <a:rPr lang="en-US" dirty="0"/>
              <a:t>The process of activating a license is no different than with a Windows CX. </a:t>
            </a:r>
            <a:r>
              <a:rPr lang="en-US" dirty="0" err="1"/>
              <a:t>TwinCAT</a:t>
            </a:r>
            <a:r>
              <a:rPr lang="en-US" dirty="0"/>
              <a:t> XAE will direct the files to the correct directory when the “License Response File…” or </a:t>
            </a:r>
          </a:p>
          <a:p>
            <a:pPr marL="0" indent="0">
              <a:buNone/>
            </a:pPr>
            <a:r>
              <a:rPr lang="en-US" dirty="0"/>
              <a:t>   “7 Days Trial License” button is pressed.</a:t>
            </a:r>
          </a:p>
          <a:p>
            <a:pPr>
              <a:buFont typeface="Wingdings" panose="05000000000000000000" pitchFamily="2" charset="2"/>
              <a:buChar char="Ø"/>
            </a:pPr>
            <a:r>
              <a:rPr lang="en-US" dirty="0"/>
              <a:t>If you need to copy the files outside of </a:t>
            </a:r>
            <a:r>
              <a:rPr lang="en-US" dirty="0" err="1"/>
              <a:t>TwinCAT</a:t>
            </a:r>
            <a:r>
              <a:rPr lang="en-US" dirty="0"/>
              <a:t>, the licenses are stored in: </a:t>
            </a:r>
            <a:r>
              <a:rPr lang="en-US" dirty="0" err="1"/>
              <a:t>usr</a:t>
            </a:r>
            <a:r>
              <a:rPr lang="en-US" dirty="0"/>
              <a:t>/local/</a:t>
            </a:r>
            <a:r>
              <a:rPr lang="en-US" dirty="0" err="1"/>
              <a:t>etc</a:t>
            </a:r>
            <a:r>
              <a:rPr lang="en-US" dirty="0"/>
              <a:t>/</a:t>
            </a:r>
            <a:r>
              <a:rPr lang="en-US" dirty="0" err="1"/>
              <a:t>TwinCAT</a:t>
            </a:r>
            <a:r>
              <a:rPr lang="en-US" dirty="0"/>
              <a:t>/3.1/Target/License/</a:t>
            </a:r>
          </a:p>
        </p:txBody>
      </p:sp>
      <p:sp>
        <p:nvSpPr>
          <p:cNvPr id="6" name="Title 5">
            <a:extLst>
              <a:ext uri="{FF2B5EF4-FFF2-40B4-BE49-F238E27FC236}">
                <a16:creationId xmlns:a16="http://schemas.microsoft.com/office/drawing/2014/main" id="{E3F97C04-1113-8205-C400-1ADE42B3D820}"/>
              </a:ext>
            </a:extLst>
          </p:cNvPr>
          <p:cNvSpPr>
            <a:spLocks noGrp="1"/>
          </p:cNvSpPr>
          <p:nvPr>
            <p:ph type="title"/>
          </p:nvPr>
        </p:nvSpPr>
        <p:spPr/>
        <p:txBody>
          <a:bodyPr/>
          <a:lstStyle/>
          <a:p>
            <a:r>
              <a:rPr lang="en-US" dirty="0" err="1"/>
              <a:t>TwinCAT</a:t>
            </a:r>
            <a:r>
              <a:rPr lang="en-US" dirty="0"/>
              <a:t> License Files</a:t>
            </a:r>
          </a:p>
        </p:txBody>
      </p:sp>
    </p:spTree>
    <p:extLst>
      <p:ext uri="{BB962C8B-B14F-4D97-AF65-F5344CB8AC3E}">
        <p14:creationId xmlns:p14="http://schemas.microsoft.com/office/powerpoint/2010/main" val="2142595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764E3C6-C13E-4F49-8F1F-42DCA85278AF}"/>
              </a:ext>
            </a:extLst>
          </p:cNvPr>
          <p:cNvSpPr>
            <a:spLocks noGrp="1"/>
          </p:cNvSpPr>
          <p:nvPr>
            <p:ph type="body" sz="quarter" idx="15"/>
          </p:nvPr>
        </p:nvSpPr>
        <p:spPr>
          <a:xfrm>
            <a:off x="1" y="1090800"/>
            <a:ext cx="9601199" cy="5331600"/>
          </a:xfrm>
        </p:spPr>
        <p:txBody>
          <a:bodyPr/>
          <a:lstStyle/>
          <a:p>
            <a:pPr>
              <a:buFont typeface="Wingdings" panose="05000000000000000000" pitchFamily="2" charset="2"/>
              <a:buChar char="Ø"/>
            </a:pPr>
            <a:r>
              <a:rPr lang="en-US" dirty="0"/>
              <a:t>The </a:t>
            </a:r>
            <a:r>
              <a:rPr lang="en-US" dirty="0" err="1"/>
              <a:t>Ams</a:t>
            </a:r>
            <a:r>
              <a:rPr lang="en-US" dirty="0"/>
              <a:t> Net Id is stored as a “reg key” similar to Windows.</a:t>
            </a:r>
          </a:p>
          <a:p>
            <a:pPr>
              <a:buFont typeface="Wingdings" panose="05000000000000000000" pitchFamily="2" charset="2"/>
              <a:buChar char="Ø"/>
            </a:pPr>
            <a:r>
              <a:rPr lang="en-US" dirty="0"/>
              <a:t>In Tc/BSD, calls for registry keys are routed to read from an xml file in the </a:t>
            </a:r>
            <a:r>
              <a:rPr lang="en-US" dirty="0" err="1"/>
              <a:t>TwinCAT</a:t>
            </a:r>
            <a:r>
              <a:rPr lang="en-US" dirty="0"/>
              <a:t> folder: </a:t>
            </a:r>
          </a:p>
          <a:p>
            <a:pPr marL="0" indent="0">
              <a:buNone/>
            </a:pPr>
            <a:r>
              <a:rPr lang="en-US" dirty="0"/>
              <a:t>	/</a:t>
            </a:r>
            <a:r>
              <a:rPr lang="en-US" dirty="0" err="1"/>
              <a:t>usr</a:t>
            </a:r>
            <a:r>
              <a:rPr lang="en-US" dirty="0"/>
              <a:t>/local/</a:t>
            </a:r>
            <a:r>
              <a:rPr lang="en-US" dirty="0" err="1"/>
              <a:t>etc</a:t>
            </a:r>
            <a:r>
              <a:rPr lang="en-US" dirty="0"/>
              <a:t>/</a:t>
            </a:r>
            <a:r>
              <a:rPr lang="en-US" dirty="0" err="1"/>
              <a:t>TwinCAT</a:t>
            </a:r>
            <a:r>
              <a:rPr lang="en-US" dirty="0"/>
              <a:t>/3.1/TcRegistry.xml</a:t>
            </a:r>
          </a:p>
          <a:p>
            <a:pPr>
              <a:buFont typeface="Wingdings" panose="05000000000000000000" pitchFamily="2" charset="2"/>
              <a:buChar char="Ø"/>
            </a:pPr>
            <a:r>
              <a:rPr lang="en-US" dirty="0"/>
              <a:t>The format of the reg key is very similar to the Windows version</a:t>
            </a:r>
          </a:p>
          <a:p>
            <a:endParaRPr lang="en-US" dirty="0"/>
          </a:p>
        </p:txBody>
      </p:sp>
      <p:sp>
        <p:nvSpPr>
          <p:cNvPr id="6" name="Title 5">
            <a:extLst>
              <a:ext uri="{FF2B5EF4-FFF2-40B4-BE49-F238E27FC236}">
                <a16:creationId xmlns:a16="http://schemas.microsoft.com/office/drawing/2014/main" id="{B544A0D1-7798-4A15-BB3D-E7ED3B645ACA}"/>
              </a:ext>
            </a:extLst>
          </p:cNvPr>
          <p:cNvSpPr>
            <a:spLocks noGrp="1"/>
          </p:cNvSpPr>
          <p:nvPr>
            <p:ph type="title"/>
          </p:nvPr>
        </p:nvSpPr>
        <p:spPr/>
        <p:txBody>
          <a:bodyPr/>
          <a:lstStyle/>
          <a:p>
            <a:r>
              <a:rPr lang="en-US" dirty="0"/>
              <a:t>Changing the AMS Net Id</a:t>
            </a:r>
          </a:p>
        </p:txBody>
      </p:sp>
      <p:pic>
        <p:nvPicPr>
          <p:cNvPr id="8" name="Picture 7">
            <a:extLst>
              <a:ext uri="{FF2B5EF4-FFF2-40B4-BE49-F238E27FC236}">
                <a16:creationId xmlns:a16="http://schemas.microsoft.com/office/drawing/2014/main" id="{01853085-CEBA-46EC-AF2A-B67ECA6C78B9}"/>
              </a:ext>
            </a:extLst>
          </p:cNvPr>
          <p:cNvPicPr>
            <a:picLocks noChangeAspect="1"/>
          </p:cNvPicPr>
          <p:nvPr/>
        </p:nvPicPr>
        <p:blipFill>
          <a:blip r:embed="rId2"/>
          <a:stretch>
            <a:fillRect/>
          </a:stretch>
        </p:blipFill>
        <p:spPr>
          <a:xfrm>
            <a:off x="2209800" y="3639267"/>
            <a:ext cx="9147113" cy="1295400"/>
          </a:xfrm>
          <a:prstGeom prst="rect">
            <a:avLst/>
          </a:prstGeom>
        </p:spPr>
      </p:pic>
      <p:pic>
        <p:nvPicPr>
          <p:cNvPr id="3" name="Picture 2">
            <a:extLst>
              <a:ext uri="{FF2B5EF4-FFF2-40B4-BE49-F238E27FC236}">
                <a16:creationId xmlns:a16="http://schemas.microsoft.com/office/drawing/2014/main" id="{59B94F35-3A39-97AF-D164-21575A342813}"/>
              </a:ext>
            </a:extLst>
          </p:cNvPr>
          <p:cNvPicPr>
            <a:picLocks noChangeAspect="1"/>
          </p:cNvPicPr>
          <p:nvPr/>
        </p:nvPicPr>
        <p:blipFill>
          <a:blip r:embed="rId3"/>
          <a:stretch>
            <a:fillRect/>
          </a:stretch>
        </p:blipFill>
        <p:spPr>
          <a:xfrm>
            <a:off x="3962400" y="3218733"/>
            <a:ext cx="5542857" cy="2323809"/>
          </a:xfrm>
          <a:prstGeom prst="rect">
            <a:avLst/>
          </a:prstGeom>
        </p:spPr>
      </p:pic>
    </p:spTree>
    <p:extLst>
      <p:ext uri="{BB962C8B-B14F-4D97-AF65-F5344CB8AC3E}">
        <p14:creationId xmlns:p14="http://schemas.microsoft.com/office/powerpoint/2010/main" val="1108628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0"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fade">
                                      <p:cBhvr>
                                        <p:cTn id="9" dur="500"/>
                                        <p:tgtEl>
                                          <p:spTgt spid="8"/>
                                        </p:tgtEl>
                                      </p:cBhvr>
                                    </p:animEffect>
                                  </p:childTnLst>
                                </p:cTn>
                              </p:par>
                              <p:par>
                                <p:cTn id="10" presetID="10" presetClass="entr" presetSubtype="0" fill="hold" nodeType="with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747C2C0-EE84-B054-0B0F-D943BDCF70B7}"/>
              </a:ext>
            </a:extLst>
          </p:cNvPr>
          <p:cNvSpPr>
            <a:spLocks noGrp="1"/>
          </p:cNvSpPr>
          <p:nvPr>
            <p:ph type="body" sz="quarter" idx="15"/>
          </p:nvPr>
        </p:nvSpPr>
        <p:spPr>
          <a:xfrm>
            <a:off x="2" y="2209799"/>
            <a:ext cx="12268197" cy="4212599"/>
          </a:xfrm>
        </p:spPr>
        <p:txBody>
          <a:bodyPr/>
          <a:lstStyle/>
          <a:p>
            <a:pPr marL="0" indent="0" algn="ctr">
              <a:buNone/>
            </a:pPr>
            <a:r>
              <a:rPr lang="en-US" sz="4400" dirty="0" err="1"/>
              <a:t>Wi-Fi:Beckhoff_Messe</a:t>
            </a:r>
            <a:endParaRPr lang="en-US" sz="4400" dirty="0"/>
          </a:p>
          <a:p>
            <a:pPr marL="0" indent="0" algn="ctr">
              <a:buNone/>
            </a:pPr>
            <a:r>
              <a:rPr lang="en-US" sz="4400" dirty="0"/>
              <a:t>Password: EngMeeting2023!</a:t>
            </a:r>
          </a:p>
          <a:p>
            <a:pPr marL="0" indent="0" algn="ctr">
              <a:buNone/>
            </a:pPr>
            <a:r>
              <a:rPr lang="en-US" sz="4400" dirty="0" err="1"/>
              <a:t>Files:https</a:t>
            </a:r>
            <a:r>
              <a:rPr lang="en-US" sz="4400" dirty="0"/>
              <a:t>://github.com/</a:t>
            </a:r>
            <a:r>
              <a:rPr lang="en-US" sz="4400" dirty="0" err="1"/>
              <a:t>NSMelius</a:t>
            </a:r>
            <a:r>
              <a:rPr lang="en-US" sz="4400" dirty="0"/>
              <a:t>/</a:t>
            </a:r>
            <a:r>
              <a:rPr lang="en-US" sz="4400" dirty="0" err="1"/>
              <a:t>TcBSD_Files</a:t>
            </a:r>
            <a:endParaRPr lang="en-US" sz="4400" dirty="0"/>
          </a:p>
        </p:txBody>
      </p:sp>
      <p:sp>
        <p:nvSpPr>
          <p:cNvPr id="4" name="Title 3">
            <a:extLst>
              <a:ext uri="{FF2B5EF4-FFF2-40B4-BE49-F238E27FC236}">
                <a16:creationId xmlns:a16="http://schemas.microsoft.com/office/drawing/2014/main" id="{F1876618-E65C-F63E-943D-FC47745D2CC6}"/>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288601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4E7241E-989F-46DF-9FB9-42FECCBA6C8C}"/>
              </a:ext>
            </a:extLst>
          </p:cNvPr>
          <p:cNvSpPr>
            <a:spLocks noGrp="1"/>
          </p:cNvSpPr>
          <p:nvPr>
            <p:ph type="body" sz="quarter" idx="15"/>
          </p:nvPr>
        </p:nvSpPr>
        <p:spPr>
          <a:xfrm>
            <a:off x="0" y="1090800"/>
            <a:ext cx="9296399" cy="5331600"/>
          </a:xfrm>
        </p:spPr>
        <p:txBody>
          <a:bodyPr/>
          <a:lstStyle/>
          <a:p>
            <a:pPr>
              <a:buFont typeface="Wingdings" panose="05000000000000000000" pitchFamily="2" charset="2"/>
              <a:buChar char="Ø"/>
            </a:pPr>
            <a:r>
              <a:rPr lang="en-US" dirty="0" err="1"/>
              <a:t>TcBSD</a:t>
            </a:r>
            <a:r>
              <a:rPr lang="en-US" dirty="0"/>
              <a:t> comes with the BWF already installed. The filter can be toggled on and off with a simple command.</a:t>
            </a:r>
          </a:p>
          <a:p>
            <a:pPr lvl="1">
              <a:buFont typeface="Wingdings" panose="05000000000000000000" pitchFamily="2" charset="2"/>
              <a:buChar char="Ø"/>
            </a:pPr>
            <a:r>
              <a:rPr lang="en-US" sz="2000" dirty="0" err="1">
                <a:latin typeface="Courier New" panose="02070309020205020404" pitchFamily="49" charset="0"/>
                <a:ea typeface="Cambria" panose="02040503050406030204" pitchFamily="18" charset="0"/>
                <a:cs typeface="Courier New" panose="02070309020205020404" pitchFamily="49" charset="0"/>
              </a:rPr>
              <a:t>doas</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FF9900"/>
                </a:highlight>
                <a:latin typeface="Courier New" panose="02070309020205020404" pitchFamily="49" charset="0"/>
                <a:ea typeface="Cambria" panose="02040503050406030204" pitchFamily="18" charset="0"/>
                <a:cs typeface="Courier New" panose="02070309020205020404" pitchFamily="49" charset="0"/>
              </a:rPr>
              <a:t>service</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err="1">
                <a:highlight>
                  <a:srgbClr val="9DAFCC"/>
                </a:highlight>
                <a:latin typeface="Courier New" panose="02070309020205020404" pitchFamily="49" charset="0"/>
                <a:ea typeface="Cambria" panose="02040503050406030204" pitchFamily="18" charset="0"/>
                <a:cs typeface="Courier New" panose="02070309020205020404" pitchFamily="49" charset="0"/>
              </a:rPr>
              <a:t>bwf</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enable</a:t>
            </a:r>
            <a:r>
              <a:rPr lang="en-US" dirty="0">
                <a:latin typeface="Courier New" panose="02070309020205020404" pitchFamily="49" charset="0"/>
                <a:cs typeface="Courier New" panose="02070309020205020404" pitchFamily="49" charset="0"/>
              </a:rPr>
              <a:t> </a:t>
            </a:r>
            <a:r>
              <a:rPr lang="en-US" dirty="0"/>
              <a:t>will enable the write filter </a:t>
            </a:r>
          </a:p>
          <a:p>
            <a:pPr lvl="1">
              <a:buFont typeface="Wingdings" panose="05000000000000000000" pitchFamily="2" charset="2"/>
              <a:buChar char="Ø"/>
            </a:pPr>
            <a:r>
              <a:rPr lang="en-US" sz="2000" dirty="0" err="1">
                <a:latin typeface="Courier New" panose="02070309020205020404" pitchFamily="49" charset="0"/>
                <a:ea typeface="Cambria" panose="02040503050406030204" pitchFamily="18" charset="0"/>
                <a:cs typeface="Courier New" panose="02070309020205020404" pitchFamily="49" charset="0"/>
              </a:rPr>
              <a:t>doas</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FF9900"/>
                </a:highlight>
                <a:latin typeface="Courier New" panose="02070309020205020404" pitchFamily="49" charset="0"/>
                <a:ea typeface="Cambria" panose="02040503050406030204" pitchFamily="18" charset="0"/>
                <a:cs typeface="Courier New" panose="02070309020205020404" pitchFamily="49" charset="0"/>
              </a:rPr>
              <a:t>service</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err="1">
                <a:highlight>
                  <a:srgbClr val="9DAFCC"/>
                </a:highlight>
                <a:latin typeface="Courier New" panose="02070309020205020404" pitchFamily="49" charset="0"/>
                <a:ea typeface="Cambria" panose="02040503050406030204" pitchFamily="18" charset="0"/>
                <a:cs typeface="Courier New" panose="02070309020205020404" pitchFamily="49" charset="0"/>
              </a:rPr>
              <a:t>bwf</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disable</a:t>
            </a:r>
            <a:r>
              <a:rPr lang="en-US" dirty="0">
                <a:latin typeface="Courier New" panose="02070309020205020404" pitchFamily="49" charset="0"/>
                <a:cs typeface="Courier New" panose="02070309020205020404" pitchFamily="49" charset="0"/>
              </a:rPr>
              <a:t> </a:t>
            </a:r>
            <a:r>
              <a:rPr lang="en-US" dirty="0"/>
              <a:t>will disable the write filter</a:t>
            </a:r>
          </a:p>
          <a:p>
            <a:pPr>
              <a:buFont typeface="Wingdings" panose="05000000000000000000" pitchFamily="2" charset="2"/>
              <a:buChar char="Ø"/>
            </a:pPr>
            <a:r>
              <a:rPr lang="en-US" dirty="0"/>
              <a:t>Toggling the write filter requires a reboot of the system, which can be down using </a:t>
            </a:r>
            <a:r>
              <a:rPr lang="en-US" sz="2000" dirty="0" err="1">
                <a:latin typeface="Courier New" panose="02070309020205020404" pitchFamily="49" charset="0"/>
                <a:ea typeface="Cambria" panose="02040503050406030204" pitchFamily="18" charset="0"/>
                <a:cs typeface="Courier New" panose="02070309020205020404" pitchFamily="49" charset="0"/>
              </a:rPr>
              <a:t>doas</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FF9900"/>
                </a:highlight>
                <a:latin typeface="Courier New" panose="02070309020205020404" pitchFamily="49" charset="0"/>
                <a:ea typeface="Cambria" panose="02040503050406030204" pitchFamily="18" charset="0"/>
                <a:cs typeface="Courier New" panose="02070309020205020404" pitchFamily="49" charset="0"/>
              </a:rPr>
              <a:t>shutdown</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–r</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now</a:t>
            </a:r>
            <a:r>
              <a:rPr lang="en-US" dirty="0">
                <a:latin typeface="Courier New" panose="02070309020205020404" pitchFamily="49" charset="0"/>
                <a:cs typeface="Courier New" panose="02070309020205020404" pitchFamily="49" charset="0"/>
              </a:rPr>
              <a:t> </a:t>
            </a:r>
          </a:p>
          <a:p>
            <a:endParaRPr lang="en-US" dirty="0"/>
          </a:p>
        </p:txBody>
      </p:sp>
      <p:sp>
        <p:nvSpPr>
          <p:cNvPr id="6" name="Title 5">
            <a:extLst>
              <a:ext uri="{FF2B5EF4-FFF2-40B4-BE49-F238E27FC236}">
                <a16:creationId xmlns:a16="http://schemas.microsoft.com/office/drawing/2014/main" id="{F163C16C-5D9E-49D6-97D4-6B42BBCF8304}"/>
              </a:ext>
            </a:extLst>
          </p:cNvPr>
          <p:cNvSpPr>
            <a:spLocks noGrp="1"/>
          </p:cNvSpPr>
          <p:nvPr>
            <p:ph type="title"/>
          </p:nvPr>
        </p:nvSpPr>
        <p:spPr/>
        <p:txBody>
          <a:bodyPr/>
          <a:lstStyle/>
          <a:p>
            <a:r>
              <a:rPr lang="en-US" dirty="0"/>
              <a:t>The Beckhoff Write Filter</a:t>
            </a:r>
          </a:p>
        </p:txBody>
      </p:sp>
    </p:spTree>
    <p:extLst>
      <p:ext uri="{BB962C8B-B14F-4D97-AF65-F5344CB8AC3E}">
        <p14:creationId xmlns:p14="http://schemas.microsoft.com/office/powerpoint/2010/main" val="1688435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EAAAF6-6389-419E-BA6C-AB7F8FF16146}"/>
              </a:ext>
            </a:extLst>
          </p:cNvPr>
          <p:cNvSpPr>
            <a:spLocks noGrp="1"/>
          </p:cNvSpPr>
          <p:nvPr>
            <p:ph type="body" sz="quarter" idx="15"/>
          </p:nvPr>
        </p:nvSpPr>
        <p:spPr>
          <a:xfrm>
            <a:off x="2" y="1090799"/>
            <a:ext cx="11658598" cy="5331600"/>
          </a:xfrm>
        </p:spPr>
        <p:txBody>
          <a:bodyPr/>
          <a:lstStyle/>
          <a:p>
            <a:pPr>
              <a:buFont typeface="Wingdings" panose="05000000000000000000" pitchFamily="2" charset="2"/>
              <a:buChar char="Ø"/>
            </a:pPr>
            <a:r>
              <a:rPr lang="en-US" dirty="0"/>
              <a:t>Pkg is used to manage all packages. It includes many sub functions for specific tasks</a:t>
            </a:r>
          </a:p>
          <a:p>
            <a:pPr lvl="1">
              <a:buFont typeface="Wingdings" panose="05000000000000000000" pitchFamily="2" charset="2"/>
              <a:buChar char="Ø"/>
            </a:pPr>
            <a:r>
              <a:rPr lang="en-US" sz="2000" dirty="0">
                <a:highlight>
                  <a:srgbClr val="FF9900"/>
                </a:highlight>
                <a:latin typeface="Courier New" panose="02070309020205020404" pitchFamily="49" charset="0"/>
                <a:ea typeface="Cambria" panose="02040503050406030204" pitchFamily="18" charset="0"/>
                <a:cs typeface="Courier New" panose="02070309020205020404" pitchFamily="49" charset="0"/>
              </a:rPr>
              <a:t>pkg</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update</a:t>
            </a:r>
            <a:r>
              <a:rPr lang="en-US" dirty="0"/>
              <a:t>: updates the local repository from the source repo.</a:t>
            </a:r>
          </a:p>
          <a:p>
            <a:pPr lvl="1">
              <a:buFont typeface="Wingdings" panose="05000000000000000000" pitchFamily="2" charset="2"/>
              <a:buChar char="Ø"/>
            </a:pPr>
            <a:r>
              <a:rPr lang="en-US" sz="2000" dirty="0">
                <a:highlight>
                  <a:srgbClr val="FF9900"/>
                </a:highlight>
                <a:latin typeface="Courier New" panose="02070309020205020404" pitchFamily="49" charset="0"/>
                <a:ea typeface="Cambria" panose="02040503050406030204" pitchFamily="18" charset="0"/>
                <a:cs typeface="Courier New" panose="02070309020205020404" pitchFamily="49" charset="0"/>
              </a:rPr>
              <a:t>pkg</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info</a:t>
            </a:r>
            <a:r>
              <a:rPr lang="en-US" dirty="0"/>
              <a:t>: provides a summary of an </a:t>
            </a:r>
            <a:r>
              <a:rPr lang="en-US" i="1" dirty="0"/>
              <a:t>installed</a:t>
            </a:r>
            <a:r>
              <a:rPr lang="en-US" dirty="0"/>
              <a:t> package(version, dependencies, etc.)</a:t>
            </a:r>
          </a:p>
          <a:p>
            <a:pPr lvl="1">
              <a:buFont typeface="Wingdings" panose="05000000000000000000" pitchFamily="2" charset="2"/>
              <a:buChar char="Ø"/>
            </a:pPr>
            <a:r>
              <a:rPr lang="en-US" sz="2000" dirty="0">
                <a:highlight>
                  <a:srgbClr val="FF9900"/>
                </a:highlight>
                <a:latin typeface="Courier New" panose="02070309020205020404" pitchFamily="49" charset="0"/>
                <a:ea typeface="Cambria" panose="02040503050406030204" pitchFamily="18" charset="0"/>
                <a:cs typeface="Courier New" panose="02070309020205020404" pitchFamily="49" charset="0"/>
              </a:rPr>
              <a:t>pkg</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search</a:t>
            </a:r>
            <a:r>
              <a:rPr lang="en-US" dirty="0"/>
              <a:t>: search the repository for a package with a matching name.</a:t>
            </a:r>
          </a:p>
          <a:p>
            <a:pPr lvl="1">
              <a:buFont typeface="Wingdings" panose="05000000000000000000" pitchFamily="2" charset="2"/>
              <a:buChar char="Ø"/>
            </a:pPr>
            <a:r>
              <a:rPr lang="en-US" sz="2000" dirty="0">
                <a:highlight>
                  <a:srgbClr val="FF9900"/>
                </a:highlight>
                <a:latin typeface="Courier New" panose="02070309020205020404" pitchFamily="49" charset="0"/>
                <a:ea typeface="Cambria" panose="02040503050406030204" pitchFamily="18" charset="0"/>
                <a:cs typeface="Courier New" panose="02070309020205020404" pitchFamily="49" charset="0"/>
              </a:rPr>
              <a:t>pkg</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install</a:t>
            </a:r>
            <a:r>
              <a:rPr lang="en-US" dirty="0"/>
              <a:t>: install any packages included with the command.</a:t>
            </a:r>
          </a:p>
          <a:p>
            <a:pPr lvl="1">
              <a:buFont typeface="Wingdings" panose="05000000000000000000" pitchFamily="2" charset="2"/>
              <a:buChar char="Ø"/>
            </a:pPr>
            <a:r>
              <a:rPr lang="en-US" sz="2000" dirty="0">
                <a:highlight>
                  <a:srgbClr val="FF9900"/>
                </a:highlight>
                <a:latin typeface="Courier New" panose="02070309020205020404" pitchFamily="49" charset="0"/>
                <a:ea typeface="Cambria" panose="02040503050406030204" pitchFamily="18" charset="0"/>
                <a:cs typeface="Courier New" panose="02070309020205020404" pitchFamily="49" charset="0"/>
              </a:rPr>
              <a:t>pkg</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upgrade</a:t>
            </a:r>
            <a:r>
              <a:rPr lang="en-US" dirty="0"/>
              <a:t>: checks for updates for a specific package, or every package if one is not included as part of the command.</a:t>
            </a:r>
          </a:p>
          <a:p>
            <a:pPr lvl="1">
              <a:buFont typeface="Wingdings" panose="05000000000000000000" pitchFamily="2" charset="2"/>
              <a:buChar char="Ø"/>
            </a:pPr>
            <a:r>
              <a:rPr lang="en-US" sz="2000" dirty="0">
                <a:highlight>
                  <a:srgbClr val="FF9900"/>
                </a:highlight>
                <a:latin typeface="Courier New" panose="02070309020205020404" pitchFamily="49" charset="0"/>
                <a:ea typeface="Cambria" panose="02040503050406030204" pitchFamily="18" charset="0"/>
                <a:cs typeface="Courier New" panose="02070309020205020404" pitchFamily="49" charset="0"/>
              </a:rPr>
              <a:t>pkg</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delete</a:t>
            </a:r>
            <a:r>
              <a:rPr lang="en-US" dirty="0"/>
              <a:t>: deletes the provided package from the machine.</a:t>
            </a:r>
          </a:p>
        </p:txBody>
      </p:sp>
      <p:sp>
        <p:nvSpPr>
          <p:cNvPr id="3" name="Title 2">
            <a:extLst>
              <a:ext uri="{FF2B5EF4-FFF2-40B4-BE49-F238E27FC236}">
                <a16:creationId xmlns:a16="http://schemas.microsoft.com/office/drawing/2014/main" id="{269B100C-5E56-4BE2-8A16-15505DABCD76}"/>
              </a:ext>
            </a:extLst>
          </p:cNvPr>
          <p:cNvSpPr>
            <a:spLocks noGrp="1"/>
          </p:cNvSpPr>
          <p:nvPr>
            <p:ph type="title"/>
          </p:nvPr>
        </p:nvSpPr>
        <p:spPr/>
        <p:txBody>
          <a:bodyPr/>
          <a:lstStyle/>
          <a:p>
            <a:r>
              <a:rPr lang="en-US" dirty="0"/>
              <a:t>Pkg</a:t>
            </a:r>
          </a:p>
        </p:txBody>
      </p:sp>
    </p:spTree>
    <p:extLst>
      <p:ext uri="{BB962C8B-B14F-4D97-AF65-F5344CB8AC3E}">
        <p14:creationId xmlns:p14="http://schemas.microsoft.com/office/powerpoint/2010/main" val="2589882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900B2F-BB0D-497A-A88B-0E1EE8019B8D}"/>
              </a:ext>
            </a:extLst>
          </p:cNvPr>
          <p:cNvSpPr>
            <a:spLocks noGrp="1"/>
          </p:cNvSpPr>
          <p:nvPr>
            <p:ph type="body" sz="quarter" idx="15"/>
          </p:nvPr>
        </p:nvSpPr>
        <p:spPr/>
        <p:txBody>
          <a:bodyPr/>
          <a:lstStyle/>
          <a:p>
            <a:pPr>
              <a:buFont typeface="Wingdings" panose="05000000000000000000" pitchFamily="2" charset="2"/>
              <a:buChar char="Ø"/>
            </a:pPr>
            <a:r>
              <a:rPr lang="en-US" dirty="0"/>
              <a:t>All available functions for </a:t>
            </a:r>
            <a:r>
              <a:rPr lang="en-US" dirty="0" err="1"/>
              <a:t>TcBSD</a:t>
            </a:r>
            <a:r>
              <a:rPr lang="en-US" dirty="0"/>
              <a:t> are included in the </a:t>
            </a:r>
            <a:r>
              <a:rPr lang="en-US" dirty="0" err="1"/>
              <a:t>TcBSD</a:t>
            </a:r>
            <a:r>
              <a:rPr lang="en-US" dirty="0"/>
              <a:t> Package server.</a:t>
            </a:r>
          </a:p>
          <a:p>
            <a:pPr>
              <a:buFont typeface="Wingdings" panose="05000000000000000000" pitchFamily="2" charset="2"/>
              <a:buChar char="Ø"/>
            </a:pPr>
            <a:r>
              <a:rPr lang="en-US" dirty="0"/>
              <a:t>You can look up what Functions are supported on Tc/BSD here:</a:t>
            </a:r>
            <a:br>
              <a:rPr lang="en-US" dirty="0"/>
            </a:br>
            <a:r>
              <a:rPr lang="en-US" dirty="0">
                <a:hlinkClick r:id="rId2"/>
              </a:rPr>
              <a:t>https://www.beckhoff.com/en-us/products/automation/product-finder-twincat/</a:t>
            </a:r>
            <a:r>
              <a:rPr lang="en-US" dirty="0"/>
              <a:t> </a:t>
            </a:r>
          </a:p>
          <a:p>
            <a:pPr>
              <a:buFont typeface="Wingdings" panose="05000000000000000000" pitchFamily="2" charset="2"/>
              <a:buChar char="Ø"/>
            </a:pPr>
            <a:r>
              <a:rPr lang="en-US" dirty="0"/>
              <a:t>You can look up what functions are available as packages here: </a:t>
            </a:r>
            <a:r>
              <a:rPr lang="en-US" dirty="0">
                <a:hlinkClick r:id="rId3"/>
              </a:rPr>
              <a:t>https://tcbsd.beckhoff.com/TCBSD/14/stable/packages/All/</a:t>
            </a:r>
            <a:endParaRPr lang="en-US" dirty="0"/>
          </a:p>
          <a:p>
            <a:pPr lvl="1">
              <a:buFont typeface="Wingdings" panose="05000000000000000000" pitchFamily="2" charset="2"/>
              <a:buChar char="Ø"/>
            </a:pPr>
            <a:r>
              <a:rPr lang="en-US" dirty="0"/>
              <a:t>Some functions are listed as supported, but do not have a package.</a:t>
            </a:r>
            <a:br>
              <a:rPr lang="en-US" dirty="0"/>
            </a:br>
            <a:r>
              <a:rPr lang="en-US" dirty="0"/>
              <a:t>These functions only need to be installed on the XAE side, or are installed with the XAR.</a:t>
            </a:r>
          </a:p>
          <a:p>
            <a:pPr>
              <a:buFont typeface="Wingdings" panose="05000000000000000000" pitchFamily="2" charset="2"/>
              <a:buChar char="Ø"/>
            </a:pPr>
            <a:r>
              <a:rPr lang="en-US" dirty="0"/>
              <a:t>Installing these packages requires the pkg command.</a:t>
            </a:r>
          </a:p>
          <a:p>
            <a:pPr>
              <a:buFont typeface="Wingdings" panose="05000000000000000000" pitchFamily="2" charset="2"/>
              <a:buChar char="Ø"/>
            </a:pPr>
            <a:r>
              <a:rPr lang="en-US" dirty="0" err="1"/>
              <a:t>TcBSD</a:t>
            </a:r>
            <a:r>
              <a:rPr lang="en-US" dirty="0"/>
              <a:t> does not currently support ports in addition to packages.</a:t>
            </a:r>
          </a:p>
        </p:txBody>
      </p:sp>
      <p:sp>
        <p:nvSpPr>
          <p:cNvPr id="3" name="Title 2">
            <a:extLst>
              <a:ext uri="{FF2B5EF4-FFF2-40B4-BE49-F238E27FC236}">
                <a16:creationId xmlns:a16="http://schemas.microsoft.com/office/drawing/2014/main" id="{BC748039-781F-405D-98FE-6C285367F342}"/>
              </a:ext>
            </a:extLst>
          </p:cNvPr>
          <p:cNvSpPr>
            <a:spLocks noGrp="1"/>
          </p:cNvSpPr>
          <p:nvPr>
            <p:ph type="title"/>
          </p:nvPr>
        </p:nvSpPr>
        <p:spPr/>
        <p:txBody>
          <a:bodyPr/>
          <a:lstStyle/>
          <a:p>
            <a:r>
              <a:rPr lang="en-US" dirty="0"/>
              <a:t>How to Find if a TwinCAT Function is Supported</a:t>
            </a:r>
          </a:p>
        </p:txBody>
      </p:sp>
    </p:spTree>
    <p:extLst>
      <p:ext uri="{BB962C8B-B14F-4D97-AF65-F5344CB8AC3E}">
        <p14:creationId xmlns:p14="http://schemas.microsoft.com/office/powerpoint/2010/main" val="1123532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FEEE53-4E60-44C4-A862-A2EA767A82ED}"/>
              </a:ext>
            </a:extLst>
          </p:cNvPr>
          <p:cNvSpPr>
            <a:spLocks noGrp="1"/>
          </p:cNvSpPr>
          <p:nvPr>
            <p:ph type="body" sz="quarter" idx="15"/>
          </p:nvPr>
        </p:nvSpPr>
        <p:spPr/>
        <p:txBody>
          <a:bodyPr/>
          <a:lstStyle/>
          <a:p>
            <a:pPr>
              <a:buFont typeface="Wingdings" panose="05000000000000000000" pitchFamily="2" charset="2"/>
              <a:buChar char="Ø"/>
            </a:pPr>
            <a:r>
              <a:rPr lang="en-US" dirty="0"/>
              <a:t>Use </a:t>
            </a:r>
            <a:r>
              <a:rPr lang="en-US" sz="2000" dirty="0" err="1">
                <a:latin typeface="Courier New" panose="02070309020205020404" pitchFamily="49" charset="0"/>
                <a:ea typeface="Cambria" panose="02040503050406030204" pitchFamily="18" charset="0"/>
                <a:cs typeface="Courier New" panose="02070309020205020404" pitchFamily="49" charset="0"/>
              </a:rPr>
              <a:t>doas</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FF9900"/>
                </a:highlight>
                <a:latin typeface="Courier New" panose="02070309020205020404" pitchFamily="49" charset="0"/>
                <a:ea typeface="Cambria" panose="02040503050406030204" pitchFamily="18" charset="0"/>
                <a:cs typeface="Courier New" panose="02070309020205020404" pitchFamily="49" charset="0"/>
              </a:rPr>
              <a:t>pkg</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install</a:t>
            </a:r>
            <a:r>
              <a:rPr lang="en-US" dirty="0">
                <a:latin typeface="Courier New" panose="02070309020205020404" pitchFamily="49" charset="0"/>
                <a:cs typeface="Courier New" panose="02070309020205020404" pitchFamily="49" charset="0"/>
              </a:rPr>
              <a:t> </a:t>
            </a:r>
            <a:r>
              <a:rPr lang="en-US" dirty="0">
                <a:highlight>
                  <a:srgbClr val="9DAFCC"/>
                </a:highlight>
                <a:latin typeface="Courier New" panose="02070309020205020404" pitchFamily="49" charset="0"/>
                <a:cs typeface="Courier New" panose="02070309020205020404" pitchFamily="49" charset="0"/>
              </a:rPr>
              <a:t>&lt;package name&gt;</a:t>
            </a:r>
          </a:p>
          <a:p>
            <a:pPr>
              <a:buFont typeface="Wingdings" panose="05000000000000000000" pitchFamily="2" charset="2"/>
              <a:buChar char="Ø"/>
            </a:pPr>
            <a:r>
              <a:rPr lang="en-US" dirty="0"/>
              <a:t>For example: </a:t>
            </a:r>
            <a:r>
              <a:rPr lang="en-US" sz="2000" dirty="0">
                <a:latin typeface="Courier New" panose="02070309020205020404" pitchFamily="49" charset="0"/>
                <a:ea typeface="Cambria" panose="02040503050406030204" pitchFamily="18" charset="0"/>
                <a:cs typeface="Courier New" panose="02070309020205020404" pitchFamily="49" charset="0"/>
              </a:rPr>
              <a:t>doas </a:t>
            </a:r>
            <a:r>
              <a:rPr lang="en-US" sz="2000" dirty="0">
                <a:highlight>
                  <a:srgbClr val="FF9900"/>
                </a:highlight>
                <a:latin typeface="Courier New" panose="02070309020205020404" pitchFamily="49" charset="0"/>
                <a:ea typeface="Cambria" panose="02040503050406030204" pitchFamily="18" charset="0"/>
                <a:cs typeface="Courier New" panose="02070309020205020404" pitchFamily="49" charset="0"/>
              </a:rPr>
              <a:t>pkg</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install</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TF6100-OPC-UA-beta</a:t>
            </a:r>
            <a:r>
              <a:rPr lang="en-US" sz="2000" dirty="0">
                <a:ea typeface="Cambria" panose="02040503050406030204" pitchFamily="18" charset="0"/>
                <a:cs typeface="Courier New" panose="02070309020205020404" pitchFamily="49" charset="0"/>
              </a:rPr>
              <a:t> </a:t>
            </a:r>
            <a:r>
              <a:rPr lang="en-US" dirty="0">
                <a:latin typeface="+mn-lt"/>
                <a:ea typeface="Cambria" panose="02040503050406030204" pitchFamily="18" charset="0"/>
              </a:rPr>
              <a:t>commands </a:t>
            </a:r>
            <a:r>
              <a:rPr lang="en-US" sz="2000" dirty="0">
                <a:latin typeface="Cambria" panose="02040503050406030204" pitchFamily="18" charset="0"/>
                <a:ea typeface="Cambria" panose="02040503050406030204" pitchFamily="18" charset="0"/>
              </a:rPr>
              <a:t>pkg</a:t>
            </a:r>
            <a:r>
              <a:rPr lang="en-US" dirty="0">
                <a:latin typeface="+mn-lt"/>
                <a:ea typeface="Cambria" panose="02040503050406030204" pitchFamily="18" charset="0"/>
              </a:rPr>
              <a:t> to find the package from the repository with the matching name, and then prompt the user if the package is what they want to install. A response with “y” will trigger the download and installation of the package.</a:t>
            </a:r>
          </a:p>
          <a:p>
            <a:pPr>
              <a:buFont typeface="Wingdings" panose="05000000000000000000" pitchFamily="2" charset="2"/>
              <a:buChar char="Ø"/>
            </a:pPr>
            <a:endParaRPr lang="en-US" dirty="0">
              <a:latin typeface="+mn-lt"/>
              <a:ea typeface="Cambria" panose="02040503050406030204" pitchFamily="18" charset="0"/>
            </a:endParaRPr>
          </a:p>
        </p:txBody>
      </p:sp>
      <p:sp>
        <p:nvSpPr>
          <p:cNvPr id="3" name="Title 2">
            <a:extLst>
              <a:ext uri="{FF2B5EF4-FFF2-40B4-BE49-F238E27FC236}">
                <a16:creationId xmlns:a16="http://schemas.microsoft.com/office/drawing/2014/main" id="{C5ED5262-64D0-4548-8D78-0A3C0E4BBC02}"/>
              </a:ext>
            </a:extLst>
          </p:cNvPr>
          <p:cNvSpPr>
            <a:spLocks noGrp="1"/>
          </p:cNvSpPr>
          <p:nvPr>
            <p:ph type="title"/>
          </p:nvPr>
        </p:nvSpPr>
        <p:spPr/>
        <p:txBody>
          <a:bodyPr/>
          <a:lstStyle/>
          <a:p>
            <a:r>
              <a:rPr lang="en-US" dirty="0"/>
              <a:t>Installing Functions from the Pkg Repository</a:t>
            </a:r>
          </a:p>
        </p:txBody>
      </p:sp>
      <p:pic>
        <p:nvPicPr>
          <p:cNvPr id="5" name="Picture 4">
            <a:extLst>
              <a:ext uri="{FF2B5EF4-FFF2-40B4-BE49-F238E27FC236}">
                <a16:creationId xmlns:a16="http://schemas.microsoft.com/office/drawing/2014/main" id="{123D7A6B-EF55-9830-8E16-3872F338EBE0}"/>
              </a:ext>
            </a:extLst>
          </p:cNvPr>
          <p:cNvPicPr>
            <a:picLocks noChangeAspect="1"/>
          </p:cNvPicPr>
          <p:nvPr/>
        </p:nvPicPr>
        <p:blipFill>
          <a:blip r:embed="rId2"/>
          <a:stretch>
            <a:fillRect/>
          </a:stretch>
        </p:blipFill>
        <p:spPr>
          <a:xfrm>
            <a:off x="7086600" y="3030380"/>
            <a:ext cx="4866667" cy="2742857"/>
          </a:xfrm>
          <a:prstGeom prst="rect">
            <a:avLst/>
          </a:prstGeom>
        </p:spPr>
      </p:pic>
    </p:spTree>
    <p:extLst>
      <p:ext uri="{BB962C8B-B14F-4D97-AF65-F5344CB8AC3E}">
        <p14:creationId xmlns:p14="http://schemas.microsoft.com/office/powerpoint/2010/main" val="760850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C6072EC-9E4F-44C6-98FA-26DAA052ACAE}"/>
              </a:ext>
            </a:extLst>
          </p:cNvPr>
          <p:cNvPicPr>
            <a:picLocks noChangeAspect="1"/>
          </p:cNvPicPr>
          <p:nvPr/>
        </p:nvPicPr>
        <p:blipFill>
          <a:blip r:embed="rId2"/>
          <a:stretch>
            <a:fillRect/>
          </a:stretch>
        </p:blipFill>
        <p:spPr>
          <a:xfrm>
            <a:off x="4092143" y="3581400"/>
            <a:ext cx="3067673" cy="1790700"/>
          </a:xfrm>
          <a:prstGeom prst="rect">
            <a:avLst/>
          </a:prstGeom>
        </p:spPr>
      </p:pic>
      <p:pic>
        <p:nvPicPr>
          <p:cNvPr id="7" name="Picture Placeholder 6">
            <a:extLst>
              <a:ext uri="{FF2B5EF4-FFF2-40B4-BE49-F238E27FC236}">
                <a16:creationId xmlns:a16="http://schemas.microsoft.com/office/drawing/2014/main" id="{3F5A4678-24FC-4618-8293-BC0F993B0434}"/>
              </a:ext>
            </a:extLst>
          </p:cNvPr>
          <p:cNvPicPr>
            <a:picLocks noGrp="1" noChangeAspect="1"/>
          </p:cNvPicPr>
          <p:nvPr>
            <p:ph type="pic" sz="quarter" idx="22"/>
          </p:nvPr>
        </p:nvPicPr>
        <p:blipFill rotWithShape="1">
          <a:blip r:embed="rId3"/>
          <a:srcRect t="-2280" r="2" b="1307"/>
          <a:stretch/>
        </p:blipFill>
        <p:spPr>
          <a:xfrm>
            <a:off x="4064407" y="3545850"/>
            <a:ext cx="3098393" cy="1826250"/>
          </a:xfrm>
          <a:noFill/>
        </p:spPr>
      </p:pic>
      <p:sp>
        <p:nvSpPr>
          <p:cNvPr id="4" name="Text Placeholder 3">
            <a:extLst>
              <a:ext uri="{FF2B5EF4-FFF2-40B4-BE49-F238E27FC236}">
                <a16:creationId xmlns:a16="http://schemas.microsoft.com/office/drawing/2014/main" id="{261FB9A7-0B21-4419-8BCD-5A67172357C3}"/>
              </a:ext>
            </a:extLst>
          </p:cNvPr>
          <p:cNvSpPr>
            <a:spLocks noGrp="1"/>
          </p:cNvSpPr>
          <p:nvPr>
            <p:ph type="body" sz="quarter" idx="15"/>
          </p:nvPr>
        </p:nvSpPr>
        <p:spPr>
          <a:xfrm>
            <a:off x="0" y="1090800"/>
            <a:ext cx="9220199" cy="5331600"/>
          </a:xfrm>
        </p:spPr>
        <p:txBody>
          <a:bodyPr>
            <a:normAutofit/>
          </a:bodyPr>
          <a:lstStyle/>
          <a:p>
            <a:pPr>
              <a:buFont typeface="Wingdings" panose="05000000000000000000" pitchFamily="2" charset="2"/>
              <a:buChar char="Ø"/>
            </a:pPr>
            <a:r>
              <a:rPr lang="en-US" dirty="0"/>
              <a:t>Pkg can be set to target either the Tc/BSD repository, or the FreeBSD repository.</a:t>
            </a:r>
          </a:p>
          <a:p>
            <a:pPr>
              <a:buFont typeface="Wingdings" panose="05000000000000000000" pitchFamily="2" charset="2"/>
              <a:buChar char="Ø"/>
            </a:pPr>
            <a:r>
              <a:rPr lang="en-US" dirty="0"/>
              <a:t>To switch between the two repositories, we just need to edit a single file and change an option from “No” to “Yes”</a:t>
            </a:r>
          </a:p>
          <a:p>
            <a:pPr lvl="1">
              <a:buFont typeface="Wingdings" panose="05000000000000000000" pitchFamily="2" charset="2"/>
              <a:buChar char="Ø"/>
            </a:pPr>
            <a:r>
              <a:rPr lang="en-US" dirty="0"/>
              <a:t>File path: /</a:t>
            </a:r>
            <a:r>
              <a:rPr lang="en-US" dirty="0" err="1"/>
              <a:t>usr</a:t>
            </a:r>
            <a:r>
              <a:rPr lang="en-US" dirty="0"/>
              <a:t>/local/</a:t>
            </a:r>
            <a:r>
              <a:rPr lang="en-US" dirty="0" err="1"/>
              <a:t>etc</a:t>
            </a:r>
            <a:r>
              <a:rPr lang="en-US" dirty="0"/>
              <a:t>/pkg/repos/</a:t>
            </a:r>
            <a:r>
              <a:rPr lang="en-US" dirty="0" err="1"/>
              <a:t>FreeBSD.conf</a:t>
            </a:r>
            <a:endParaRPr lang="en-US" dirty="0"/>
          </a:p>
          <a:p>
            <a:pPr>
              <a:buFont typeface="Wingdings" panose="05000000000000000000" pitchFamily="2" charset="2"/>
              <a:buChar char="Ø"/>
            </a:pPr>
            <a:r>
              <a:rPr lang="en-US" dirty="0"/>
              <a:t>The next time pkg is called, it will update from the set repository</a:t>
            </a:r>
          </a:p>
        </p:txBody>
      </p:sp>
      <p:sp>
        <p:nvSpPr>
          <p:cNvPr id="5" name="Title 4">
            <a:extLst>
              <a:ext uri="{FF2B5EF4-FFF2-40B4-BE49-F238E27FC236}">
                <a16:creationId xmlns:a16="http://schemas.microsoft.com/office/drawing/2014/main" id="{DE52025F-6ABE-4054-892A-1DCFE4A9EFE8}"/>
              </a:ext>
            </a:extLst>
          </p:cNvPr>
          <p:cNvSpPr>
            <a:spLocks noGrp="1"/>
          </p:cNvSpPr>
          <p:nvPr>
            <p:ph type="title"/>
          </p:nvPr>
        </p:nvSpPr>
        <p:spPr>
          <a:xfrm>
            <a:off x="-1" y="450787"/>
            <a:ext cx="10137600" cy="629367"/>
          </a:xfrm>
        </p:spPr>
        <p:txBody>
          <a:bodyPr wrap="square" anchor="b">
            <a:normAutofit/>
          </a:bodyPr>
          <a:lstStyle/>
          <a:p>
            <a:r>
              <a:rPr lang="en-US" dirty="0"/>
              <a:t>Changing the Target Package Repository	</a:t>
            </a:r>
          </a:p>
        </p:txBody>
      </p:sp>
    </p:spTree>
    <p:extLst>
      <p:ext uri="{BB962C8B-B14F-4D97-AF65-F5344CB8AC3E}">
        <p14:creationId xmlns:p14="http://schemas.microsoft.com/office/powerpoint/2010/main" val="201903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1CCE5D-425E-0392-764C-61197D0A583B}"/>
              </a:ext>
            </a:extLst>
          </p:cNvPr>
          <p:cNvSpPr>
            <a:spLocks noGrp="1"/>
          </p:cNvSpPr>
          <p:nvPr>
            <p:ph type="body" sz="quarter" idx="15"/>
          </p:nvPr>
        </p:nvSpPr>
        <p:spPr/>
        <p:txBody>
          <a:bodyPr/>
          <a:lstStyle/>
          <a:p>
            <a:pPr>
              <a:buFont typeface="Wingdings" panose="05000000000000000000" pitchFamily="2" charset="2"/>
              <a:buChar char="Ø"/>
            </a:pPr>
            <a:r>
              <a:rPr lang="en-US" dirty="0"/>
              <a:t>In situations where the controller may not have internet access, you can download a package from the package server in a browser and transfer the file to the Tc/BSD system. From there you can use pkg to install from that package.</a:t>
            </a:r>
          </a:p>
          <a:p>
            <a:pPr>
              <a:buFont typeface="Wingdings" panose="05000000000000000000" pitchFamily="2" charset="2"/>
              <a:buChar char="Ø"/>
            </a:pPr>
            <a:r>
              <a:rPr lang="en-US" dirty="0"/>
              <a:t>Transferring the package to the IPC can then be done using either STFP through WinSCP, or copied to a USB Thumb Drive</a:t>
            </a:r>
          </a:p>
          <a:p>
            <a:endParaRPr lang="en-US" dirty="0"/>
          </a:p>
        </p:txBody>
      </p:sp>
      <p:sp>
        <p:nvSpPr>
          <p:cNvPr id="3" name="Title 2">
            <a:extLst>
              <a:ext uri="{FF2B5EF4-FFF2-40B4-BE49-F238E27FC236}">
                <a16:creationId xmlns:a16="http://schemas.microsoft.com/office/drawing/2014/main" id="{B108C073-90D4-2A8D-3FC0-81EE64ABADFD}"/>
              </a:ext>
            </a:extLst>
          </p:cNvPr>
          <p:cNvSpPr>
            <a:spLocks noGrp="1"/>
          </p:cNvSpPr>
          <p:nvPr>
            <p:ph type="title"/>
          </p:nvPr>
        </p:nvSpPr>
        <p:spPr/>
        <p:txBody>
          <a:bodyPr/>
          <a:lstStyle/>
          <a:p>
            <a:r>
              <a:rPr lang="en-US" dirty="0"/>
              <a:t>Installing Functions from an Independent Package File</a:t>
            </a:r>
          </a:p>
        </p:txBody>
      </p:sp>
    </p:spTree>
    <p:extLst>
      <p:ext uri="{BB962C8B-B14F-4D97-AF65-F5344CB8AC3E}">
        <p14:creationId xmlns:p14="http://schemas.microsoft.com/office/powerpoint/2010/main" val="1426788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939F16-9304-6039-748B-D132720B4117}"/>
              </a:ext>
            </a:extLst>
          </p:cNvPr>
          <p:cNvSpPr>
            <a:spLocks noGrp="1"/>
          </p:cNvSpPr>
          <p:nvPr>
            <p:ph type="body" sz="quarter" idx="15"/>
          </p:nvPr>
        </p:nvSpPr>
        <p:spPr/>
        <p:txBody>
          <a:bodyPr/>
          <a:lstStyle/>
          <a:p>
            <a:pPr>
              <a:buFont typeface="Wingdings" panose="05000000000000000000" pitchFamily="2" charset="2"/>
              <a:buChar char="Ø"/>
            </a:pPr>
            <a:r>
              <a:rPr lang="en-US" dirty="0"/>
              <a:t>Story: I have a TwinCAT HMI package that I want to use for testing. It is not in the stable branch of the package repository for my version of Tc/BSD. Instead, I downloaded it from here: </a:t>
            </a:r>
            <a:r>
              <a:rPr lang="en-US" dirty="0">
                <a:hlinkClick r:id="rId2"/>
              </a:rPr>
              <a:t>https://tcbsd.beckhoff.com/TCBSD/14/testing/packages/All/</a:t>
            </a:r>
            <a:endParaRPr lang="en-US" dirty="0"/>
          </a:p>
          <a:p>
            <a:pPr>
              <a:buFont typeface="Wingdings" panose="05000000000000000000" pitchFamily="2" charset="2"/>
              <a:buChar char="Ø"/>
            </a:pPr>
            <a:r>
              <a:rPr lang="en-US" dirty="0"/>
              <a:t>Using WinSCP I have transferred the file to my CX in my user directory.</a:t>
            </a:r>
          </a:p>
        </p:txBody>
      </p:sp>
      <p:sp>
        <p:nvSpPr>
          <p:cNvPr id="3" name="Title 2">
            <a:extLst>
              <a:ext uri="{FF2B5EF4-FFF2-40B4-BE49-F238E27FC236}">
                <a16:creationId xmlns:a16="http://schemas.microsoft.com/office/drawing/2014/main" id="{6E3307D9-8BFD-8AEC-4A32-FC1092C586E5}"/>
              </a:ext>
            </a:extLst>
          </p:cNvPr>
          <p:cNvSpPr>
            <a:spLocks noGrp="1"/>
          </p:cNvSpPr>
          <p:nvPr>
            <p:ph type="title"/>
          </p:nvPr>
        </p:nvSpPr>
        <p:spPr/>
        <p:txBody>
          <a:bodyPr/>
          <a:lstStyle/>
          <a:p>
            <a:r>
              <a:rPr lang="en-US" dirty="0"/>
              <a:t>Example</a:t>
            </a:r>
          </a:p>
        </p:txBody>
      </p:sp>
      <p:pic>
        <p:nvPicPr>
          <p:cNvPr id="5" name="Picture 4">
            <a:extLst>
              <a:ext uri="{FF2B5EF4-FFF2-40B4-BE49-F238E27FC236}">
                <a16:creationId xmlns:a16="http://schemas.microsoft.com/office/drawing/2014/main" id="{B660A327-C29D-E4E0-4E0C-367F7989B763}"/>
              </a:ext>
            </a:extLst>
          </p:cNvPr>
          <p:cNvPicPr>
            <a:picLocks noChangeAspect="1"/>
          </p:cNvPicPr>
          <p:nvPr/>
        </p:nvPicPr>
        <p:blipFill>
          <a:blip r:embed="rId3"/>
          <a:stretch>
            <a:fillRect/>
          </a:stretch>
        </p:blipFill>
        <p:spPr>
          <a:xfrm>
            <a:off x="6248400" y="3200400"/>
            <a:ext cx="5561905" cy="3009524"/>
          </a:xfrm>
          <a:prstGeom prst="rect">
            <a:avLst/>
          </a:prstGeom>
        </p:spPr>
      </p:pic>
      <p:sp>
        <p:nvSpPr>
          <p:cNvPr id="6" name="Rectangle 5">
            <a:extLst>
              <a:ext uri="{FF2B5EF4-FFF2-40B4-BE49-F238E27FC236}">
                <a16:creationId xmlns:a16="http://schemas.microsoft.com/office/drawing/2014/main" id="{D2FF1CF7-E9AE-15A8-1877-C4455CF4476F}"/>
              </a:ext>
            </a:extLst>
          </p:cNvPr>
          <p:cNvSpPr/>
          <p:nvPr/>
        </p:nvSpPr>
        <p:spPr>
          <a:xfrm>
            <a:off x="6324600" y="5973023"/>
            <a:ext cx="2057400" cy="190124"/>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lIns="90000" rIns="90000" rtlCol="0" anchor="t"/>
          <a:lstStyle/>
          <a:p>
            <a:pPr marL="266700" marR="0" indent="-266700" algn="l" defTabSz="914400" rtl="0" eaLnBrk="1" fontAlgn="auto" latinLnBrk="0" hangingPunct="1">
              <a:lnSpc>
                <a:spcPct val="100000"/>
              </a:lnSpc>
              <a:spcBef>
                <a:spcPts val="600"/>
              </a:spcBef>
              <a:spcAft>
                <a:spcPts val="0"/>
              </a:spcAft>
              <a:buClrTx/>
              <a:buSzTx/>
              <a:buFont typeface="Wingdings" pitchFamily="2" charset="2"/>
              <a:buChar char="§"/>
              <a:tabLst/>
            </a:pPr>
            <a:endParaRPr lang="en-US" sz="1800" kern="1200" baseline="0" dirty="0">
              <a:solidFill>
                <a:schemeClr val="tx1"/>
              </a:solidFill>
              <a:latin typeface="+mj-lt"/>
              <a:ea typeface="+mn-ea"/>
              <a:cs typeface="Arial" pitchFamily="34" charset="0"/>
            </a:endParaRPr>
          </a:p>
        </p:txBody>
      </p:sp>
    </p:spTree>
    <p:extLst>
      <p:ext uri="{BB962C8B-B14F-4D97-AF65-F5344CB8AC3E}">
        <p14:creationId xmlns:p14="http://schemas.microsoft.com/office/powerpoint/2010/main" val="1346014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F0A5D3-FBF4-BDD5-192F-967B072F90EA}"/>
              </a:ext>
            </a:extLst>
          </p:cNvPr>
          <p:cNvSpPr>
            <a:spLocks noGrp="1"/>
          </p:cNvSpPr>
          <p:nvPr>
            <p:ph type="body" sz="quarter" idx="15"/>
          </p:nvPr>
        </p:nvSpPr>
        <p:spPr/>
        <p:txBody>
          <a:bodyPr/>
          <a:lstStyle/>
          <a:p>
            <a:pPr>
              <a:buFont typeface="Wingdings" panose="05000000000000000000" pitchFamily="2" charset="2"/>
              <a:buChar char="Ø"/>
            </a:pPr>
            <a:r>
              <a:rPr lang="en-US" dirty="0"/>
              <a:t>From here, I can install the package using </a:t>
            </a:r>
            <a:r>
              <a:rPr lang="en-US" sz="2000" dirty="0">
                <a:highlight>
                  <a:srgbClr val="FF9900"/>
                </a:highlight>
                <a:latin typeface="Courier New" panose="02070309020205020404" pitchFamily="49" charset="0"/>
                <a:ea typeface="Cambria" panose="02040503050406030204" pitchFamily="18" charset="0"/>
                <a:cs typeface="Courier New" panose="02070309020205020404" pitchFamily="49" charset="0"/>
              </a:rPr>
              <a:t>pkg</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install</a:t>
            </a:r>
            <a:r>
              <a:rPr lang="en-US" sz="2000" dirty="0">
                <a:latin typeface="Cambria" panose="02040503050406030204" pitchFamily="18" charset="0"/>
                <a:ea typeface="Cambria" panose="02040503050406030204" pitchFamily="18" charset="0"/>
              </a:rPr>
              <a:t> </a:t>
            </a:r>
            <a:r>
              <a:rPr lang="en-US" dirty="0">
                <a:latin typeface="+mn-lt"/>
                <a:ea typeface="Cambria" panose="02040503050406030204" pitchFamily="18" charset="0"/>
              </a:rPr>
              <a:t>with the file path</a:t>
            </a:r>
            <a:r>
              <a:rPr lang="en-US" sz="2000" dirty="0">
                <a:latin typeface="Cambria" panose="02040503050406030204" pitchFamily="18" charset="0"/>
                <a:ea typeface="Cambria" panose="02040503050406030204" pitchFamily="18" charset="0"/>
              </a:rPr>
              <a:t>:</a:t>
            </a:r>
          </a:p>
          <a:p>
            <a:pPr>
              <a:buFont typeface="Wingdings" panose="05000000000000000000" pitchFamily="2" charset="2"/>
              <a:buChar char="Ø"/>
            </a:pPr>
            <a:endParaRPr lang="en-US" sz="2000" dirty="0">
              <a:latin typeface="Cambria" panose="02040503050406030204" pitchFamily="18" charset="0"/>
              <a:ea typeface="Cambria" panose="02040503050406030204" pitchFamily="18" charset="0"/>
            </a:endParaRPr>
          </a:p>
        </p:txBody>
      </p:sp>
      <p:sp>
        <p:nvSpPr>
          <p:cNvPr id="3" name="Title 2">
            <a:extLst>
              <a:ext uri="{FF2B5EF4-FFF2-40B4-BE49-F238E27FC236}">
                <a16:creationId xmlns:a16="http://schemas.microsoft.com/office/drawing/2014/main" id="{6BF87184-6D82-0C4B-A01B-5389E06C8923}"/>
              </a:ext>
            </a:extLst>
          </p:cNvPr>
          <p:cNvSpPr>
            <a:spLocks noGrp="1"/>
          </p:cNvSpPr>
          <p:nvPr>
            <p:ph type="title"/>
          </p:nvPr>
        </p:nvSpPr>
        <p:spPr/>
        <p:txBody>
          <a:bodyPr/>
          <a:lstStyle/>
          <a:p>
            <a:r>
              <a:rPr lang="en-US" dirty="0"/>
              <a:t>Example Cont.</a:t>
            </a:r>
          </a:p>
        </p:txBody>
      </p:sp>
      <p:pic>
        <p:nvPicPr>
          <p:cNvPr id="5" name="Picture 4">
            <a:extLst>
              <a:ext uri="{FF2B5EF4-FFF2-40B4-BE49-F238E27FC236}">
                <a16:creationId xmlns:a16="http://schemas.microsoft.com/office/drawing/2014/main" id="{96EA81BF-A1FE-CDBF-4E06-06BE22E71BA9}"/>
              </a:ext>
            </a:extLst>
          </p:cNvPr>
          <p:cNvPicPr>
            <a:picLocks noChangeAspect="1"/>
          </p:cNvPicPr>
          <p:nvPr/>
        </p:nvPicPr>
        <p:blipFill>
          <a:blip r:embed="rId2"/>
          <a:stretch>
            <a:fillRect/>
          </a:stretch>
        </p:blipFill>
        <p:spPr>
          <a:xfrm>
            <a:off x="1755600" y="1658290"/>
            <a:ext cx="9448800" cy="3105634"/>
          </a:xfrm>
          <a:prstGeom prst="rect">
            <a:avLst/>
          </a:prstGeom>
        </p:spPr>
      </p:pic>
      <p:sp>
        <p:nvSpPr>
          <p:cNvPr id="8" name="Rectangle 7">
            <a:extLst>
              <a:ext uri="{FF2B5EF4-FFF2-40B4-BE49-F238E27FC236}">
                <a16:creationId xmlns:a16="http://schemas.microsoft.com/office/drawing/2014/main" id="{D3396E59-A5D8-1F78-EFBF-B58CB103A756}"/>
              </a:ext>
            </a:extLst>
          </p:cNvPr>
          <p:cNvSpPr/>
          <p:nvPr/>
        </p:nvSpPr>
        <p:spPr>
          <a:xfrm>
            <a:off x="1222200" y="1931842"/>
            <a:ext cx="10515600" cy="321851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lIns="90000" rIns="90000" rtlCol="0" anchor="t"/>
          <a:lstStyle/>
          <a:p>
            <a:pPr marL="266700" marR="0" indent="-266700" algn="l" defTabSz="914400" rtl="0" eaLnBrk="1" fontAlgn="auto" latinLnBrk="0" hangingPunct="1">
              <a:lnSpc>
                <a:spcPct val="100000"/>
              </a:lnSpc>
              <a:spcBef>
                <a:spcPts val="600"/>
              </a:spcBef>
              <a:spcAft>
                <a:spcPts val="0"/>
              </a:spcAft>
              <a:buClrTx/>
              <a:buSzTx/>
              <a:buFont typeface="Wingdings" pitchFamily="2" charset="2"/>
              <a:buChar char="§"/>
              <a:tabLst/>
            </a:pPr>
            <a:endParaRPr lang="en-US" sz="1800" kern="1200" baseline="0" dirty="0">
              <a:solidFill>
                <a:schemeClr val="tx1"/>
              </a:solidFill>
              <a:latin typeface="+mj-lt"/>
              <a:ea typeface="+mn-ea"/>
              <a:cs typeface="Arial" pitchFamily="34" charset="0"/>
            </a:endParaRPr>
          </a:p>
        </p:txBody>
      </p:sp>
    </p:spTree>
    <p:extLst>
      <p:ext uri="{BB962C8B-B14F-4D97-AF65-F5344CB8AC3E}">
        <p14:creationId xmlns:p14="http://schemas.microsoft.com/office/powerpoint/2010/main" val="3589583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8"/>
                                        </p:tgtEl>
                                        <p:attrNameLst>
                                          <p:attrName>ppt_x</p:attrName>
                                        </p:attrNameLst>
                                      </p:cBhvr>
                                      <p:tavLst>
                                        <p:tav tm="0">
                                          <p:val>
                                            <p:strVal val="ppt_x"/>
                                          </p:val>
                                        </p:tav>
                                        <p:tav tm="100000">
                                          <p:val>
                                            <p:strVal val="ppt_x"/>
                                          </p:val>
                                        </p:tav>
                                      </p:tavLst>
                                    </p:anim>
                                    <p:anim calcmode="lin" valueType="num">
                                      <p:cBhvr additive="base">
                                        <p:cTn id="7" dur="500"/>
                                        <p:tgtEl>
                                          <p:spTgt spid="8"/>
                                        </p:tgtEl>
                                        <p:attrNameLst>
                                          <p:attrName>ppt_y</p:attrName>
                                        </p:attrNameLst>
                                      </p:cBhvr>
                                      <p:tavLst>
                                        <p:tav tm="0">
                                          <p:val>
                                            <p:strVal val="ppt_y"/>
                                          </p:val>
                                        </p:tav>
                                        <p:tav tm="100000">
                                          <p:val>
                                            <p:strVal val="1+ppt_h/2"/>
                                          </p:val>
                                        </p:tav>
                                      </p:tavLst>
                                    </p:anim>
                                    <p:set>
                                      <p:cBhvr>
                                        <p:cTn id="8"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FBF46648-1B0C-4833-BFB7-560A6D6BEB35}"/>
              </a:ext>
            </a:extLst>
          </p:cNvPr>
          <p:cNvPicPr>
            <a:picLocks noGrp="1" noChangeAspect="1"/>
          </p:cNvPicPr>
          <p:nvPr>
            <p:ph type="pic" sz="quarter" idx="12"/>
          </p:nvPr>
        </p:nvPicPr>
        <p:blipFill rotWithShape="1">
          <a:blip r:embed="rId2"/>
          <a:srcRect l="70001" r="-1563"/>
          <a:stretch/>
        </p:blipFill>
        <p:spPr>
          <a:xfrm>
            <a:off x="8136000" y="1078894"/>
            <a:ext cx="4284600" cy="1922400"/>
          </a:xfrm>
        </p:spPr>
      </p:pic>
      <p:sp>
        <p:nvSpPr>
          <p:cNvPr id="5" name="Text Placeholder 4">
            <a:extLst>
              <a:ext uri="{FF2B5EF4-FFF2-40B4-BE49-F238E27FC236}">
                <a16:creationId xmlns:a16="http://schemas.microsoft.com/office/drawing/2014/main" id="{161C898B-5888-4D08-9235-EAC26860462A}"/>
              </a:ext>
            </a:extLst>
          </p:cNvPr>
          <p:cNvSpPr>
            <a:spLocks noGrp="1"/>
          </p:cNvSpPr>
          <p:nvPr>
            <p:ph type="body" sz="quarter" idx="15"/>
          </p:nvPr>
        </p:nvSpPr>
        <p:spPr/>
        <p:txBody>
          <a:bodyPr/>
          <a:lstStyle/>
          <a:p>
            <a:pPr>
              <a:buFont typeface="Wingdings" panose="05000000000000000000" pitchFamily="2" charset="2"/>
              <a:buChar char="Ø"/>
            </a:pPr>
            <a:r>
              <a:rPr lang="en-US" dirty="0"/>
              <a:t>The AMS </a:t>
            </a:r>
            <a:r>
              <a:rPr lang="en-US" dirty="0" err="1"/>
              <a:t>NetId</a:t>
            </a:r>
            <a:r>
              <a:rPr lang="en-US" dirty="0"/>
              <a:t> is stored in hexadecimal format.</a:t>
            </a:r>
          </a:p>
          <a:p>
            <a:pPr lvl="1">
              <a:buFont typeface="Wingdings" panose="05000000000000000000" pitchFamily="2" charset="2"/>
              <a:buChar char="Ø"/>
            </a:pPr>
            <a:r>
              <a:rPr lang="en-US" dirty="0"/>
              <a:t>Each byte represents a pip of the </a:t>
            </a:r>
            <a:r>
              <a:rPr lang="en-US" dirty="0" err="1"/>
              <a:t>NetId</a:t>
            </a:r>
            <a:r>
              <a:rPr lang="en-US" dirty="0"/>
              <a:t>.</a:t>
            </a:r>
          </a:p>
          <a:p>
            <a:pPr>
              <a:buFont typeface="Wingdings" panose="05000000000000000000" pitchFamily="2" charset="2"/>
              <a:buChar char="Ø"/>
            </a:pPr>
            <a:r>
              <a:rPr lang="en-US" dirty="0"/>
              <a:t>In this example the AMS Net ID is:</a:t>
            </a:r>
          </a:p>
          <a:p>
            <a:pPr marL="0" indent="0">
              <a:buNone/>
            </a:pPr>
            <a:r>
              <a:rPr lang="en-US" dirty="0"/>
              <a:t>0513FD260101 = 05.13.FD.26.01.01 = 5.19.253.38.1.1</a:t>
            </a:r>
          </a:p>
          <a:p>
            <a:pPr>
              <a:buFont typeface="Wingdings" panose="05000000000000000000" pitchFamily="2" charset="2"/>
              <a:buChar char="Ø"/>
            </a:pPr>
            <a:r>
              <a:rPr lang="en-US" dirty="0"/>
              <a:t>So, if we need to change the Net Id, we need to translate to Hex first.</a:t>
            </a:r>
          </a:p>
          <a:p>
            <a:pPr>
              <a:buFont typeface="Wingdings" panose="05000000000000000000" pitchFamily="2" charset="2"/>
              <a:buChar char="Ø"/>
            </a:pPr>
            <a:r>
              <a:rPr lang="en-US" dirty="0"/>
              <a:t>Once the file has been edited and saved, </a:t>
            </a:r>
            <a:r>
              <a:rPr lang="en-US" dirty="0" err="1"/>
              <a:t>TwinCAT</a:t>
            </a:r>
            <a:r>
              <a:rPr lang="en-US" dirty="0"/>
              <a:t> will need to be restarted.</a:t>
            </a:r>
          </a:p>
          <a:p>
            <a:pPr>
              <a:buFont typeface="Wingdings" panose="05000000000000000000" pitchFamily="2" charset="2"/>
              <a:buChar char="Ø"/>
            </a:pPr>
            <a:endParaRPr lang="en-US" dirty="0"/>
          </a:p>
        </p:txBody>
      </p:sp>
      <p:sp>
        <p:nvSpPr>
          <p:cNvPr id="6" name="Title 5">
            <a:extLst>
              <a:ext uri="{FF2B5EF4-FFF2-40B4-BE49-F238E27FC236}">
                <a16:creationId xmlns:a16="http://schemas.microsoft.com/office/drawing/2014/main" id="{4A7DF042-E404-400A-99E4-1D1D86D72E12}"/>
              </a:ext>
            </a:extLst>
          </p:cNvPr>
          <p:cNvSpPr>
            <a:spLocks noGrp="1"/>
          </p:cNvSpPr>
          <p:nvPr>
            <p:ph type="title"/>
          </p:nvPr>
        </p:nvSpPr>
        <p:spPr/>
        <p:txBody>
          <a:bodyPr/>
          <a:lstStyle/>
          <a:p>
            <a:r>
              <a:rPr lang="en-US" dirty="0"/>
              <a:t>Changing the </a:t>
            </a:r>
            <a:r>
              <a:rPr lang="en-US" dirty="0" err="1"/>
              <a:t>Ams</a:t>
            </a:r>
            <a:r>
              <a:rPr lang="en-US" dirty="0"/>
              <a:t> </a:t>
            </a:r>
            <a:r>
              <a:rPr lang="en-US" dirty="0" err="1"/>
              <a:t>NetId</a:t>
            </a:r>
            <a:r>
              <a:rPr lang="en-US" dirty="0"/>
              <a:t> Cont.</a:t>
            </a:r>
          </a:p>
        </p:txBody>
      </p:sp>
    </p:spTree>
    <p:extLst>
      <p:ext uri="{BB962C8B-B14F-4D97-AF65-F5344CB8AC3E}">
        <p14:creationId xmlns:p14="http://schemas.microsoft.com/office/powerpoint/2010/main" val="309474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73E5B9E-A683-42D9-850D-165E44A8D8A7}"/>
              </a:ext>
            </a:extLst>
          </p:cNvPr>
          <p:cNvSpPr>
            <a:spLocks noGrp="1"/>
          </p:cNvSpPr>
          <p:nvPr>
            <p:ph type="body" sz="quarter" idx="15"/>
          </p:nvPr>
        </p:nvSpPr>
        <p:spPr>
          <a:xfrm>
            <a:off x="0" y="1090800"/>
            <a:ext cx="11353800" cy="5331600"/>
          </a:xfrm>
        </p:spPr>
        <p:txBody>
          <a:bodyPr/>
          <a:lstStyle/>
          <a:p>
            <a:pPr>
              <a:buFont typeface="Wingdings" panose="05000000000000000000" pitchFamily="2" charset="2"/>
              <a:buChar char="Ø"/>
            </a:pPr>
            <a:r>
              <a:rPr lang="en-US" dirty="0" err="1"/>
              <a:t>TcBSD</a:t>
            </a:r>
            <a:r>
              <a:rPr lang="en-US" dirty="0"/>
              <a:t> comes with the tool “</a:t>
            </a:r>
            <a:r>
              <a:rPr lang="en-US" dirty="0" err="1">
                <a:latin typeface="+mn-lt"/>
                <a:ea typeface="Cambria" panose="02040503050406030204" pitchFamily="18" charset="0"/>
              </a:rPr>
              <a:t>restorepoint</a:t>
            </a:r>
            <a:r>
              <a:rPr lang="en-US" dirty="0">
                <a:latin typeface="+mn-lt"/>
                <a:ea typeface="Cambria" panose="02040503050406030204" pitchFamily="18" charset="0"/>
              </a:rPr>
              <a:t>”</a:t>
            </a:r>
            <a:r>
              <a:rPr lang="en-US" dirty="0"/>
              <a:t> already installed.</a:t>
            </a:r>
          </a:p>
          <a:p>
            <a:pPr>
              <a:buFont typeface="Wingdings" panose="05000000000000000000" pitchFamily="2" charset="2"/>
              <a:buChar char="Ø"/>
            </a:pPr>
            <a:r>
              <a:rPr lang="en-US" dirty="0" err="1"/>
              <a:t>Restorepoint</a:t>
            </a:r>
            <a:r>
              <a:rPr lang="en-US" dirty="0"/>
              <a:t> can be used to create backup snapshots, restore to a previous snapshot, and delete snapshots.</a:t>
            </a:r>
          </a:p>
          <a:p>
            <a:pPr>
              <a:buFont typeface="Wingdings" panose="05000000000000000000" pitchFamily="2" charset="2"/>
              <a:buChar char="Ø"/>
            </a:pPr>
            <a:r>
              <a:rPr lang="en-US" dirty="0"/>
              <a:t>To create a new backup, use the command </a:t>
            </a:r>
            <a:r>
              <a:rPr lang="en-US" sz="2000" dirty="0" err="1">
                <a:latin typeface="Courier New" panose="02070309020205020404" pitchFamily="49" charset="0"/>
                <a:ea typeface="Cambria" panose="02040503050406030204" pitchFamily="18" charset="0"/>
                <a:cs typeface="Courier New" panose="02070309020205020404" pitchFamily="49" charset="0"/>
              </a:rPr>
              <a:t>doas</a:t>
            </a:r>
            <a:r>
              <a:rPr lang="en-US" sz="2000" dirty="0">
                <a:latin typeface="Courier New" panose="02070309020205020404" pitchFamily="49" charset="0"/>
                <a:cs typeface="Courier New" panose="02070309020205020404" pitchFamily="49" charset="0"/>
              </a:rPr>
              <a:t> </a:t>
            </a:r>
            <a:r>
              <a:rPr lang="en-US" sz="2000" dirty="0" err="1">
                <a:highlight>
                  <a:srgbClr val="FF9900"/>
                </a:highlight>
                <a:latin typeface="Courier New" panose="02070309020205020404" pitchFamily="49" charset="0"/>
                <a:ea typeface="Cambria" panose="02040503050406030204" pitchFamily="18" charset="0"/>
                <a:cs typeface="Courier New" panose="02070309020205020404" pitchFamily="49" charset="0"/>
              </a:rPr>
              <a:t>restorepoint</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create</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&lt;backup&gt;</a:t>
            </a:r>
            <a:r>
              <a:rPr lang="en-US" sz="2000" dirty="0"/>
              <a:t>, </a:t>
            </a:r>
            <a:r>
              <a:rPr lang="en-US" dirty="0"/>
              <a:t>where &lt;backup&gt; is the name of the snapshot you are making.</a:t>
            </a:r>
          </a:p>
          <a:p>
            <a:pPr lvl="1">
              <a:buFont typeface="Wingdings" panose="05000000000000000000" pitchFamily="2" charset="2"/>
              <a:buChar char="Ø"/>
            </a:pPr>
            <a:r>
              <a:rPr lang="en-US" dirty="0"/>
              <a:t>If no name is given, a backup will be created with a timestamp as its name.</a:t>
            </a:r>
          </a:p>
          <a:p>
            <a:pPr>
              <a:buFont typeface="Wingdings" panose="05000000000000000000" pitchFamily="2" charset="2"/>
              <a:buChar char="Ø"/>
            </a:pPr>
            <a:r>
              <a:rPr lang="en-US" dirty="0"/>
              <a:t>You can use </a:t>
            </a:r>
            <a:r>
              <a:rPr lang="en-US" sz="2000" dirty="0" err="1">
                <a:highlight>
                  <a:srgbClr val="FF9900"/>
                </a:highlight>
                <a:latin typeface="Courier New" panose="02070309020205020404" pitchFamily="49" charset="0"/>
                <a:ea typeface="Cambria" panose="02040503050406030204" pitchFamily="18" charset="0"/>
                <a:cs typeface="Courier New" panose="02070309020205020404" pitchFamily="49" charset="0"/>
              </a:rPr>
              <a:t>restorepoint</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status</a:t>
            </a:r>
            <a:r>
              <a:rPr lang="en-US" dirty="0"/>
              <a:t> to check what backups are available.</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dirty="0"/>
              <a:t>These do not help if a drive fails, for backup image files, use the Backup utility of the Installer</a:t>
            </a:r>
          </a:p>
        </p:txBody>
      </p:sp>
      <p:sp>
        <p:nvSpPr>
          <p:cNvPr id="6" name="Title 5">
            <a:extLst>
              <a:ext uri="{FF2B5EF4-FFF2-40B4-BE49-F238E27FC236}">
                <a16:creationId xmlns:a16="http://schemas.microsoft.com/office/drawing/2014/main" id="{13552FF4-7D15-4447-A152-382230B608CF}"/>
              </a:ext>
            </a:extLst>
          </p:cNvPr>
          <p:cNvSpPr>
            <a:spLocks noGrp="1"/>
          </p:cNvSpPr>
          <p:nvPr>
            <p:ph type="title"/>
          </p:nvPr>
        </p:nvSpPr>
        <p:spPr/>
        <p:txBody>
          <a:bodyPr/>
          <a:lstStyle/>
          <a:p>
            <a:r>
              <a:rPr lang="en-US" dirty="0"/>
              <a:t>Creating Backups</a:t>
            </a:r>
          </a:p>
        </p:txBody>
      </p:sp>
      <p:pic>
        <p:nvPicPr>
          <p:cNvPr id="3" name="Picture 2">
            <a:extLst>
              <a:ext uri="{FF2B5EF4-FFF2-40B4-BE49-F238E27FC236}">
                <a16:creationId xmlns:a16="http://schemas.microsoft.com/office/drawing/2014/main" id="{B1752F40-6B89-0E29-BE95-CE52C7131F65}"/>
              </a:ext>
            </a:extLst>
          </p:cNvPr>
          <p:cNvPicPr>
            <a:picLocks noChangeAspect="1"/>
          </p:cNvPicPr>
          <p:nvPr/>
        </p:nvPicPr>
        <p:blipFill>
          <a:blip r:embed="rId3"/>
          <a:stretch>
            <a:fillRect/>
          </a:stretch>
        </p:blipFill>
        <p:spPr>
          <a:xfrm>
            <a:off x="609599" y="4106452"/>
            <a:ext cx="9384287" cy="1760947"/>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15170A03-FD26-0D1D-37C3-4B0E5A61C53A}"/>
                  </a:ext>
                </a:extLst>
              </p14:cNvPr>
              <p14:cNvContentPartPr/>
              <p14:nvPr/>
            </p14:nvContentPartPr>
            <p14:xfrm>
              <a:off x="619014" y="5663276"/>
              <a:ext cx="1552680" cy="30240"/>
            </p14:xfrm>
          </p:contentPart>
        </mc:Choice>
        <mc:Fallback xmlns="">
          <p:pic>
            <p:nvPicPr>
              <p:cNvPr id="2" name="Ink 1">
                <a:extLst>
                  <a:ext uri="{FF2B5EF4-FFF2-40B4-BE49-F238E27FC236}">
                    <a16:creationId xmlns:a16="http://schemas.microsoft.com/office/drawing/2014/main" id="{15170A03-FD26-0D1D-37C3-4B0E5A61C53A}"/>
                  </a:ext>
                </a:extLst>
              </p:cNvPr>
              <p:cNvPicPr/>
              <p:nvPr/>
            </p:nvPicPr>
            <p:blipFill>
              <a:blip r:embed="rId5"/>
              <a:stretch>
                <a:fillRect/>
              </a:stretch>
            </p:blipFill>
            <p:spPr>
              <a:xfrm>
                <a:off x="565014" y="5555276"/>
                <a:ext cx="1660320" cy="245880"/>
              </a:xfrm>
              <a:prstGeom prst="rect">
                <a:avLst/>
              </a:prstGeom>
            </p:spPr>
          </p:pic>
        </mc:Fallback>
      </mc:AlternateContent>
    </p:spTree>
    <p:extLst>
      <p:ext uri="{BB962C8B-B14F-4D97-AF65-F5344CB8AC3E}">
        <p14:creationId xmlns:p14="http://schemas.microsoft.com/office/powerpoint/2010/main" val="1576603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77CEB97-5637-490A-8CA0-2C980C57A9B6}"/>
              </a:ext>
            </a:extLst>
          </p:cNvPr>
          <p:cNvSpPr>
            <a:spLocks noGrp="1"/>
          </p:cNvSpPr>
          <p:nvPr>
            <p:ph type="body" sz="quarter" idx="15"/>
          </p:nvPr>
        </p:nvSpPr>
        <p:spPr/>
        <p:txBody>
          <a:bodyPr/>
          <a:lstStyle/>
          <a:p>
            <a:r>
              <a:rPr lang="en-US" b="1" dirty="0"/>
              <a:t>Brief Recap of Basics</a:t>
            </a:r>
          </a:p>
          <a:p>
            <a:r>
              <a:rPr lang="en-US" dirty="0"/>
              <a:t>Changes to Networking </a:t>
            </a:r>
          </a:p>
          <a:p>
            <a:r>
              <a:rPr lang="en-US" dirty="0"/>
              <a:t>Using </a:t>
            </a:r>
            <a:r>
              <a:rPr lang="en-US" dirty="0" err="1"/>
              <a:t>tcbsd</a:t>
            </a:r>
            <a:r>
              <a:rPr lang="en-US" dirty="0"/>
              <a:t>-upgrade</a:t>
            </a:r>
          </a:p>
          <a:p>
            <a:r>
              <a:rPr lang="en-US" dirty="0"/>
              <a:t>TF1200</a:t>
            </a:r>
          </a:p>
          <a:p>
            <a:r>
              <a:rPr lang="en-US" dirty="0"/>
              <a:t>ZFS </a:t>
            </a:r>
          </a:p>
          <a:p>
            <a:r>
              <a:rPr lang="en-US" dirty="0"/>
              <a:t>Creating a local Repository</a:t>
            </a:r>
          </a:p>
          <a:p>
            <a:pPr lvl="1"/>
            <a:endParaRPr lang="en-US" dirty="0"/>
          </a:p>
          <a:p>
            <a:endParaRPr lang="en-US" dirty="0"/>
          </a:p>
          <a:p>
            <a:endParaRPr lang="en-US" dirty="0"/>
          </a:p>
          <a:p>
            <a:endParaRPr lang="en-US" dirty="0"/>
          </a:p>
        </p:txBody>
      </p:sp>
      <p:sp>
        <p:nvSpPr>
          <p:cNvPr id="4" name="Title 3">
            <a:extLst>
              <a:ext uri="{FF2B5EF4-FFF2-40B4-BE49-F238E27FC236}">
                <a16:creationId xmlns:a16="http://schemas.microsoft.com/office/drawing/2014/main" id="{35D5A1FC-132C-4E3B-9D10-B78664F30AD2}"/>
              </a:ext>
            </a:extLst>
          </p:cNvPr>
          <p:cNvSpPr>
            <a:spLocks noGrp="1"/>
          </p:cNvSpPr>
          <p:nvPr>
            <p:ph type="title"/>
          </p:nvPr>
        </p:nvSpPr>
        <p:spPr/>
        <p:txBody>
          <a:bodyPr/>
          <a:lstStyle/>
          <a:p>
            <a:r>
              <a:rPr lang="en-US" dirty="0"/>
              <a:t>Tc/BSD Basics</a:t>
            </a:r>
          </a:p>
        </p:txBody>
      </p:sp>
    </p:spTree>
    <p:extLst>
      <p:ext uri="{BB962C8B-B14F-4D97-AF65-F5344CB8AC3E}">
        <p14:creationId xmlns:p14="http://schemas.microsoft.com/office/powerpoint/2010/main" val="26554906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A0425B-F1FD-75AF-CACC-6FAD71288831}"/>
              </a:ext>
            </a:extLst>
          </p:cNvPr>
          <p:cNvSpPr>
            <a:spLocks noGrp="1"/>
          </p:cNvSpPr>
          <p:nvPr>
            <p:ph type="body" sz="quarter" idx="15"/>
          </p:nvPr>
        </p:nvSpPr>
        <p:spPr/>
        <p:txBody>
          <a:bodyPr/>
          <a:lstStyle/>
          <a:p>
            <a:r>
              <a:rPr lang="en-US" dirty="0"/>
              <a:t>Attached devices will have a device files created in /dev</a:t>
            </a:r>
          </a:p>
          <a:p>
            <a:r>
              <a:rPr lang="en-US" dirty="0"/>
              <a:t>In terminals a list of these files can be seen with ls</a:t>
            </a:r>
          </a:p>
          <a:p>
            <a:r>
              <a:rPr lang="en-US" dirty="0"/>
              <a:t>Drives have a naming scheme, just like Windows</a:t>
            </a:r>
          </a:p>
          <a:p>
            <a:pPr lvl="1"/>
            <a:r>
              <a:rPr lang="en-US" dirty="0"/>
              <a:t>ada0-n: ATA Direct Access devices. Our internal drives show up as this.</a:t>
            </a:r>
          </a:p>
          <a:p>
            <a:pPr lvl="1"/>
            <a:r>
              <a:rPr lang="en-US" dirty="0"/>
              <a:t>da0-n: SCSI Direct Access devices. USB drives will show up as this.</a:t>
            </a:r>
          </a:p>
          <a:p>
            <a:pPr lvl="1"/>
            <a:r>
              <a:rPr lang="en-US" dirty="0"/>
              <a:t>p#: Partition number of drive. i.e. ada0p1 is the first partition of the first </a:t>
            </a:r>
            <a:r>
              <a:rPr lang="en-US" dirty="0" err="1"/>
              <a:t>ada</a:t>
            </a:r>
            <a:r>
              <a:rPr lang="en-US" dirty="0"/>
              <a:t> device.</a:t>
            </a:r>
          </a:p>
          <a:p>
            <a:pPr lvl="1"/>
            <a:endParaRPr lang="en-US" dirty="0"/>
          </a:p>
        </p:txBody>
      </p:sp>
      <p:sp>
        <p:nvSpPr>
          <p:cNvPr id="3" name="Title 2">
            <a:extLst>
              <a:ext uri="{FF2B5EF4-FFF2-40B4-BE49-F238E27FC236}">
                <a16:creationId xmlns:a16="http://schemas.microsoft.com/office/drawing/2014/main" id="{A48EC491-2CEC-E8C8-6647-F3545F725261}"/>
              </a:ext>
            </a:extLst>
          </p:cNvPr>
          <p:cNvSpPr>
            <a:spLocks noGrp="1"/>
          </p:cNvSpPr>
          <p:nvPr>
            <p:ph type="title"/>
          </p:nvPr>
        </p:nvSpPr>
        <p:spPr/>
        <p:txBody>
          <a:bodyPr/>
          <a:lstStyle/>
          <a:p>
            <a:r>
              <a:rPr lang="en-US" dirty="0"/>
              <a:t>On Drives</a:t>
            </a:r>
          </a:p>
        </p:txBody>
      </p:sp>
    </p:spTree>
    <p:extLst>
      <p:ext uri="{BB962C8B-B14F-4D97-AF65-F5344CB8AC3E}">
        <p14:creationId xmlns:p14="http://schemas.microsoft.com/office/powerpoint/2010/main" val="16901646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0A8F379-47B8-4039-54AB-0BC07535CAD8}"/>
              </a:ext>
            </a:extLst>
          </p:cNvPr>
          <p:cNvSpPr>
            <a:spLocks noGrp="1"/>
          </p:cNvSpPr>
          <p:nvPr>
            <p:ph type="body" sz="quarter" idx="15"/>
          </p:nvPr>
        </p:nvSpPr>
        <p:spPr/>
        <p:txBody>
          <a:bodyPr/>
          <a:lstStyle/>
          <a:p>
            <a:pPr>
              <a:buFont typeface="Wingdings" panose="05000000000000000000" pitchFamily="2" charset="2"/>
              <a:buChar char="Ø"/>
            </a:pPr>
            <a:r>
              <a:rPr lang="en-US" dirty="0"/>
              <a:t>Unlike Windows, external USB drives are not automatically added to the filesystem by default.</a:t>
            </a:r>
          </a:p>
          <a:p>
            <a:pPr>
              <a:buFont typeface="Wingdings" panose="05000000000000000000" pitchFamily="2" charset="2"/>
              <a:buChar char="Ø"/>
            </a:pPr>
            <a:r>
              <a:rPr lang="en-US" dirty="0"/>
              <a:t>Instead mounting a new drive is a manual process where we have to tell the system what the device we want to mount is named, and what directory the drive’s filesystem should be attached at.</a:t>
            </a:r>
          </a:p>
          <a:p>
            <a:pPr>
              <a:buFont typeface="Wingdings" panose="05000000000000000000" pitchFamily="2" charset="2"/>
              <a:buChar char="Ø"/>
            </a:pPr>
            <a:r>
              <a:rPr lang="en-US" dirty="0"/>
              <a:t>It is possibly to set Tc/BSD to automatically mount a new drive when it is detected.</a:t>
            </a:r>
          </a:p>
        </p:txBody>
      </p:sp>
      <p:sp>
        <p:nvSpPr>
          <p:cNvPr id="4" name="Title 3">
            <a:extLst>
              <a:ext uri="{FF2B5EF4-FFF2-40B4-BE49-F238E27FC236}">
                <a16:creationId xmlns:a16="http://schemas.microsoft.com/office/drawing/2014/main" id="{215A4D4E-252E-1E58-BAD9-1316222BD030}"/>
              </a:ext>
            </a:extLst>
          </p:cNvPr>
          <p:cNvSpPr>
            <a:spLocks noGrp="1"/>
          </p:cNvSpPr>
          <p:nvPr>
            <p:ph type="title"/>
          </p:nvPr>
        </p:nvSpPr>
        <p:spPr/>
        <p:txBody>
          <a:bodyPr/>
          <a:lstStyle/>
          <a:p>
            <a:r>
              <a:rPr lang="en-US" dirty="0"/>
              <a:t>On USB Drives</a:t>
            </a:r>
          </a:p>
        </p:txBody>
      </p:sp>
    </p:spTree>
    <p:extLst>
      <p:ext uri="{BB962C8B-B14F-4D97-AF65-F5344CB8AC3E}">
        <p14:creationId xmlns:p14="http://schemas.microsoft.com/office/powerpoint/2010/main" val="3465402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8707E27-E0E1-C41A-9AA8-3CFB26B449A9}"/>
              </a:ext>
            </a:extLst>
          </p:cNvPr>
          <p:cNvSpPr>
            <a:spLocks noGrp="1"/>
          </p:cNvSpPr>
          <p:nvPr>
            <p:ph type="body" sz="quarter" idx="15"/>
          </p:nvPr>
        </p:nvSpPr>
        <p:spPr>
          <a:xfrm>
            <a:off x="0" y="1090800"/>
            <a:ext cx="11125199" cy="5331600"/>
          </a:xfrm>
        </p:spPr>
        <p:txBody>
          <a:bodyPr/>
          <a:lstStyle/>
          <a:p>
            <a:pPr>
              <a:buFont typeface="Wingdings" panose="05000000000000000000" pitchFamily="2" charset="2"/>
              <a:buChar char="Ø"/>
            </a:pPr>
            <a:r>
              <a:rPr lang="en-US" dirty="0"/>
              <a:t>Tc/BSD uses the </a:t>
            </a:r>
            <a:r>
              <a:rPr lang="en-US" dirty="0" err="1"/>
              <a:t>Zetabyte</a:t>
            </a:r>
            <a:r>
              <a:rPr lang="en-US" dirty="0"/>
              <a:t> File System, which is not supported by Windows. However, ZFS has support for the FAT32 format. So if you need to transfer a file from a Windows PC to a controller running Tc/BSD via USB, make sure the thumb drive is formatted to FAT 32 before adding the files to it.</a:t>
            </a:r>
          </a:p>
          <a:p>
            <a:pPr>
              <a:buFont typeface="Wingdings" panose="05000000000000000000" pitchFamily="2" charset="2"/>
              <a:buChar char="Ø"/>
            </a:pPr>
            <a:r>
              <a:rPr lang="en-US" dirty="0"/>
              <a:t>Once inserted, you can use the command </a:t>
            </a:r>
            <a:r>
              <a:rPr lang="en-US" sz="2000" dirty="0" err="1">
                <a:highlight>
                  <a:srgbClr val="FF9900"/>
                </a:highlight>
                <a:latin typeface="Courier New" panose="02070309020205020404" pitchFamily="49" charset="0"/>
                <a:ea typeface="Cambria" panose="02040503050406030204" pitchFamily="18" charset="0"/>
                <a:cs typeface="Courier New" panose="02070309020205020404" pitchFamily="49" charset="0"/>
              </a:rPr>
              <a:t>dmesg</a:t>
            </a:r>
            <a:r>
              <a:rPr lang="en-US" dirty="0"/>
              <a:t> to be sure the device was recognized. It should show up with the device name “da0”:</a:t>
            </a:r>
            <a:br>
              <a:rPr lang="en-US" dirty="0"/>
            </a:br>
            <a:r>
              <a:rPr lang="en-US" dirty="0"/>
              <a:t> </a:t>
            </a:r>
          </a:p>
        </p:txBody>
      </p:sp>
      <p:sp>
        <p:nvSpPr>
          <p:cNvPr id="6" name="Title 5">
            <a:extLst>
              <a:ext uri="{FF2B5EF4-FFF2-40B4-BE49-F238E27FC236}">
                <a16:creationId xmlns:a16="http://schemas.microsoft.com/office/drawing/2014/main" id="{7A3DF145-4350-084F-5595-DEF458C9B2C7}"/>
              </a:ext>
            </a:extLst>
          </p:cNvPr>
          <p:cNvSpPr>
            <a:spLocks noGrp="1"/>
          </p:cNvSpPr>
          <p:nvPr>
            <p:ph type="title"/>
          </p:nvPr>
        </p:nvSpPr>
        <p:spPr/>
        <p:txBody>
          <a:bodyPr/>
          <a:lstStyle/>
          <a:p>
            <a:r>
              <a:rPr lang="en-US" dirty="0"/>
              <a:t>Mounting a USB Drive</a:t>
            </a:r>
          </a:p>
        </p:txBody>
      </p:sp>
      <p:pic>
        <p:nvPicPr>
          <p:cNvPr id="8" name="Picture 7">
            <a:extLst>
              <a:ext uri="{FF2B5EF4-FFF2-40B4-BE49-F238E27FC236}">
                <a16:creationId xmlns:a16="http://schemas.microsoft.com/office/drawing/2014/main" id="{CFE1B3A4-A57C-2336-317B-07C88F184431}"/>
              </a:ext>
            </a:extLst>
          </p:cNvPr>
          <p:cNvPicPr>
            <a:picLocks noChangeAspect="1"/>
          </p:cNvPicPr>
          <p:nvPr/>
        </p:nvPicPr>
        <p:blipFill>
          <a:blip r:embed="rId2"/>
          <a:stretch>
            <a:fillRect/>
          </a:stretch>
        </p:blipFill>
        <p:spPr>
          <a:xfrm>
            <a:off x="716418" y="3428999"/>
            <a:ext cx="4352381" cy="1352381"/>
          </a:xfrm>
          <a:prstGeom prst="rect">
            <a:avLst/>
          </a:prstGeom>
        </p:spPr>
      </p:pic>
    </p:spTree>
    <p:extLst>
      <p:ext uri="{BB962C8B-B14F-4D97-AF65-F5344CB8AC3E}">
        <p14:creationId xmlns:p14="http://schemas.microsoft.com/office/powerpoint/2010/main" val="23039610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9F59A6E-90F2-6B77-BB8C-B6F2B97DF217}"/>
              </a:ext>
            </a:extLst>
          </p:cNvPr>
          <p:cNvSpPr>
            <a:spLocks noGrp="1"/>
          </p:cNvSpPr>
          <p:nvPr>
            <p:ph type="body" sz="quarter" idx="15"/>
          </p:nvPr>
        </p:nvSpPr>
        <p:spPr>
          <a:xfrm>
            <a:off x="0" y="1090800"/>
            <a:ext cx="12115799" cy="5331600"/>
          </a:xfrm>
        </p:spPr>
        <p:txBody>
          <a:bodyPr/>
          <a:lstStyle/>
          <a:p>
            <a:pPr>
              <a:buFont typeface="Wingdings" panose="05000000000000000000" pitchFamily="2" charset="2"/>
              <a:buChar char="Ø"/>
            </a:pPr>
            <a:r>
              <a:rPr lang="en-US" dirty="0"/>
              <a:t>Now that the USB device is recognized by Tc/BSD, we need to mount it to the file system in order to access its contents.</a:t>
            </a:r>
          </a:p>
          <a:p>
            <a:pPr>
              <a:buFont typeface="Wingdings" panose="05000000000000000000" pitchFamily="2" charset="2"/>
              <a:buChar char="Ø"/>
            </a:pPr>
            <a:r>
              <a:rPr lang="en-US" dirty="0">
                <a:latin typeface="+mn-lt"/>
                <a:ea typeface="Cambria" panose="02040503050406030204" pitchFamily="18" charset="0"/>
              </a:rPr>
              <a:t>The command </a:t>
            </a:r>
            <a:r>
              <a:rPr lang="en-US" sz="2000" dirty="0">
                <a:latin typeface="Cambria" panose="02040503050406030204" pitchFamily="18" charset="0"/>
                <a:ea typeface="Cambria" panose="02040503050406030204" pitchFamily="18" charset="0"/>
              </a:rPr>
              <a:t>mount</a:t>
            </a:r>
            <a:r>
              <a:rPr lang="en-US" dirty="0">
                <a:latin typeface="+mn-lt"/>
                <a:ea typeface="Cambria" panose="02040503050406030204" pitchFamily="18" charset="0"/>
              </a:rPr>
              <a:t> is used to add the device to the file system. In order to use it, we need to provide; the file format, the device we want to add, and the directory we want to mount the device to.</a:t>
            </a:r>
            <a:endParaRPr lang="en-US" dirty="0"/>
          </a:p>
          <a:p>
            <a:pPr>
              <a:buFont typeface="Wingdings" panose="05000000000000000000" pitchFamily="2" charset="2"/>
              <a:buChar char="Ø"/>
            </a:pPr>
            <a:r>
              <a:rPr lang="en-US" dirty="0"/>
              <a:t>Tc/BSD has a directory set up for mounting devices name /</a:t>
            </a:r>
            <a:r>
              <a:rPr lang="en-US" dirty="0" err="1"/>
              <a:t>mnt</a:t>
            </a:r>
            <a:r>
              <a:rPr lang="en-US" dirty="0"/>
              <a:t> additional directories can be added using the </a:t>
            </a:r>
            <a:r>
              <a:rPr lang="en-US" sz="2000" dirty="0" err="1">
                <a:latin typeface="Cambria" panose="02040503050406030204" pitchFamily="18" charset="0"/>
                <a:ea typeface="Cambria" panose="02040503050406030204" pitchFamily="18" charset="0"/>
              </a:rPr>
              <a:t>mkdir</a:t>
            </a:r>
            <a:r>
              <a:rPr lang="en-US" dirty="0"/>
              <a:t> command. Example: </a:t>
            </a:r>
            <a:r>
              <a:rPr lang="en-US" sz="2000" dirty="0" err="1">
                <a:highlight>
                  <a:srgbClr val="FF9900"/>
                </a:highlight>
                <a:latin typeface="Courier New" panose="02070309020205020404" pitchFamily="49" charset="0"/>
                <a:ea typeface="Cambria" panose="02040503050406030204" pitchFamily="18" charset="0"/>
                <a:cs typeface="Courier New" panose="02070309020205020404" pitchFamily="49" charset="0"/>
              </a:rPr>
              <a:t>mkdir</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a:t>
            </a:r>
            <a:r>
              <a:rPr lang="en-US" sz="2000" dirty="0" err="1">
                <a:highlight>
                  <a:srgbClr val="9DAFCC"/>
                </a:highlight>
                <a:latin typeface="Courier New" panose="02070309020205020404" pitchFamily="49" charset="0"/>
                <a:ea typeface="Cambria" panose="02040503050406030204" pitchFamily="18" charset="0"/>
                <a:cs typeface="Courier New" panose="02070309020205020404" pitchFamily="49" charset="0"/>
              </a:rPr>
              <a:t>mnt</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a:t>
            </a:r>
            <a:r>
              <a:rPr lang="en-US" sz="2000" dirty="0" err="1">
                <a:highlight>
                  <a:srgbClr val="9DAFCC"/>
                </a:highlight>
                <a:latin typeface="Courier New" panose="02070309020205020404" pitchFamily="49" charset="0"/>
                <a:ea typeface="Cambria" panose="02040503050406030204" pitchFamily="18" charset="0"/>
                <a:cs typeface="Courier New" panose="02070309020205020404" pitchFamily="49" charset="0"/>
              </a:rPr>
              <a:t>usb</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dirty="0">
                <a:latin typeface="+mn-lt"/>
                <a:ea typeface="Cambria" panose="02040503050406030204" pitchFamily="18" charset="0"/>
              </a:rPr>
              <a:t>will create a new folder named “</a:t>
            </a:r>
            <a:r>
              <a:rPr lang="en-US" dirty="0" err="1">
                <a:latin typeface="+mn-lt"/>
                <a:ea typeface="Cambria" panose="02040503050406030204" pitchFamily="18" charset="0"/>
              </a:rPr>
              <a:t>usb</a:t>
            </a:r>
            <a:r>
              <a:rPr lang="en-US" dirty="0">
                <a:latin typeface="+mn-lt"/>
                <a:ea typeface="Cambria" panose="02040503050406030204" pitchFamily="18" charset="0"/>
              </a:rPr>
              <a:t>” in /</a:t>
            </a:r>
            <a:r>
              <a:rPr lang="en-US" dirty="0" err="1">
                <a:latin typeface="+mn-lt"/>
                <a:ea typeface="Cambria" panose="02040503050406030204" pitchFamily="18" charset="0"/>
              </a:rPr>
              <a:t>mnt</a:t>
            </a:r>
            <a:r>
              <a:rPr lang="en-US" dirty="0">
                <a:latin typeface="+mn-lt"/>
                <a:ea typeface="Cambria" panose="02040503050406030204" pitchFamily="18" charset="0"/>
              </a:rPr>
              <a:t>.</a:t>
            </a:r>
          </a:p>
          <a:p>
            <a:pPr>
              <a:buFont typeface="Wingdings" panose="05000000000000000000" pitchFamily="2" charset="2"/>
              <a:buChar char="Ø"/>
            </a:pPr>
            <a:r>
              <a:rPr lang="en-US" dirty="0">
                <a:latin typeface="+mn-lt"/>
                <a:ea typeface="Cambria" panose="02040503050406030204" pitchFamily="18" charset="0"/>
              </a:rPr>
              <a:t>All devices have a file created when they are connected in the /dev directory, our USB device should have multiple files starting with “da0”, we need to be sure “da0s1” in that directory.</a:t>
            </a:r>
          </a:p>
        </p:txBody>
      </p:sp>
      <p:sp>
        <p:nvSpPr>
          <p:cNvPr id="6" name="Title 5">
            <a:extLst>
              <a:ext uri="{FF2B5EF4-FFF2-40B4-BE49-F238E27FC236}">
                <a16:creationId xmlns:a16="http://schemas.microsoft.com/office/drawing/2014/main" id="{5E6DE09B-4CB9-A36D-C5E9-B61A717A688A}"/>
              </a:ext>
            </a:extLst>
          </p:cNvPr>
          <p:cNvSpPr>
            <a:spLocks noGrp="1"/>
          </p:cNvSpPr>
          <p:nvPr>
            <p:ph type="title"/>
          </p:nvPr>
        </p:nvSpPr>
        <p:spPr/>
        <p:txBody>
          <a:bodyPr/>
          <a:lstStyle/>
          <a:p>
            <a:r>
              <a:rPr lang="en-US" dirty="0"/>
              <a:t>Mounting a USB Drive Cont.</a:t>
            </a:r>
          </a:p>
        </p:txBody>
      </p:sp>
    </p:spTree>
    <p:extLst>
      <p:ext uri="{BB962C8B-B14F-4D97-AF65-F5344CB8AC3E}">
        <p14:creationId xmlns:p14="http://schemas.microsoft.com/office/powerpoint/2010/main" val="5989516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1EE2066-23D5-28AE-B70B-F2EB3962BCC2}"/>
              </a:ext>
            </a:extLst>
          </p:cNvPr>
          <p:cNvSpPr>
            <a:spLocks noGrp="1"/>
          </p:cNvSpPr>
          <p:nvPr>
            <p:ph type="body" sz="quarter" idx="15"/>
          </p:nvPr>
        </p:nvSpPr>
        <p:spPr>
          <a:xfrm>
            <a:off x="0" y="1090800"/>
            <a:ext cx="11963399" cy="5331600"/>
          </a:xfrm>
        </p:spPr>
        <p:txBody>
          <a:bodyPr/>
          <a:lstStyle/>
          <a:p>
            <a:pPr>
              <a:buFont typeface="Wingdings" panose="05000000000000000000" pitchFamily="2" charset="2"/>
              <a:buChar char="Ø"/>
            </a:pPr>
            <a:r>
              <a:rPr lang="en-US" dirty="0"/>
              <a:t>We have the device location, and the mounting location. For the format, we can check the mount man page using </a:t>
            </a:r>
            <a:r>
              <a:rPr lang="en-US" sz="2000" dirty="0">
                <a:highlight>
                  <a:srgbClr val="FF9900"/>
                </a:highlight>
                <a:latin typeface="Courier New" panose="02070309020205020404" pitchFamily="49" charset="0"/>
                <a:ea typeface="Cambria" panose="02040503050406030204" pitchFamily="18" charset="0"/>
                <a:cs typeface="Courier New" panose="02070309020205020404" pitchFamily="49" charset="0"/>
              </a:rPr>
              <a:t>man</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mount</a:t>
            </a:r>
            <a:r>
              <a:rPr lang="en-US" dirty="0"/>
              <a:t>.</a:t>
            </a:r>
          </a:p>
          <a:p>
            <a:pPr>
              <a:buFont typeface="Wingdings" panose="05000000000000000000" pitchFamily="2" charset="2"/>
              <a:buChar char="Ø"/>
            </a:pPr>
            <a:r>
              <a:rPr lang="en-US" dirty="0"/>
              <a:t>For FAT 32, the value we need is </a:t>
            </a:r>
            <a:r>
              <a:rPr lang="en-US" dirty="0" err="1">
                <a:highlight>
                  <a:srgbClr val="FFFF00"/>
                </a:highlight>
              </a:rPr>
              <a:t>msdosfs</a:t>
            </a:r>
            <a:r>
              <a:rPr lang="en-US" dirty="0"/>
              <a:t>.</a:t>
            </a:r>
          </a:p>
          <a:p>
            <a:pPr>
              <a:buFont typeface="Wingdings" panose="05000000000000000000" pitchFamily="2" charset="2"/>
              <a:buChar char="Ø"/>
            </a:pPr>
            <a:r>
              <a:rPr lang="en-US" dirty="0"/>
              <a:t>So, to mount the USB drive to the system, use the command </a:t>
            </a:r>
          </a:p>
          <a:p>
            <a:pPr marL="0" indent="0">
              <a:buNone/>
            </a:pPr>
            <a:r>
              <a:rPr lang="en-US" sz="2000" dirty="0">
                <a:latin typeface="Cambria" panose="02040503050406030204" pitchFamily="18" charset="0"/>
                <a:ea typeface="Cambria" panose="02040503050406030204" pitchFamily="18" charset="0"/>
              </a:rPr>
              <a:t>	</a:t>
            </a:r>
            <a:r>
              <a:rPr lang="en-US" sz="2000" dirty="0">
                <a:latin typeface="Courier New" panose="02070309020205020404" pitchFamily="49" charset="0"/>
                <a:ea typeface="Cambria" panose="02040503050406030204" pitchFamily="18" charset="0"/>
                <a:cs typeface="Courier New" panose="02070309020205020404" pitchFamily="49" charset="0"/>
              </a:rPr>
              <a:t>doas </a:t>
            </a:r>
            <a:r>
              <a:rPr lang="en-US" sz="2000" dirty="0">
                <a:highlight>
                  <a:srgbClr val="FF9900"/>
                </a:highlight>
                <a:latin typeface="Courier New" panose="02070309020205020404" pitchFamily="49" charset="0"/>
                <a:ea typeface="Cambria" panose="02040503050406030204" pitchFamily="18" charset="0"/>
                <a:cs typeface="Courier New" panose="02070309020205020404" pitchFamily="49" charset="0"/>
              </a:rPr>
              <a:t>mount</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–t</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err="1">
                <a:highlight>
                  <a:srgbClr val="9DAFCC"/>
                </a:highlight>
                <a:latin typeface="Courier New" panose="02070309020205020404" pitchFamily="49" charset="0"/>
                <a:ea typeface="Cambria" panose="02040503050406030204" pitchFamily="18" charset="0"/>
                <a:cs typeface="Courier New" panose="02070309020205020404" pitchFamily="49" charset="0"/>
              </a:rPr>
              <a:t>msdosfs</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/dev/da0s1</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a:t>
            </a:r>
            <a:r>
              <a:rPr lang="en-US" sz="2000" dirty="0" err="1">
                <a:highlight>
                  <a:srgbClr val="9DAFCC"/>
                </a:highlight>
                <a:latin typeface="Courier New" panose="02070309020205020404" pitchFamily="49" charset="0"/>
                <a:ea typeface="Cambria" panose="02040503050406030204" pitchFamily="18" charset="0"/>
                <a:cs typeface="Courier New" panose="02070309020205020404" pitchFamily="49" charset="0"/>
              </a:rPr>
              <a:t>mnt</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a:t>
            </a:r>
            <a:r>
              <a:rPr lang="en-US" sz="2000" dirty="0" err="1">
                <a:highlight>
                  <a:srgbClr val="9DAFCC"/>
                </a:highlight>
                <a:latin typeface="Courier New" panose="02070309020205020404" pitchFamily="49" charset="0"/>
                <a:ea typeface="Cambria" panose="02040503050406030204" pitchFamily="18" charset="0"/>
                <a:cs typeface="Courier New" panose="02070309020205020404" pitchFamily="49" charset="0"/>
              </a:rPr>
              <a:t>usb</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a:t>
            </a:r>
          </a:p>
          <a:p>
            <a:pPr>
              <a:buFont typeface="Wingdings" panose="05000000000000000000" pitchFamily="2" charset="2"/>
              <a:buChar char="Ø"/>
            </a:pPr>
            <a:r>
              <a:rPr lang="en-US" dirty="0"/>
              <a:t>The files on the USB drive should now be viewable under /</a:t>
            </a:r>
            <a:r>
              <a:rPr lang="en-US" dirty="0" err="1"/>
              <a:t>mnt</a:t>
            </a:r>
            <a:r>
              <a:rPr lang="en-US" dirty="0"/>
              <a:t>/</a:t>
            </a:r>
            <a:r>
              <a:rPr lang="en-US" dirty="0" err="1"/>
              <a:t>usb</a:t>
            </a:r>
            <a:r>
              <a:rPr lang="en-US" dirty="0"/>
              <a:t>/</a:t>
            </a:r>
          </a:p>
          <a:p>
            <a:pPr>
              <a:buFont typeface="Wingdings" panose="05000000000000000000" pitchFamily="2" charset="2"/>
              <a:buChar char="Ø"/>
            </a:pPr>
            <a:endParaRPr lang="en-US" dirty="0"/>
          </a:p>
        </p:txBody>
      </p:sp>
      <p:sp>
        <p:nvSpPr>
          <p:cNvPr id="6" name="Title 5">
            <a:extLst>
              <a:ext uri="{FF2B5EF4-FFF2-40B4-BE49-F238E27FC236}">
                <a16:creationId xmlns:a16="http://schemas.microsoft.com/office/drawing/2014/main" id="{7EB600AE-AB5A-F44E-E15F-394E913DEB78}"/>
              </a:ext>
            </a:extLst>
          </p:cNvPr>
          <p:cNvSpPr>
            <a:spLocks noGrp="1"/>
          </p:cNvSpPr>
          <p:nvPr>
            <p:ph type="title"/>
          </p:nvPr>
        </p:nvSpPr>
        <p:spPr/>
        <p:txBody>
          <a:bodyPr/>
          <a:lstStyle/>
          <a:p>
            <a:r>
              <a:rPr lang="en-US" dirty="0"/>
              <a:t>Mounting a USB Drive Cont.</a:t>
            </a:r>
          </a:p>
        </p:txBody>
      </p:sp>
    </p:spTree>
    <p:extLst>
      <p:ext uri="{BB962C8B-B14F-4D97-AF65-F5344CB8AC3E}">
        <p14:creationId xmlns:p14="http://schemas.microsoft.com/office/powerpoint/2010/main" val="31814531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E5AAD2-A371-604E-79A2-85C6FFC262B7}"/>
              </a:ext>
            </a:extLst>
          </p:cNvPr>
          <p:cNvSpPr>
            <a:spLocks noGrp="1"/>
          </p:cNvSpPr>
          <p:nvPr>
            <p:ph type="body" sz="quarter" idx="15"/>
          </p:nvPr>
        </p:nvSpPr>
        <p:spPr/>
        <p:txBody>
          <a:bodyPr/>
          <a:lstStyle/>
          <a:p>
            <a:pPr>
              <a:buFont typeface="Wingdings" panose="05000000000000000000" pitchFamily="2" charset="2"/>
              <a:buChar char="Ø"/>
            </a:pPr>
            <a:r>
              <a:rPr lang="en-US" dirty="0"/>
              <a:t>Automounting is set up in a few steps.</a:t>
            </a:r>
          </a:p>
          <a:p>
            <a:pPr>
              <a:buFont typeface="Wingdings" panose="05000000000000000000" pitchFamily="2" charset="2"/>
              <a:buChar char="Ø"/>
            </a:pPr>
            <a:r>
              <a:rPr lang="en-US" dirty="0"/>
              <a:t>With Automounting any attached USB drives will be mounted to /media/ as a directory named after the filesystem label, or the device node.</a:t>
            </a:r>
          </a:p>
          <a:p>
            <a:pPr>
              <a:buFont typeface="Wingdings" panose="05000000000000000000" pitchFamily="2" charset="2"/>
              <a:buChar char="Ø"/>
            </a:pPr>
            <a:r>
              <a:rPr lang="en-US" dirty="0"/>
              <a:t>Step 1: open /</a:t>
            </a:r>
            <a:r>
              <a:rPr lang="en-US" dirty="0" err="1"/>
              <a:t>etc</a:t>
            </a:r>
            <a:r>
              <a:rPr lang="en-US" dirty="0"/>
              <a:t>/</a:t>
            </a:r>
            <a:r>
              <a:rPr lang="en-US" dirty="0" err="1"/>
              <a:t>auto_master</a:t>
            </a:r>
            <a:r>
              <a:rPr lang="en-US" dirty="0"/>
              <a:t> in a text editor</a:t>
            </a:r>
          </a:p>
          <a:p>
            <a:pPr lvl="1">
              <a:buFont typeface="Wingdings" panose="05000000000000000000" pitchFamily="2" charset="2"/>
              <a:buChar char="Ø"/>
            </a:pPr>
            <a:r>
              <a:rPr lang="en-US" dirty="0">
                <a:latin typeface="Courier New" panose="02070309020205020404" pitchFamily="49" charset="0"/>
                <a:cs typeface="Courier New" panose="02070309020205020404" pitchFamily="49" charset="0"/>
              </a:rPr>
              <a:t>doas </a:t>
            </a:r>
            <a:r>
              <a:rPr lang="en-US" dirty="0" err="1">
                <a:highlight>
                  <a:srgbClr val="FF9900"/>
                </a:highlight>
                <a:latin typeface="Courier New" panose="02070309020205020404" pitchFamily="49" charset="0"/>
                <a:cs typeface="Courier New" panose="02070309020205020404" pitchFamily="49" charset="0"/>
              </a:rPr>
              <a:t>ee</a:t>
            </a:r>
            <a:r>
              <a:rPr lang="en-US" dirty="0">
                <a:latin typeface="Courier New" panose="02070309020205020404" pitchFamily="49" charset="0"/>
                <a:cs typeface="Courier New" panose="02070309020205020404" pitchFamily="49" charset="0"/>
              </a:rPr>
              <a:t> </a:t>
            </a:r>
            <a:r>
              <a:rPr lang="en-US" dirty="0">
                <a:highlight>
                  <a:srgbClr val="9DAFCC"/>
                </a:highlight>
                <a:latin typeface="Courier New" panose="02070309020205020404" pitchFamily="49" charset="0"/>
                <a:cs typeface="Courier New" panose="02070309020205020404" pitchFamily="49" charset="0"/>
              </a:rPr>
              <a:t>/</a:t>
            </a:r>
            <a:r>
              <a:rPr lang="en-US" dirty="0" err="1">
                <a:highlight>
                  <a:srgbClr val="9DAFCC"/>
                </a:highlight>
                <a:latin typeface="Courier New" panose="02070309020205020404" pitchFamily="49" charset="0"/>
                <a:cs typeface="Courier New" panose="02070309020205020404" pitchFamily="49" charset="0"/>
              </a:rPr>
              <a:t>etc</a:t>
            </a:r>
            <a:r>
              <a:rPr lang="en-US" dirty="0">
                <a:highlight>
                  <a:srgbClr val="9DAFCC"/>
                </a:highlight>
                <a:latin typeface="Courier New" panose="02070309020205020404" pitchFamily="49" charset="0"/>
                <a:cs typeface="Courier New" panose="02070309020205020404" pitchFamily="49" charset="0"/>
              </a:rPr>
              <a:t>/</a:t>
            </a:r>
            <a:r>
              <a:rPr lang="en-US" dirty="0" err="1">
                <a:highlight>
                  <a:srgbClr val="9DAFCC"/>
                </a:highlight>
                <a:latin typeface="Courier New" panose="02070309020205020404" pitchFamily="49" charset="0"/>
                <a:cs typeface="Courier New" panose="02070309020205020404" pitchFamily="49" charset="0"/>
              </a:rPr>
              <a:t>auto_master</a:t>
            </a:r>
            <a:endParaRPr lang="en-US" dirty="0">
              <a:highlight>
                <a:srgbClr val="9DAFCC"/>
              </a:highlight>
              <a:latin typeface="Courier New" panose="02070309020205020404" pitchFamily="49" charset="0"/>
              <a:cs typeface="Courier New" panose="02070309020205020404" pitchFamily="49" charset="0"/>
            </a:endParaRPr>
          </a:p>
          <a:p>
            <a:pPr lvl="1">
              <a:buFont typeface="Wingdings" panose="05000000000000000000" pitchFamily="2" charset="2"/>
              <a:buChar char="Ø"/>
            </a:pPr>
            <a:r>
              <a:rPr lang="en-US" dirty="0">
                <a:cs typeface="Courier New" panose="02070309020205020404" pitchFamily="49" charset="0"/>
              </a:rPr>
              <a:t>Uncomment line 8:</a:t>
            </a:r>
          </a:p>
          <a:p>
            <a:endParaRPr lang="en-US" dirty="0">
              <a:highlight>
                <a:srgbClr val="9DAFCC"/>
              </a:highlight>
            </a:endParaRPr>
          </a:p>
        </p:txBody>
      </p:sp>
      <p:sp>
        <p:nvSpPr>
          <p:cNvPr id="3" name="Title 2">
            <a:extLst>
              <a:ext uri="{FF2B5EF4-FFF2-40B4-BE49-F238E27FC236}">
                <a16:creationId xmlns:a16="http://schemas.microsoft.com/office/drawing/2014/main" id="{03584317-CCB2-086F-9A65-F409616955B1}"/>
              </a:ext>
            </a:extLst>
          </p:cNvPr>
          <p:cNvSpPr>
            <a:spLocks noGrp="1"/>
          </p:cNvSpPr>
          <p:nvPr>
            <p:ph type="title"/>
          </p:nvPr>
        </p:nvSpPr>
        <p:spPr/>
        <p:txBody>
          <a:bodyPr/>
          <a:lstStyle/>
          <a:p>
            <a:r>
              <a:rPr lang="en-US" dirty="0"/>
              <a:t>Setting Up Automounting of USB Drives</a:t>
            </a:r>
          </a:p>
        </p:txBody>
      </p:sp>
      <p:pic>
        <p:nvPicPr>
          <p:cNvPr id="5" name="Picture 4">
            <a:extLst>
              <a:ext uri="{FF2B5EF4-FFF2-40B4-BE49-F238E27FC236}">
                <a16:creationId xmlns:a16="http://schemas.microsoft.com/office/drawing/2014/main" id="{C6B5BD08-5A2B-4D38-9B26-36DF2CF601B6}"/>
              </a:ext>
            </a:extLst>
          </p:cNvPr>
          <p:cNvPicPr>
            <a:picLocks noChangeAspect="1"/>
          </p:cNvPicPr>
          <p:nvPr/>
        </p:nvPicPr>
        <p:blipFill>
          <a:blip r:embed="rId2"/>
          <a:stretch>
            <a:fillRect/>
          </a:stretch>
        </p:blipFill>
        <p:spPr>
          <a:xfrm>
            <a:off x="2054397" y="3657600"/>
            <a:ext cx="5540220" cy="1607959"/>
          </a:xfrm>
          <a:prstGeom prst="rect">
            <a:avLst/>
          </a:prstGeom>
        </p:spPr>
      </p:pic>
    </p:spTree>
    <p:extLst>
      <p:ext uri="{BB962C8B-B14F-4D97-AF65-F5344CB8AC3E}">
        <p14:creationId xmlns:p14="http://schemas.microsoft.com/office/powerpoint/2010/main" val="39983652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E5AAD2-A371-604E-79A2-85C6FFC262B7}"/>
              </a:ext>
            </a:extLst>
          </p:cNvPr>
          <p:cNvSpPr>
            <a:spLocks noGrp="1"/>
          </p:cNvSpPr>
          <p:nvPr>
            <p:ph type="body" sz="quarter" idx="15"/>
          </p:nvPr>
        </p:nvSpPr>
        <p:spPr/>
        <p:txBody>
          <a:bodyPr/>
          <a:lstStyle/>
          <a:p>
            <a:pPr>
              <a:buFont typeface="Wingdings" panose="05000000000000000000" pitchFamily="2" charset="2"/>
              <a:buChar char="Ø"/>
            </a:pPr>
            <a:r>
              <a:rPr lang="en-US" dirty="0"/>
              <a:t>Step 2:  open /</a:t>
            </a:r>
            <a:r>
              <a:rPr lang="en-US" dirty="0" err="1"/>
              <a:t>etc</a:t>
            </a:r>
            <a:r>
              <a:rPr lang="en-US" dirty="0"/>
              <a:t>/</a:t>
            </a:r>
            <a:r>
              <a:rPr lang="en-US" dirty="0" err="1"/>
              <a:t>devd.conf</a:t>
            </a:r>
            <a:r>
              <a:rPr lang="en-US" dirty="0"/>
              <a:t> in a text editor</a:t>
            </a:r>
          </a:p>
          <a:p>
            <a:pPr lvl="1">
              <a:buFont typeface="Wingdings" panose="05000000000000000000" pitchFamily="2" charset="2"/>
              <a:buChar char="Ø"/>
            </a:pPr>
            <a:r>
              <a:rPr lang="en-US" dirty="0">
                <a:latin typeface="Courier New" panose="02070309020205020404" pitchFamily="49" charset="0"/>
                <a:cs typeface="Courier New" panose="02070309020205020404" pitchFamily="49" charset="0"/>
              </a:rPr>
              <a:t>doas </a:t>
            </a:r>
            <a:r>
              <a:rPr lang="en-US" dirty="0" err="1">
                <a:highlight>
                  <a:srgbClr val="FF9900"/>
                </a:highlight>
                <a:latin typeface="Courier New" panose="02070309020205020404" pitchFamily="49" charset="0"/>
                <a:cs typeface="Courier New" panose="02070309020205020404" pitchFamily="49" charset="0"/>
              </a:rPr>
              <a:t>ee</a:t>
            </a:r>
            <a:r>
              <a:rPr lang="en-US" dirty="0">
                <a:latin typeface="Courier New" panose="02070309020205020404" pitchFamily="49" charset="0"/>
                <a:cs typeface="Courier New" panose="02070309020205020404" pitchFamily="49" charset="0"/>
              </a:rPr>
              <a:t> </a:t>
            </a:r>
            <a:r>
              <a:rPr lang="en-US" dirty="0">
                <a:highlight>
                  <a:srgbClr val="9DAFCC"/>
                </a:highlight>
                <a:latin typeface="Courier New" panose="02070309020205020404" pitchFamily="49" charset="0"/>
                <a:cs typeface="Courier New" panose="02070309020205020404" pitchFamily="49" charset="0"/>
              </a:rPr>
              <a:t>/</a:t>
            </a:r>
            <a:r>
              <a:rPr lang="en-US" dirty="0" err="1">
                <a:highlight>
                  <a:srgbClr val="9DAFCC"/>
                </a:highlight>
                <a:latin typeface="Courier New" panose="02070309020205020404" pitchFamily="49" charset="0"/>
                <a:cs typeface="Courier New" panose="02070309020205020404" pitchFamily="49" charset="0"/>
              </a:rPr>
              <a:t>etc</a:t>
            </a:r>
            <a:r>
              <a:rPr lang="en-US" dirty="0">
                <a:highlight>
                  <a:srgbClr val="9DAFCC"/>
                </a:highlight>
                <a:latin typeface="Courier New" panose="02070309020205020404" pitchFamily="49" charset="0"/>
                <a:cs typeface="Courier New" panose="02070309020205020404" pitchFamily="49" charset="0"/>
              </a:rPr>
              <a:t>/</a:t>
            </a:r>
            <a:r>
              <a:rPr lang="en-US" dirty="0" err="1">
                <a:highlight>
                  <a:srgbClr val="9DAFCC"/>
                </a:highlight>
                <a:latin typeface="Courier New" panose="02070309020205020404" pitchFamily="49" charset="0"/>
                <a:cs typeface="Courier New" panose="02070309020205020404" pitchFamily="49" charset="0"/>
              </a:rPr>
              <a:t>devd.conf</a:t>
            </a:r>
            <a:endParaRPr lang="en-US" dirty="0">
              <a:highlight>
                <a:srgbClr val="9DAFCC"/>
              </a:highlight>
              <a:latin typeface="Courier New" panose="02070309020205020404" pitchFamily="49" charset="0"/>
              <a:cs typeface="Courier New" panose="02070309020205020404" pitchFamily="49" charset="0"/>
            </a:endParaRPr>
          </a:p>
          <a:p>
            <a:pPr lvl="1">
              <a:buFont typeface="Wingdings" panose="05000000000000000000" pitchFamily="2" charset="2"/>
              <a:buChar char="Ø"/>
            </a:pPr>
            <a:r>
              <a:rPr lang="en-US" dirty="0">
                <a:cs typeface="Courier New" panose="02070309020205020404" pitchFamily="49" charset="0"/>
              </a:rPr>
              <a:t>Add the following to the file</a:t>
            </a:r>
            <a:br>
              <a:rPr lang="en-US" dirty="0">
                <a:cs typeface="Courier New" panose="02070309020205020404" pitchFamily="49" charset="0"/>
              </a:rPr>
            </a:br>
            <a:endParaRPr lang="en-US" dirty="0">
              <a:cs typeface="Courier New" panose="02070309020205020404" pitchFamily="49" charset="0"/>
            </a:endParaRPr>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p:txBody>
      </p:sp>
      <p:sp>
        <p:nvSpPr>
          <p:cNvPr id="3" name="Title 2">
            <a:extLst>
              <a:ext uri="{FF2B5EF4-FFF2-40B4-BE49-F238E27FC236}">
                <a16:creationId xmlns:a16="http://schemas.microsoft.com/office/drawing/2014/main" id="{03584317-CCB2-086F-9A65-F409616955B1}"/>
              </a:ext>
            </a:extLst>
          </p:cNvPr>
          <p:cNvSpPr>
            <a:spLocks noGrp="1"/>
          </p:cNvSpPr>
          <p:nvPr>
            <p:ph type="title"/>
          </p:nvPr>
        </p:nvSpPr>
        <p:spPr/>
        <p:txBody>
          <a:bodyPr/>
          <a:lstStyle/>
          <a:p>
            <a:r>
              <a:rPr lang="en-US" dirty="0"/>
              <a:t>Setting Up Automounting of USB Drives</a:t>
            </a:r>
          </a:p>
        </p:txBody>
      </p:sp>
      <p:pic>
        <p:nvPicPr>
          <p:cNvPr id="5" name="Picture 4">
            <a:extLst>
              <a:ext uri="{FF2B5EF4-FFF2-40B4-BE49-F238E27FC236}">
                <a16:creationId xmlns:a16="http://schemas.microsoft.com/office/drawing/2014/main" id="{71311EBF-EA30-7B2B-E775-08F64842A78D}"/>
              </a:ext>
            </a:extLst>
          </p:cNvPr>
          <p:cNvPicPr>
            <a:picLocks noChangeAspect="1"/>
          </p:cNvPicPr>
          <p:nvPr/>
        </p:nvPicPr>
        <p:blipFill>
          <a:blip r:embed="rId2"/>
          <a:stretch>
            <a:fillRect/>
          </a:stretch>
        </p:blipFill>
        <p:spPr>
          <a:xfrm>
            <a:off x="1905000" y="2477818"/>
            <a:ext cx="4130978" cy="1713182"/>
          </a:xfrm>
          <a:prstGeom prst="rect">
            <a:avLst/>
          </a:prstGeom>
        </p:spPr>
      </p:pic>
    </p:spTree>
    <p:extLst>
      <p:ext uri="{BB962C8B-B14F-4D97-AF65-F5344CB8AC3E}">
        <p14:creationId xmlns:p14="http://schemas.microsoft.com/office/powerpoint/2010/main" val="39566459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E5AAD2-A371-604E-79A2-85C6FFC262B7}"/>
              </a:ext>
            </a:extLst>
          </p:cNvPr>
          <p:cNvSpPr>
            <a:spLocks noGrp="1"/>
          </p:cNvSpPr>
          <p:nvPr>
            <p:ph type="body" sz="quarter" idx="15"/>
          </p:nvPr>
        </p:nvSpPr>
        <p:spPr>
          <a:xfrm>
            <a:off x="2" y="1090799"/>
            <a:ext cx="11048997" cy="5331600"/>
          </a:xfrm>
        </p:spPr>
        <p:txBody>
          <a:bodyPr/>
          <a:lstStyle/>
          <a:p>
            <a:pPr>
              <a:buFont typeface="Wingdings" panose="05000000000000000000" pitchFamily="2" charset="2"/>
              <a:buChar char="Ø"/>
            </a:pPr>
            <a:r>
              <a:rPr lang="en-US" dirty="0"/>
              <a:t>Step 3: enable </a:t>
            </a:r>
            <a:r>
              <a:rPr lang="en-US" dirty="0" err="1"/>
              <a:t>autofs</a:t>
            </a:r>
            <a:r>
              <a:rPr lang="en-US" dirty="0"/>
              <a:t> service in the </a:t>
            </a:r>
            <a:r>
              <a:rPr lang="en-US" dirty="0" err="1"/>
              <a:t>rc.conf</a:t>
            </a:r>
            <a:endParaRPr lang="en-US" dirty="0"/>
          </a:p>
          <a:p>
            <a:pPr lvl="1">
              <a:buFont typeface="Wingdings" panose="05000000000000000000" pitchFamily="2" charset="2"/>
              <a:buChar char="Ø"/>
            </a:pPr>
            <a:r>
              <a:rPr lang="en-US" dirty="0"/>
              <a:t>Can be done using a text editor like with IP addresses, or can be done using a command:</a:t>
            </a:r>
            <a:br>
              <a:rPr lang="en-US" dirty="0"/>
            </a:br>
            <a:r>
              <a:rPr lang="en-US" dirty="0"/>
              <a:t>	</a:t>
            </a:r>
            <a:r>
              <a:rPr lang="en-US" dirty="0">
                <a:latin typeface="Courier New" panose="02070309020205020404" pitchFamily="49" charset="0"/>
                <a:cs typeface="Courier New" panose="02070309020205020404" pitchFamily="49" charset="0"/>
              </a:rPr>
              <a:t>doas </a:t>
            </a:r>
            <a:r>
              <a:rPr lang="en-US" dirty="0" err="1">
                <a:highlight>
                  <a:srgbClr val="FF9900"/>
                </a:highlight>
                <a:latin typeface="Courier New" panose="02070309020205020404" pitchFamily="49" charset="0"/>
                <a:cs typeface="Courier New" panose="02070309020205020404" pitchFamily="49" charset="0"/>
              </a:rPr>
              <a:t>sysrc</a:t>
            </a:r>
            <a:r>
              <a:rPr lang="en-US" dirty="0">
                <a:latin typeface="Courier New" panose="02070309020205020404" pitchFamily="49" charset="0"/>
                <a:cs typeface="Courier New" panose="02070309020205020404" pitchFamily="49" charset="0"/>
              </a:rPr>
              <a:t> </a:t>
            </a:r>
            <a:r>
              <a:rPr lang="en-US" dirty="0" err="1">
                <a:highlight>
                  <a:srgbClr val="9DAFCC"/>
                </a:highlight>
                <a:latin typeface="Courier New" panose="02070309020205020404" pitchFamily="49" charset="0"/>
                <a:cs typeface="Courier New" panose="02070309020205020404" pitchFamily="49" charset="0"/>
              </a:rPr>
              <a:t>autofs_enable</a:t>
            </a:r>
            <a:r>
              <a:rPr lang="en-US" dirty="0">
                <a:highlight>
                  <a:srgbClr val="9DAFCC"/>
                </a:highlight>
                <a:latin typeface="Courier New" panose="02070309020205020404" pitchFamily="49" charset="0"/>
                <a:cs typeface="Courier New" panose="02070309020205020404" pitchFamily="49" charset="0"/>
              </a:rPr>
              <a:t>=“YES”</a:t>
            </a:r>
          </a:p>
          <a:p>
            <a:pPr lvl="1">
              <a:buFont typeface="Wingdings" panose="05000000000000000000" pitchFamily="2" charset="2"/>
              <a:buChar char="Ø"/>
            </a:pPr>
            <a:r>
              <a:rPr lang="en-US" dirty="0">
                <a:cs typeface="Courier New" panose="02070309020205020404" pitchFamily="49" charset="0"/>
              </a:rPr>
              <a:t>The output:</a:t>
            </a:r>
          </a:p>
          <a:p>
            <a:pPr lvl="1">
              <a:buFont typeface="Wingdings" panose="05000000000000000000" pitchFamily="2" charset="2"/>
              <a:buChar char="Ø"/>
            </a:pPr>
            <a:endParaRPr lang="en-US" dirty="0">
              <a:cs typeface="Courier New" panose="02070309020205020404" pitchFamily="49" charset="0"/>
            </a:endParaRPr>
          </a:p>
          <a:p>
            <a:pPr lvl="1">
              <a:buFont typeface="Wingdings" panose="05000000000000000000" pitchFamily="2" charset="2"/>
              <a:buChar char="Ø"/>
            </a:pPr>
            <a:endParaRPr lang="en-US" dirty="0">
              <a:cs typeface="Courier New" panose="02070309020205020404" pitchFamily="49" charset="0"/>
            </a:endParaRPr>
          </a:p>
          <a:p>
            <a:pPr lvl="1">
              <a:buFont typeface="Wingdings" panose="05000000000000000000" pitchFamily="2" charset="2"/>
              <a:buChar char="Ø"/>
            </a:pPr>
            <a:endParaRPr lang="en-US" dirty="0">
              <a:cs typeface="Courier New" panose="02070309020205020404" pitchFamily="49" charset="0"/>
            </a:endParaRPr>
          </a:p>
          <a:p>
            <a:pPr lvl="1">
              <a:buFont typeface="Wingdings" panose="05000000000000000000" pitchFamily="2" charset="2"/>
              <a:buChar char="Ø"/>
            </a:pPr>
            <a:r>
              <a:rPr lang="en-US" dirty="0">
                <a:cs typeface="Courier New" panose="02070309020205020404" pitchFamily="49" charset="0"/>
              </a:rPr>
              <a:t>Automounting is now enabled, the services for it just need to be started or restarted.</a:t>
            </a:r>
            <a:endParaRPr lang="en-US" dirty="0"/>
          </a:p>
        </p:txBody>
      </p:sp>
      <p:sp>
        <p:nvSpPr>
          <p:cNvPr id="3" name="Title 2">
            <a:extLst>
              <a:ext uri="{FF2B5EF4-FFF2-40B4-BE49-F238E27FC236}">
                <a16:creationId xmlns:a16="http://schemas.microsoft.com/office/drawing/2014/main" id="{03584317-CCB2-086F-9A65-F409616955B1}"/>
              </a:ext>
            </a:extLst>
          </p:cNvPr>
          <p:cNvSpPr>
            <a:spLocks noGrp="1"/>
          </p:cNvSpPr>
          <p:nvPr>
            <p:ph type="title"/>
          </p:nvPr>
        </p:nvSpPr>
        <p:spPr/>
        <p:txBody>
          <a:bodyPr/>
          <a:lstStyle/>
          <a:p>
            <a:r>
              <a:rPr lang="en-US" dirty="0"/>
              <a:t>Setting Up Automounting of USB Drives</a:t>
            </a:r>
          </a:p>
        </p:txBody>
      </p:sp>
      <p:pic>
        <p:nvPicPr>
          <p:cNvPr id="5" name="Picture 4">
            <a:extLst>
              <a:ext uri="{FF2B5EF4-FFF2-40B4-BE49-F238E27FC236}">
                <a16:creationId xmlns:a16="http://schemas.microsoft.com/office/drawing/2014/main" id="{502DDF40-7CE2-816F-8BBB-B17DE5F75BBD}"/>
              </a:ext>
            </a:extLst>
          </p:cNvPr>
          <p:cNvPicPr>
            <a:picLocks noChangeAspect="1"/>
          </p:cNvPicPr>
          <p:nvPr/>
        </p:nvPicPr>
        <p:blipFill>
          <a:blip r:embed="rId2"/>
          <a:stretch>
            <a:fillRect/>
          </a:stretch>
        </p:blipFill>
        <p:spPr>
          <a:xfrm>
            <a:off x="1600200" y="3131704"/>
            <a:ext cx="7066274" cy="1059295"/>
          </a:xfrm>
          <a:prstGeom prst="rect">
            <a:avLst/>
          </a:prstGeom>
        </p:spPr>
      </p:pic>
    </p:spTree>
    <p:extLst>
      <p:ext uri="{BB962C8B-B14F-4D97-AF65-F5344CB8AC3E}">
        <p14:creationId xmlns:p14="http://schemas.microsoft.com/office/powerpoint/2010/main" val="17327226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9344DB-48C9-4A64-9CEF-B15D93F7AC63}"/>
              </a:ext>
            </a:extLst>
          </p:cNvPr>
          <p:cNvSpPr>
            <a:spLocks noGrp="1"/>
          </p:cNvSpPr>
          <p:nvPr>
            <p:ph type="body" sz="quarter" idx="15"/>
          </p:nvPr>
        </p:nvSpPr>
        <p:spPr/>
        <p:txBody>
          <a:bodyPr/>
          <a:lstStyle/>
          <a:p>
            <a:pPr>
              <a:buFont typeface="Wingdings" panose="05000000000000000000" pitchFamily="2" charset="2"/>
              <a:buChar char="Ø"/>
            </a:pPr>
            <a:r>
              <a:rPr lang="en-US" dirty="0"/>
              <a:t>To start the service for automount:</a:t>
            </a:r>
            <a:br>
              <a:rPr lang="en-US" dirty="0"/>
            </a:br>
            <a:r>
              <a:rPr lang="en-US" dirty="0">
                <a:latin typeface="Courier New" panose="02070309020205020404" pitchFamily="49" charset="0"/>
                <a:cs typeface="Courier New" panose="02070309020205020404" pitchFamily="49" charset="0"/>
              </a:rPr>
              <a:t>doas </a:t>
            </a:r>
            <a:r>
              <a:rPr lang="en-US" dirty="0">
                <a:highlight>
                  <a:srgbClr val="FF9900"/>
                </a:highlight>
                <a:latin typeface="Courier New" panose="02070309020205020404" pitchFamily="49" charset="0"/>
                <a:cs typeface="Courier New" panose="02070309020205020404" pitchFamily="49" charset="0"/>
              </a:rPr>
              <a:t>service</a:t>
            </a:r>
            <a:r>
              <a:rPr lang="en-US" dirty="0">
                <a:latin typeface="Courier New" panose="02070309020205020404" pitchFamily="49" charset="0"/>
                <a:cs typeface="Courier New" panose="02070309020205020404" pitchFamily="49" charset="0"/>
              </a:rPr>
              <a:t> </a:t>
            </a:r>
            <a:r>
              <a:rPr lang="en-US" dirty="0">
                <a:highlight>
                  <a:srgbClr val="9DAFCC"/>
                </a:highlight>
                <a:latin typeface="Courier New" panose="02070309020205020404" pitchFamily="49" charset="0"/>
                <a:cs typeface="Courier New" panose="02070309020205020404" pitchFamily="49" charset="0"/>
              </a:rPr>
              <a:t>automount</a:t>
            </a:r>
            <a:r>
              <a:rPr lang="en-US" dirty="0">
                <a:latin typeface="Courier New" panose="02070309020205020404" pitchFamily="49" charset="0"/>
                <a:cs typeface="Courier New" panose="02070309020205020404" pitchFamily="49" charset="0"/>
              </a:rPr>
              <a:t> </a:t>
            </a:r>
            <a:r>
              <a:rPr lang="en-US" dirty="0">
                <a:highlight>
                  <a:srgbClr val="9DAFCC"/>
                </a:highlight>
                <a:latin typeface="Courier New" panose="02070309020205020404" pitchFamily="49" charset="0"/>
                <a:cs typeface="Courier New" panose="02070309020205020404" pitchFamily="49" charset="0"/>
              </a:rPr>
              <a:t>start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doas </a:t>
            </a:r>
            <a:r>
              <a:rPr lang="en-US" dirty="0">
                <a:highlight>
                  <a:srgbClr val="FF9900"/>
                </a:highlight>
                <a:latin typeface="Courier New" panose="02070309020205020404" pitchFamily="49" charset="0"/>
                <a:cs typeface="Courier New" panose="02070309020205020404" pitchFamily="49" charset="0"/>
              </a:rPr>
              <a:t>service</a:t>
            </a:r>
            <a:r>
              <a:rPr lang="en-US" dirty="0">
                <a:latin typeface="Courier New" panose="02070309020205020404" pitchFamily="49" charset="0"/>
                <a:cs typeface="Courier New" panose="02070309020205020404" pitchFamily="49" charset="0"/>
              </a:rPr>
              <a:t> </a:t>
            </a:r>
            <a:r>
              <a:rPr lang="en-US" dirty="0" err="1">
                <a:highlight>
                  <a:srgbClr val="9DAFCC"/>
                </a:highlight>
                <a:latin typeface="Courier New" panose="02070309020205020404" pitchFamily="49" charset="0"/>
                <a:cs typeface="Courier New" panose="02070309020205020404" pitchFamily="49" charset="0"/>
              </a:rPr>
              <a:t>automountd</a:t>
            </a:r>
            <a:r>
              <a:rPr lang="en-US" dirty="0">
                <a:latin typeface="Courier New" panose="02070309020205020404" pitchFamily="49" charset="0"/>
                <a:cs typeface="Courier New" panose="02070309020205020404" pitchFamily="49" charset="0"/>
              </a:rPr>
              <a:t> </a:t>
            </a:r>
            <a:r>
              <a:rPr lang="en-US" dirty="0">
                <a:highlight>
                  <a:srgbClr val="9DAFCC"/>
                </a:highlight>
                <a:latin typeface="Courier New" panose="02070309020205020404" pitchFamily="49" charset="0"/>
                <a:cs typeface="Courier New" panose="02070309020205020404" pitchFamily="49" charset="0"/>
              </a:rPr>
              <a:t>start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doas </a:t>
            </a:r>
            <a:r>
              <a:rPr lang="en-US" dirty="0">
                <a:highlight>
                  <a:srgbClr val="FF9900"/>
                </a:highlight>
                <a:latin typeface="Courier New" panose="02070309020205020404" pitchFamily="49" charset="0"/>
                <a:cs typeface="Courier New" panose="02070309020205020404" pitchFamily="49" charset="0"/>
              </a:rPr>
              <a:t>service</a:t>
            </a:r>
            <a:r>
              <a:rPr lang="en-US" dirty="0">
                <a:latin typeface="Courier New" panose="02070309020205020404" pitchFamily="49" charset="0"/>
                <a:cs typeface="Courier New" panose="02070309020205020404" pitchFamily="49" charset="0"/>
              </a:rPr>
              <a:t> </a:t>
            </a:r>
            <a:r>
              <a:rPr lang="en-US" dirty="0" err="1">
                <a:highlight>
                  <a:srgbClr val="9DAFCC"/>
                </a:highlight>
                <a:latin typeface="Courier New" panose="02070309020205020404" pitchFamily="49" charset="0"/>
                <a:cs typeface="Courier New" panose="02070309020205020404" pitchFamily="49" charset="0"/>
              </a:rPr>
              <a:t>autounmountd</a:t>
            </a:r>
            <a:r>
              <a:rPr lang="en-US" dirty="0">
                <a:latin typeface="Courier New" panose="02070309020205020404" pitchFamily="49" charset="0"/>
                <a:cs typeface="Courier New" panose="02070309020205020404" pitchFamily="49" charset="0"/>
              </a:rPr>
              <a:t> </a:t>
            </a:r>
            <a:r>
              <a:rPr lang="en-US" dirty="0">
                <a:highlight>
                  <a:srgbClr val="9DAFCC"/>
                </a:highlight>
                <a:latin typeface="Courier New" panose="02070309020205020404" pitchFamily="49" charset="0"/>
                <a:cs typeface="Courier New" panose="02070309020205020404" pitchFamily="49" charset="0"/>
              </a:rPr>
              <a:t>start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doas </a:t>
            </a:r>
            <a:r>
              <a:rPr lang="en-US" dirty="0">
                <a:highlight>
                  <a:srgbClr val="FF9900"/>
                </a:highlight>
                <a:latin typeface="Courier New" panose="02070309020205020404" pitchFamily="49" charset="0"/>
                <a:cs typeface="Courier New" panose="02070309020205020404" pitchFamily="49" charset="0"/>
              </a:rPr>
              <a:t>service</a:t>
            </a:r>
            <a:r>
              <a:rPr lang="en-US" dirty="0">
                <a:latin typeface="Courier New" panose="02070309020205020404" pitchFamily="49" charset="0"/>
                <a:cs typeface="Courier New" panose="02070309020205020404" pitchFamily="49" charset="0"/>
              </a:rPr>
              <a:t> </a:t>
            </a:r>
            <a:r>
              <a:rPr lang="en-US" dirty="0" err="1">
                <a:highlight>
                  <a:srgbClr val="9DAFCC"/>
                </a:highlight>
                <a:latin typeface="Courier New" panose="02070309020205020404" pitchFamily="49" charset="0"/>
                <a:cs typeface="Courier New" panose="02070309020205020404" pitchFamily="49" charset="0"/>
              </a:rPr>
              <a:t>devd</a:t>
            </a:r>
            <a:r>
              <a:rPr lang="en-US" dirty="0">
                <a:latin typeface="Courier New" panose="02070309020205020404" pitchFamily="49" charset="0"/>
                <a:cs typeface="Courier New" panose="02070309020205020404" pitchFamily="49" charset="0"/>
              </a:rPr>
              <a:t> </a:t>
            </a:r>
            <a:r>
              <a:rPr lang="en-US" dirty="0">
                <a:highlight>
                  <a:srgbClr val="9DAFCC"/>
                </a:highlight>
                <a:latin typeface="Courier New" panose="02070309020205020404" pitchFamily="49" charset="0"/>
                <a:cs typeface="Courier New" panose="02070309020205020404" pitchFamily="49" charset="0"/>
              </a:rPr>
              <a:t>restart</a:t>
            </a:r>
            <a:endParaRPr lang="en-US" dirty="0">
              <a:highlight>
                <a:srgbClr val="9DAFCC"/>
              </a:highlight>
            </a:endParaRPr>
          </a:p>
          <a:p>
            <a:pPr>
              <a:buFont typeface="Wingdings" panose="05000000000000000000" pitchFamily="2" charset="2"/>
              <a:buChar char="Ø"/>
            </a:pPr>
            <a:r>
              <a:rPr lang="en-US" dirty="0"/>
              <a:t>Unlike with mounting manually, we do not add a directory to the /</a:t>
            </a:r>
            <a:r>
              <a:rPr lang="en-US" dirty="0" err="1"/>
              <a:t>mnt</a:t>
            </a:r>
            <a:r>
              <a:rPr lang="en-US" dirty="0"/>
              <a:t>/ folder, instead automount adds them to the /media/ folder.</a:t>
            </a:r>
          </a:p>
          <a:p>
            <a:endParaRPr lang="en-US" dirty="0"/>
          </a:p>
        </p:txBody>
      </p:sp>
      <p:sp>
        <p:nvSpPr>
          <p:cNvPr id="3" name="Title 2">
            <a:extLst>
              <a:ext uri="{FF2B5EF4-FFF2-40B4-BE49-F238E27FC236}">
                <a16:creationId xmlns:a16="http://schemas.microsoft.com/office/drawing/2014/main" id="{F02C35B9-1887-E442-D498-29488E5D4178}"/>
              </a:ext>
            </a:extLst>
          </p:cNvPr>
          <p:cNvSpPr>
            <a:spLocks noGrp="1"/>
          </p:cNvSpPr>
          <p:nvPr>
            <p:ph type="title"/>
          </p:nvPr>
        </p:nvSpPr>
        <p:spPr/>
        <p:txBody>
          <a:bodyPr/>
          <a:lstStyle/>
          <a:p>
            <a:r>
              <a:rPr lang="en-US" dirty="0"/>
              <a:t>Setting Up Automounting of USB Drives</a:t>
            </a:r>
          </a:p>
        </p:txBody>
      </p:sp>
    </p:spTree>
    <p:extLst>
      <p:ext uri="{BB962C8B-B14F-4D97-AF65-F5344CB8AC3E}">
        <p14:creationId xmlns:p14="http://schemas.microsoft.com/office/powerpoint/2010/main" val="21374043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77CEB97-5637-490A-8CA0-2C980C57A9B6}"/>
              </a:ext>
            </a:extLst>
          </p:cNvPr>
          <p:cNvSpPr>
            <a:spLocks noGrp="1"/>
          </p:cNvSpPr>
          <p:nvPr>
            <p:ph type="body" sz="quarter" idx="15"/>
          </p:nvPr>
        </p:nvSpPr>
        <p:spPr/>
        <p:txBody>
          <a:bodyPr/>
          <a:lstStyle/>
          <a:p>
            <a:r>
              <a:rPr lang="en-US" dirty="0"/>
              <a:t>Changes to Networking</a:t>
            </a:r>
          </a:p>
          <a:p>
            <a:r>
              <a:rPr lang="en-US" dirty="0"/>
              <a:t>Using </a:t>
            </a:r>
            <a:r>
              <a:rPr lang="en-US" dirty="0" err="1"/>
              <a:t>tcbsd</a:t>
            </a:r>
            <a:r>
              <a:rPr lang="en-US" dirty="0"/>
              <a:t>-upgrade</a:t>
            </a:r>
            <a:endParaRPr lang="en-US" b="1" dirty="0"/>
          </a:p>
          <a:p>
            <a:r>
              <a:rPr lang="en-US" dirty="0"/>
              <a:t>TF1200 UI Client Demo </a:t>
            </a:r>
          </a:p>
          <a:p>
            <a:r>
              <a:rPr lang="en-US" dirty="0"/>
              <a:t>ZFS </a:t>
            </a:r>
          </a:p>
          <a:p>
            <a:r>
              <a:rPr lang="en-US" b="1" dirty="0"/>
              <a:t>Creating a Local Repository</a:t>
            </a:r>
          </a:p>
          <a:p>
            <a:endParaRPr lang="en-US" dirty="0"/>
          </a:p>
          <a:p>
            <a:endParaRPr lang="en-US" dirty="0"/>
          </a:p>
          <a:p>
            <a:endParaRPr lang="en-US" dirty="0"/>
          </a:p>
        </p:txBody>
      </p:sp>
      <p:sp>
        <p:nvSpPr>
          <p:cNvPr id="4" name="Title 3">
            <a:extLst>
              <a:ext uri="{FF2B5EF4-FFF2-40B4-BE49-F238E27FC236}">
                <a16:creationId xmlns:a16="http://schemas.microsoft.com/office/drawing/2014/main" id="{35D5A1FC-132C-4E3B-9D10-B78664F30AD2}"/>
              </a:ext>
            </a:extLst>
          </p:cNvPr>
          <p:cNvSpPr>
            <a:spLocks noGrp="1"/>
          </p:cNvSpPr>
          <p:nvPr>
            <p:ph type="title"/>
          </p:nvPr>
        </p:nvSpPr>
        <p:spPr/>
        <p:txBody>
          <a:bodyPr/>
          <a:lstStyle/>
          <a:p>
            <a:r>
              <a:rPr lang="en-US" dirty="0"/>
              <a:t>Tc/BSD Basics</a:t>
            </a:r>
          </a:p>
        </p:txBody>
      </p:sp>
    </p:spTree>
    <p:extLst>
      <p:ext uri="{BB962C8B-B14F-4D97-AF65-F5344CB8AC3E}">
        <p14:creationId xmlns:p14="http://schemas.microsoft.com/office/powerpoint/2010/main" val="2831930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DA49E8-2CEB-4A15-AF50-C0F5863A3407}"/>
              </a:ext>
            </a:extLst>
          </p:cNvPr>
          <p:cNvSpPr>
            <a:spLocks noGrp="1"/>
          </p:cNvSpPr>
          <p:nvPr>
            <p:ph type="body" sz="quarter" idx="15"/>
          </p:nvPr>
        </p:nvSpPr>
        <p:spPr/>
        <p:txBody>
          <a:bodyPr/>
          <a:lstStyle/>
          <a:p>
            <a:pPr>
              <a:buFont typeface="Wingdings" panose="05000000000000000000" pitchFamily="2" charset="2"/>
              <a:buChar char="Ø"/>
            </a:pPr>
            <a:r>
              <a:rPr lang="en-US" dirty="0" err="1"/>
              <a:t>ifconfig</a:t>
            </a:r>
            <a:r>
              <a:rPr lang="en-US" dirty="0"/>
              <a:t> - interface for </a:t>
            </a:r>
            <a:r>
              <a:rPr lang="en-US" dirty="0" err="1"/>
              <a:t>nic</a:t>
            </a:r>
            <a:r>
              <a:rPr lang="en-US" dirty="0"/>
              <a:t> ports. Used as is, it behaves like ipconfig in Windows.</a:t>
            </a:r>
          </a:p>
          <a:p>
            <a:pPr>
              <a:buFont typeface="Wingdings" panose="05000000000000000000" pitchFamily="2" charset="2"/>
              <a:buChar char="Ø"/>
            </a:pPr>
            <a:r>
              <a:rPr lang="en-US" dirty="0"/>
              <a:t>/</a:t>
            </a:r>
            <a:r>
              <a:rPr lang="en-US" dirty="0" err="1"/>
              <a:t>etc</a:t>
            </a:r>
            <a:r>
              <a:rPr lang="en-US" dirty="0"/>
              <a:t>/</a:t>
            </a:r>
            <a:r>
              <a:rPr lang="en-US" dirty="0" err="1"/>
              <a:t>rc.conf</a:t>
            </a:r>
            <a:r>
              <a:rPr lang="en-US" dirty="0"/>
              <a:t> - configuration file with variable for some daemons at start up. This is where the IP address can be set.</a:t>
            </a:r>
          </a:p>
          <a:p>
            <a:pPr>
              <a:buFont typeface="Wingdings" panose="05000000000000000000" pitchFamily="2" charset="2"/>
              <a:buChar char="Ø"/>
            </a:pPr>
            <a:r>
              <a:rPr lang="en-US" dirty="0"/>
              <a:t>doas - “Do As Administrator” used to run a command at a heightened user level with higher permissions. (This is how we “Right-Click and Run as Administrator”)</a:t>
            </a:r>
          </a:p>
          <a:p>
            <a:pPr>
              <a:buFont typeface="Wingdings" panose="05000000000000000000" pitchFamily="2" charset="2"/>
              <a:buChar char="Ø"/>
            </a:pPr>
            <a:r>
              <a:rPr lang="en-US" dirty="0" err="1"/>
              <a:t>ee</a:t>
            </a:r>
            <a:r>
              <a:rPr lang="en-US" dirty="0"/>
              <a:t> - Easy Editor. A simple text editor for Linux.</a:t>
            </a:r>
          </a:p>
          <a:p>
            <a:pPr>
              <a:buFont typeface="Wingdings" panose="05000000000000000000" pitchFamily="2" charset="2"/>
              <a:buChar char="Ø"/>
            </a:pPr>
            <a:r>
              <a:rPr lang="en-US" dirty="0"/>
              <a:t>TcSysExe.exe – The Tc/BSD equivalent to the </a:t>
            </a:r>
            <a:r>
              <a:rPr lang="en-US" dirty="0" err="1"/>
              <a:t>TwinCAT</a:t>
            </a:r>
            <a:r>
              <a:rPr lang="en-US" dirty="0"/>
              <a:t> Icon in the Windows System Tray. It can be used to check the current mode of TwinCAT, restart in Run Mode or Config Mode, check the TwinCAT version, etc.</a:t>
            </a:r>
          </a:p>
          <a:p>
            <a:pPr>
              <a:buFont typeface="Wingdings" panose="05000000000000000000" pitchFamily="2" charset="2"/>
              <a:buChar char="Ø"/>
            </a:pPr>
            <a:r>
              <a:rPr lang="en-US" dirty="0"/>
              <a:t>TwinCAT directory - /usr/local/</a:t>
            </a:r>
            <a:r>
              <a:rPr lang="en-US" dirty="0" err="1"/>
              <a:t>etc</a:t>
            </a:r>
            <a:r>
              <a:rPr lang="en-US" dirty="0"/>
              <a:t>/TwinCAT/</a:t>
            </a:r>
          </a:p>
          <a:p>
            <a:pPr>
              <a:buFont typeface="Arial" panose="020B0604020202020204" pitchFamily="34" charset="0"/>
              <a:buChar char="•"/>
            </a:pPr>
            <a:endParaRPr lang="en-US" dirty="0"/>
          </a:p>
          <a:p>
            <a:endParaRPr lang="en-US" dirty="0"/>
          </a:p>
        </p:txBody>
      </p:sp>
      <p:sp>
        <p:nvSpPr>
          <p:cNvPr id="3" name="Title 2">
            <a:extLst>
              <a:ext uri="{FF2B5EF4-FFF2-40B4-BE49-F238E27FC236}">
                <a16:creationId xmlns:a16="http://schemas.microsoft.com/office/drawing/2014/main" id="{B82C9856-ADA1-4502-B2AF-B5CE9C5D20DB}"/>
              </a:ext>
            </a:extLst>
          </p:cNvPr>
          <p:cNvSpPr>
            <a:spLocks noGrp="1"/>
          </p:cNvSpPr>
          <p:nvPr>
            <p:ph type="title"/>
          </p:nvPr>
        </p:nvSpPr>
        <p:spPr/>
        <p:txBody>
          <a:bodyPr/>
          <a:lstStyle/>
          <a:p>
            <a:r>
              <a:rPr lang="en-US" dirty="0"/>
              <a:t>Essential Commands and Files</a:t>
            </a:r>
          </a:p>
        </p:txBody>
      </p:sp>
    </p:spTree>
    <p:extLst>
      <p:ext uri="{BB962C8B-B14F-4D97-AF65-F5344CB8AC3E}">
        <p14:creationId xmlns:p14="http://schemas.microsoft.com/office/powerpoint/2010/main" val="40248973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7D15D5-489C-B60F-65E6-CBDFDB7B5095}"/>
              </a:ext>
            </a:extLst>
          </p:cNvPr>
          <p:cNvSpPr>
            <a:spLocks noGrp="1"/>
          </p:cNvSpPr>
          <p:nvPr>
            <p:ph type="body" sz="quarter" idx="15"/>
          </p:nvPr>
        </p:nvSpPr>
        <p:spPr/>
        <p:txBody>
          <a:bodyPr/>
          <a:lstStyle/>
          <a:p>
            <a:r>
              <a:rPr lang="en-US" dirty="0"/>
              <a:t>We do not maintain a directory of old Packages. If a package is updated/removed from the Tc/BSD Repository, there is no other place to download said older version.</a:t>
            </a:r>
          </a:p>
          <a:p>
            <a:pPr lvl="1"/>
            <a:r>
              <a:rPr lang="en-US" dirty="0"/>
              <a:t>We don’t want to maintain these older versions. i.e. security updates.</a:t>
            </a:r>
          </a:p>
          <a:p>
            <a:pPr lvl="1"/>
            <a:r>
              <a:rPr lang="en-US" dirty="0"/>
              <a:t>We cannot expect stability with a mix of old package version and new package version.</a:t>
            </a:r>
          </a:p>
          <a:p>
            <a:r>
              <a:rPr lang="en-US" dirty="0"/>
              <a:t>If a customer wants to create their own “golden image” of Tc/BSD and packages, they will have to take steps to ensure that they have said repository versions stored somewhere</a:t>
            </a:r>
          </a:p>
          <a:p>
            <a:endParaRPr lang="en-US" dirty="0"/>
          </a:p>
        </p:txBody>
      </p:sp>
      <p:sp>
        <p:nvSpPr>
          <p:cNvPr id="3" name="Title 2">
            <a:extLst>
              <a:ext uri="{FF2B5EF4-FFF2-40B4-BE49-F238E27FC236}">
                <a16:creationId xmlns:a16="http://schemas.microsoft.com/office/drawing/2014/main" id="{EB35E2F6-854C-FF4E-FFE6-A15913FD9ABB}"/>
              </a:ext>
            </a:extLst>
          </p:cNvPr>
          <p:cNvSpPr>
            <a:spLocks noGrp="1"/>
          </p:cNvSpPr>
          <p:nvPr>
            <p:ph type="title"/>
          </p:nvPr>
        </p:nvSpPr>
        <p:spPr/>
        <p:txBody>
          <a:bodyPr/>
          <a:lstStyle/>
          <a:p>
            <a:r>
              <a:rPr lang="en-US" dirty="0"/>
              <a:t>About Older Versions of Packages</a:t>
            </a:r>
          </a:p>
        </p:txBody>
      </p:sp>
    </p:spTree>
    <p:extLst>
      <p:ext uri="{BB962C8B-B14F-4D97-AF65-F5344CB8AC3E}">
        <p14:creationId xmlns:p14="http://schemas.microsoft.com/office/powerpoint/2010/main" val="13088718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EB4772-3335-3F77-75BD-FC9597CC90A3}"/>
              </a:ext>
            </a:extLst>
          </p:cNvPr>
          <p:cNvSpPr>
            <a:spLocks noGrp="1"/>
          </p:cNvSpPr>
          <p:nvPr>
            <p:ph type="body" sz="quarter" idx="15"/>
          </p:nvPr>
        </p:nvSpPr>
        <p:spPr>
          <a:xfrm>
            <a:off x="2" y="1090799"/>
            <a:ext cx="11277597" cy="5331600"/>
          </a:xfrm>
        </p:spPr>
        <p:txBody>
          <a:bodyPr/>
          <a:lstStyle/>
          <a:p>
            <a:r>
              <a:rPr lang="en-US" dirty="0"/>
              <a:t>First step is to download all packages from the Tc/BSD repository</a:t>
            </a:r>
          </a:p>
          <a:p>
            <a:r>
              <a:rPr lang="en-US" dirty="0"/>
              <a:t>In Tc/BSD, the customer can use </a:t>
            </a:r>
            <a:r>
              <a:rPr lang="en-US" dirty="0" err="1"/>
              <a:t>wget</a:t>
            </a:r>
            <a:r>
              <a:rPr lang="en-US" dirty="0"/>
              <a:t> to download every package:</a:t>
            </a:r>
            <a:br>
              <a:rPr lang="en-US" dirty="0"/>
            </a:br>
            <a:r>
              <a:rPr lang="en-US" sz="1600" dirty="0">
                <a:latin typeface="Courier New" panose="02070309020205020404" pitchFamily="49" charset="0"/>
                <a:cs typeface="Courier New" panose="02070309020205020404" pitchFamily="49" charset="0"/>
              </a:rPr>
              <a:t>doas </a:t>
            </a:r>
            <a:r>
              <a:rPr lang="en-US" sz="1600" dirty="0" err="1">
                <a:highlight>
                  <a:srgbClr val="FF9900"/>
                </a:highlight>
                <a:latin typeface="Courier New" panose="02070309020205020404" pitchFamily="49" charset="0"/>
                <a:cs typeface="Courier New" panose="02070309020205020404" pitchFamily="49" charset="0"/>
              </a:rPr>
              <a:t>wget</a:t>
            </a:r>
            <a:r>
              <a:rPr lang="en-US" sz="1600" dirty="0">
                <a:latin typeface="Courier New" panose="02070309020205020404" pitchFamily="49" charset="0"/>
                <a:cs typeface="Courier New" panose="02070309020205020404" pitchFamily="49" charset="0"/>
              </a:rPr>
              <a:t> </a:t>
            </a:r>
            <a:r>
              <a:rPr lang="en-US" sz="1600" dirty="0">
                <a:highlight>
                  <a:srgbClr val="9DAFCC"/>
                </a:highlight>
                <a:latin typeface="Courier New" panose="02070309020205020404" pitchFamily="49" charset="0"/>
                <a:cs typeface="Courier New" panose="02070309020205020404" pitchFamily="49" charset="0"/>
              </a:rPr>
              <a:t>--recursive</a:t>
            </a:r>
            <a:r>
              <a:rPr lang="en-US" sz="1600" dirty="0">
                <a:latin typeface="Courier New" panose="02070309020205020404" pitchFamily="49" charset="0"/>
                <a:cs typeface="Courier New" panose="02070309020205020404" pitchFamily="49" charset="0"/>
              </a:rPr>
              <a:t> </a:t>
            </a:r>
            <a:r>
              <a:rPr lang="en-US" sz="1600" dirty="0">
                <a:highlight>
                  <a:srgbClr val="9DAFCC"/>
                </a:highlight>
                <a:latin typeface="Courier New" panose="02070309020205020404" pitchFamily="49" charset="0"/>
                <a:cs typeface="Courier New" panose="02070309020205020404" pitchFamily="49" charset="0"/>
              </a:rPr>
              <a:t>--timestamping</a:t>
            </a:r>
            <a:r>
              <a:rPr lang="en-US" sz="1600" dirty="0">
                <a:latin typeface="Courier New" panose="02070309020205020404" pitchFamily="49" charset="0"/>
                <a:cs typeface="Courier New" panose="02070309020205020404" pitchFamily="49" charset="0"/>
              </a:rPr>
              <a:t> </a:t>
            </a:r>
            <a:r>
              <a:rPr lang="en-US" sz="1600" dirty="0">
                <a:highlight>
                  <a:srgbClr val="9DAFCC"/>
                </a:highlight>
                <a:latin typeface="Courier New" panose="02070309020205020404" pitchFamily="49" charset="0"/>
                <a:cs typeface="Courier New" panose="02070309020205020404" pitchFamily="49" charset="0"/>
              </a:rPr>
              <a:t>--level=inf</a:t>
            </a:r>
            <a:r>
              <a:rPr lang="en-US" sz="1600" dirty="0">
                <a:latin typeface="Courier New" panose="02070309020205020404" pitchFamily="49" charset="0"/>
                <a:cs typeface="Courier New" panose="02070309020205020404" pitchFamily="49" charset="0"/>
              </a:rPr>
              <a:t> </a:t>
            </a:r>
            <a:r>
              <a:rPr lang="en-US" sz="1600" dirty="0">
                <a:highlight>
                  <a:srgbClr val="9DAFCC"/>
                </a:highlight>
                <a:latin typeface="Courier New" panose="02070309020205020404" pitchFamily="49" charset="0"/>
                <a:cs typeface="Courier New" panose="02070309020205020404" pitchFamily="49" charset="0"/>
              </a:rPr>
              <a:t>--no-cache</a:t>
            </a:r>
            <a:r>
              <a:rPr lang="en-US" sz="1600" dirty="0">
                <a:latin typeface="Courier New" panose="02070309020205020404" pitchFamily="49" charset="0"/>
                <a:cs typeface="Courier New" panose="02070309020205020404" pitchFamily="49" charset="0"/>
              </a:rPr>
              <a:t> </a:t>
            </a:r>
            <a:r>
              <a:rPr lang="en-US" sz="1600" dirty="0">
                <a:highlight>
                  <a:srgbClr val="9DAFCC"/>
                </a:highlight>
                <a:latin typeface="Courier New" panose="02070309020205020404" pitchFamily="49" charset="0"/>
                <a:cs typeface="Courier New" panose="02070309020205020404" pitchFamily="49" charset="0"/>
              </a:rPr>
              <a:t>--no-parent</a:t>
            </a:r>
            <a:r>
              <a:rPr lang="en-US" sz="1600" dirty="0">
                <a:latin typeface="Courier New" panose="02070309020205020404" pitchFamily="49" charset="0"/>
                <a:cs typeface="Courier New" panose="02070309020205020404" pitchFamily="49" charset="0"/>
              </a:rPr>
              <a:t> </a:t>
            </a:r>
            <a:r>
              <a:rPr lang="en-US" sz="1600" dirty="0">
                <a:highlight>
                  <a:srgbClr val="9DAFCC"/>
                </a:highlight>
                <a:latin typeface="Courier New" panose="02070309020205020404" pitchFamily="49" charset="0"/>
                <a:cs typeface="Courier New" panose="02070309020205020404" pitchFamily="49" charset="0"/>
              </a:rPr>
              <a:t>--no-cookies</a:t>
            </a:r>
            <a:r>
              <a:rPr lang="en-US" sz="1600" dirty="0">
                <a:latin typeface="Courier New" panose="02070309020205020404" pitchFamily="49" charset="0"/>
                <a:cs typeface="Courier New" panose="02070309020205020404" pitchFamily="49" charset="0"/>
              </a:rPr>
              <a:t> </a:t>
            </a:r>
            <a:r>
              <a:rPr lang="en-US" sz="1600" dirty="0">
                <a:highlight>
                  <a:srgbClr val="9DAFCC"/>
                </a:highlight>
                <a:latin typeface="Courier New" panose="02070309020205020404" pitchFamily="49" charset="0"/>
                <a:cs typeface="Courier New" panose="02070309020205020404" pitchFamily="49" charset="0"/>
              </a:rPr>
              <a:t>--no-host-directories</a:t>
            </a:r>
            <a:r>
              <a:rPr lang="en-US" sz="1600" dirty="0">
                <a:latin typeface="Courier New" panose="02070309020205020404" pitchFamily="49" charset="0"/>
                <a:cs typeface="Courier New" panose="02070309020205020404" pitchFamily="49" charset="0"/>
              </a:rPr>
              <a:t> </a:t>
            </a:r>
            <a:r>
              <a:rPr lang="en-US" sz="1600" dirty="0">
                <a:highlight>
                  <a:srgbClr val="9DAFCC"/>
                </a:highlight>
                <a:latin typeface="Courier New" panose="02070309020205020404" pitchFamily="49" charset="0"/>
                <a:cs typeface="Courier New" panose="02070309020205020404" pitchFamily="49" charset="0"/>
              </a:rPr>
              <a:t>--relative</a:t>
            </a:r>
            <a:r>
              <a:rPr lang="en-US" sz="1600" dirty="0">
                <a:latin typeface="Courier New" panose="02070309020205020404" pitchFamily="49" charset="0"/>
                <a:cs typeface="Courier New" panose="02070309020205020404" pitchFamily="49" charset="0"/>
              </a:rPr>
              <a:t> </a:t>
            </a:r>
            <a:r>
              <a:rPr lang="en-US" sz="1600" dirty="0">
                <a:highlight>
                  <a:srgbClr val="9DAFCC"/>
                </a:highlight>
                <a:latin typeface="Courier New" panose="02070309020205020404" pitchFamily="49" charset="0"/>
                <a:cs typeface="Courier New" panose="02070309020205020404" pitchFamily="49" charset="0"/>
              </a:rPr>
              <a:t>--directory-prefix</a:t>
            </a:r>
            <a:r>
              <a:rPr lang="en-US" sz="1600" dirty="0">
                <a:latin typeface="Courier New" panose="02070309020205020404" pitchFamily="49" charset="0"/>
                <a:cs typeface="Courier New" panose="02070309020205020404" pitchFamily="49" charset="0"/>
              </a:rPr>
              <a:t> </a:t>
            </a:r>
            <a:r>
              <a:rPr lang="en-US" sz="1600" dirty="0">
                <a:highlight>
                  <a:srgbClr val="9DAFCC"/>
                </a:highlight>
                <a:latin typeface="Courier New" panose="02070309020205020404" pitchFamily="49" charset="0"/>
                <a:cs typeface="Courier New" panose="02070309020205020404" pitchFamily="49" charset="0"/>
              </a:rPr>
              <a:t>/</a:t>
            </a:r>
            <a:r>
              <a:rPr lang="en-US" sz="1600" dirty="0" err="1">
                <a:highlight>
                  <a:srgbClr val="9DAFCC"/>
                </a:highlight>
                <a:latin typeface="Courier New" panose="02070309020205020404" pitchFamily="49" charset="0"/>
                <a:cs typeface="Courier New" panose="02070309020205020404" pitchFamily="49" charset="0"/>
              </a:rPr>
              <a:t>tmp</a:t>
            </a:r>
            <a:r>
              <a:rPr lang="en-US" sz="1600" dirty="0">
                <a:highlight>
                  <a:srgbClr val="9DAFCC"/>
                </a:highlight>
                <a:latin typeface="Courier New" panose="02070309020205020404" pitchFamily="49" charset="0"/>
                <a:cs typeface="Courier New" panose="02070309020205020404" pitchFamily="49" charset="0"/>
              </a:rPr>
              <a:t>/mirror</a:t>
            </a:r>
            <a:r>
              <a:rPr lang="en-US" sz="1600" dirty="0">
                <a:latin typeface="Courier New" panose="02070309020205020404" pitchFamily="49" charset="0"/>
                <a:cs typeface="Courier New" panose="02070309020205020404" pitchFamily="49" charset="0"/>
              </a:rPr>
              <a:t> </a:t>
            </a:r>
            <a:r>
              <a:rPr lang="en-US" sz="1600" dirty="0">
                <a:highlight>
                  <a:srgbClr val="9DAFCC"/>
                </a:highlight>
                <a:latin typeface="Courier New" panose="02070309020205020404" pitchFamily="49" charset="0"/>
                <a:cs typeface="Courier New" panose="02070309020205020404" pitchFamily="49" charset="0"/>
              </a:rPr>
              <a:t>https://tcbsd.beckhoff.com/TCBSD/14/stable/packages/</a:t>
            </a:r>
          </a:p>
          <a:p>
            <a:r>
              <a:rPr lang="en-US" dirty="0"/>
              <a:t>If the IPC does not have Internet access, then a tool was created and uploaded to the Beckhoff GitHub: </a:t>
            </a:r>
            <a:r>
              <a:rPr lang="en-US" dirty="0">
                <a:hlinkClick r:id="rId2"/>
              </a:rPr>
              <a:t>https://github.com/Beckhoff/twincatbsd-tools/tree/master/Backup-TCBSDRepo</a:t>
            </a:r>
            <a:r>
              <a:rPr lang="en-US" dirty="0"/>
              <a:t> </a:t>
            </a:r>
          </a:p>
          <a:p>
            <a:pPr lvl="1"/>
            <a:r>
              <a:rPr lang="en-US" dirty="0"/>
              <a:t>This is a PowerShell script that will download every package and save them to the directory of your choice.</a:t>
            </a:r>
          </a:p>
          <a:p>
            <a:pPr lvl="1"/>
            <a:r>
              <a:rPr lang="en-US" dirty="0"/>
              <a:t>From there, you can move the directory to a USB drive to be transferred to the Tc/BSD system.</a:t>
            </a:r>
          </a:p>
        </p:txBody>
      </p:sp>
      <p:sp>
        <p:nvSpPr>
          <p:cNvPr id="3" name="Title 2">
            <a:extLst>
              <a:ext uri="{FF2B5EF4-FFF2-40B4-BE49-F238E27FC236}">
                <a16:creationId xmlns:a16="http://schemas.microsoft.com/office/drawing/2014/main" id="{B0D870B9-83EC-4221-3024-4C7C0EC0408C}"/>
              </a:ext>
            </a:extLst>
          </p:cNvPr>
          <p:cNvSpPr>
            <a:spLocks noGrp="1"/>
          </p:cNvSpPr>
          <p:nvPr>
            <p:ph type="title"/>
          </p:nvPr>
        </p:nvSpPr>
        <p:spPr/>
        <p:txBody>
          <a:bodyPr/>
          <a:lstStyle/>
          <a:p>
            <a:r>
              <a:rPr lang="en-US" dirty="0"/>
              <a:t>Creating A Local repository.</a:t>
            </a:r>
          </a:p>
        </p:txBody>
      </p:sp>
    </p:spTree>
    <p:extLst>
      <p:ext uri="{BB962C8B-B14F-4D97-AF65-F5344CB8AC3E}">
        <p14:creationId xmlns:p14="http://schemas.microsoft.com/office/powerpoint/2010/main" val="38167550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0AF75AD-B727-6E7E-4754-9F3C82482693}"/>
              </a:ext>
            </a:extLst>
          </p:cNvPr>
          <p:cNvSpPr>
            <a:spLocks noGrp="1"/>
          </p:cNvSpPr>
          <p:nvPr>
            <p:ph type="body" sz="quarter" idx="15"/>
          </p:nvPr>
        </p:nvSpPr>
        <p:spPr>
          <a:xfrm>
            <a:off x="2" y="1090799"/>
            <a:ext cx="12191997" cy="5331600"/>
          </a:xfrm>
        </p:spPr>
        <p:txBody>
          <a:bodyPr/>
          <a:lstStyle/>
          <a:p>
            <a:r>
              <a:rPr lang="en-US" dirty="0"/>
              <a:t>The USB drive then needs to be mounted to the filesystem of the IPC.</a:t>
            </a:r>
          </a:p>
          <a:p>
            <a:pPr lvl="1"/>
            <a:r>
              <a:rPr lang="en-US" dirty="0"/>
              <a:t>Follow the same steps as before.</a:t>
            </a:r>
          </a:p>
          <a:p>
            <a:pPr lvl="1"/>
            <a:r>
              <a:rPr lang="en-US" b="0" i="0" dirty="0">
                <a:solidFill>
                  <a:srgbClr val="172B4D"/>
                </a:solidFill>
                <a:effectLst/>
                <a:latin typeface="Courier New" panose="02070309020205020404" pitchFamily="49" charset="0"/>
                <a:cs typeface="Courier New" panose="02070309020205020404" pitchFamily="49" charset="0"/>
              </a:rPr>
              <a:t>doas </a:t>
            </a:r>
            <a:r>
              <a:rPr lang="en-US" b="0" i="0" dirty="0" err="1">
                <a:solidFill>
                  <a:srgbClr val="172B4D"/>
                </a:solidFill>
                <a:effectLst/>
                <a:highlight>
                  <a:srgbClr val="FF9900"/>
                </a:highlight>
                <a:latin typeface="Courier New" panose="02070309020205020404" pitchFamily="49" charset="0"/>
                <a:cs typeface="Courier New" panose="02070309020205020404" pitchFamily="49" charset="0"/>
              </a:rPr>
              <a:t>mkdir</a:t>
            </a:r>
            <a:r>
              <a:rPr lang="en-US" b="0" i="0" dirty="0">
                <a:solidFill>
                  <a:srgbClr val="172B4D"/>
                </a:solidFill>
                <a:effectLst/>
                <a:latin typeface="Courier New" panose="02070309020205020404" pitchFamily="49" charset="0"/>
                <a:cs typeface="Courier New" panose="02070309020205020404" pitchFamily="49" charset="0"/>
              </a:rPr>
              <a:t> </a:t>
            </a:r>
            <a:r>
              <a:rPr lang="en-US" b="0" i="0" dirty="0">
                <a:solidFill>
                  <a:srgbClr val="172B4D"/>
                </a:solidFill>
                <a:effectLst/>
                <a:highlight>
                  <a:srgbClr val="9DAFCC"/>
                </a:highlight>
                <a:latin typeface="Courier New" panose="02070309020205020404" pitchFamily="49" charset="0"/>
                <a:cs typeface="Courier New" panose="02070309020205020404" pitchFamily="49" charset="0"/>
              </a:rPr>
              <a:t>/</a:t>
            </a:r>
            <a:r>
              <a:rPr lang="en-US" b="0" i="0" dirty="0" err="1">
                <a:solidFill>
                  <a:srgbClr val="172B4D"/>
                </a:solidFill>
                <a:effectLst/>
                <a:highlight>
                  <a:srgbClr val="9DAFCC"/>
                </a:highlight>
                <a:latin typeface="Courier New" panose="02070309020205020404" pitchFamily="49" charset="0"/>
                <a:cs typeface="Courier New" panose="02070309020205020404" pitchFamily="49" charset="0"/>
              </a:rPr>
              <a:t>mnt</a:t>
            </a:r>
            <a:r>
              <a:rPr lang="en-US" b="0" i="0" dirty="0">
                <a:solidFill>
                  <a:srgbClr val="172B4D"/>
                </a:solidFill>
                <a:effectLst/>
                <a:highlight>
                  <a:srgbClr val="9DAFCC"/>
                </a:highlight>
                <a:latin typeface="Courier New" panose="02070309020205020404" pitchFamily="49" charset="0"/>
                <a:cs typeface="Courier New" panose="02070309020205020404" pitchFamily="49" charset="0"/>
              </a:rPr>
              <a:t>/</a:t>
            </a:r>
            <a:r>
              <a:rPr lang="en-US" b="0" i="0" dirty="0" err="1">
                <a:solidFill>
                  <a:srgbClr val="172B4D"/>
                </a:solidFill>
                <a:effectLst/>
                <a:highlight>
                  <a:srgbClr val="9DAFCC"/>
                </a:highlight>
                <a:latin typeface="Courier New" panose="02070309020205020404" pitchFamily="49" charset="0"/>
                <a:cs typeface="Courier New" panose="02070309020205020404" pitchFamily="49" charset="0"/>
              </a:rPr>
              <a:t>usb</a:t>
            </a:r>
            <a:r>
              <a:rPr lang="en-US" b="0" i="0" dirty="0">
                <a:solidFill>
                  <a:srgbClr val="172B4D"/>
                </a:solidFill>
                <a:effectLst/>
                <a:latin typeface="Courier New" panose="02070309020205020404" pitchFamily="49" charset="0"/>
                <a:cs typeface="Courier New" panose="02070309020205020404" pitchFamily="49" charset="0"/>
              </a:rPr>
              <a:t> </a:t>
            </a:r>
          </a:p>
          <a:p>
            <a:pPr lvl="1"/>
            <a:r>
              <a:rPr lang="en-US" b="0" i="0" dirty="0">
                <a:solidFill>
                  <a:srgbClr val="172B4D"/>
                </a:solidFill>
                <a:effectLst/>
                <a:highlight>
                  <a:srgbClr val="FF9900"/>
                </a:highlight>
                <a:latin typeface="Courier New" panose="02070309020205020404" pitchFamily="49" charset="0"/>
                <a:cs typeface="Courier New" panose="02070309020205020404" pitchFamily="49" charset="0"/>
              </a:rPr>
              <a:t>ls</a:t>
            </a:r>
            <a:r>
              <a:rPr lang="en-US" b="0" i="0" dirty="0">
                <a:solidFill>
                  <a:srgbClr val="172B4D"/>
                </a:solidFill>
                <a:effectLst/>
                <a:latin typeface="Courier New" panose="02070309020205020404" pitchFamily="49" charset="0"/>
                <a:cs typeface="Courier New" panose="02070309020205020404" pitchFamily="49" charset="0"/>
              </a:rPr>
              <a:t> </a:t>
            </a:r>
            <a:r>
              <a:rPr lang="en-US" b="0" i="0" dirty="0">
                <a:solidFill>
                  <a:srgbClr val="172B4D"/>
                </a:solidFill>
                <a:effectLst/>
                <a:highlight>
                  <a:srgbClr val="9DAFCC"/>
                </a:highlight>
                <a:latin typeface="Courier New" panose="02070309020205020404" pitchFamily="49" charset="0"/>
                <a:cs typeface="Courier New" panose="02070309020205020404" pitchFamily="49" charset="0"/>
              </a:rPr>
              <a:t>/dev/da0*</a:t>
            </a:r>
            <a:endParaRPr lang="en-US" dirty="0">
              <a:solidFill>
                <a:srgbClr val="172B4D"/>
              </a:solidFill>
              <a:highlight>
                <a:srgbClr val="9DAFCC"/>
              </a:highlight>
              <a:latin typeface="Courier New" panose="02070309020205020404" pitchFamily="49" charset="0"/>
              <a:cs typeface="Courier New" panose="02070309020205020404" pitchFamily="49" charset="0"/>
            </a:endParaRPr>
          </a:p>
          <a:p>
            <a:pPr lvl="1"/>
            <a:r>
              <a:rPr lang="en-US" b="0" i="0" dirty="0">
                <a:solidFill>
                  <a:srgbClr val="172B4D"/>
                </a:solidFill>
                <a:effectLst/>
                <a:latin typeface="Courier New" panose="02070309020205020404" pitchFamily="49" charset="0"/>
                <a:cs typeface="Courier New" panose="02070309020205020404" pitchFamily="49" charset="0"/>
              </a:rPr>
              <a:t>doas </a:t>
            </a:r>
            <a:r>
              <a:rPr lang="en-US" b="0" i="0" dirty="0" err="1">
                <a:solidFill>
                  <a:srgbClr val="172B4D"/>
                </a:solidFill>
                <a:effectLst/>
                <a:highlight>
                  <a:srgbClr val="FF9900"/>
                </a:highlight>
                <a:latin typeface="Courier New" panose="02070309020205020404" pitchFamily="49" charset="0"/>
                <a:cs typeface="Courier New" panose="02070309020205020404" pitchFamily="49" charset="0"/>
              </a:rPr>
              <a:t>mount_msdosfs</a:t>
            </a:r>
            <a:r>
              <a:rPr lang="en-US" b="0" i="0" dirty="0">
                <a:solidFill>
                  <a:srgbClr val="172B4D"/>
                </a:solidFill>
                <a:effectLst/>
                <a:latin typeface="Courier New" panose="02070309020205020404" pitchFamily="49" charset="0"/>
                <a:cs typeface="Courier New" panose="02070309020205020404" pitchFamily="49" charset="0"/>
              </a:rPr>
              <a:t> </a:t>
            </a:r>
            <a:r>
              <a:rPr lang="en-US" b="0" i="0" dirty="0">
                <a:solidFill>
                  <a:srgbClr val="172B4D"/>
                </a:solidFill>
                <a:effectLst/>
                <a:highlight>
                  <a:srgbClr val="9DAFCC"/>
                </a:highlight>
                <a:latin typeface="Courier New" panose="02070309020205020404" pitchFamily="49" charset="0"/>
                <a:cs typeface="Courier New" panose="02070309020205020404" pitchFamily="49" charset="0"/>
              </a:rPr>
              <a:t>/dev/da0s1</a:t>
            </a:r>
            <a:r>
              <a:rPr lang="en-US" b="0" i="0" dirty="0">
                <a:solidFill>
                  <a:srgbClr val="172B4D"/>
                </a:solidFill>
                <a:effectLst/>
                <a:latin typeface="Courier New" panose="02070309020205020404" pitchFamily="49" charset="0"/>
                <a:cs typeface="Courier New" panose="02070309020205020404" pitchFamily="49" charset="0"/>
              </a:rPr>
              <a:t> </a:t>
            </a:r>
            <a:r>
              <a:rPr lang="en-US" b="0" i="0" dirty="0">
                <a:solidFill>
                  <a:srgbClr val="172B4D"/>
                </a:solidFill>
                <a:effectLst/>
                <a:highlight>
                  <a:srgbClr val="9DAFCC"/>
                </a:highlight>
                <a:latin typeface="Courier New" panose="02070309020205020404" pitchFamily="49" charset="0"/>
                <a:cs typeface="Courier New" panose="02070309020205020404" pitchFamily="49" charset="0"/>
              </a:rPr>
              <a:t>/</a:t>
            </a:r>
            <a:r>
              <a:rPr lang="en-US" b="0" i="0" dirty="0" err="1">
                <a:solidFill>
                  <a:srgbClr val="172B4D"/>
                </a:solidFill>
                <a:effectLst/>
                <a:highlight>
                  <a:srgbClr val="9DAFCC"/>
                </a:highlight>
                <a:latin typeface="Courier New" panose="02070309020205020404" pitchFamily="49" charset="0"/>
                <a:cs typeface="Courier New" panose="02070309020205020404" pitchFamily="49" charset="0"/>
              </a:rPr>
              <a:t>mnt</a:t>
            </a:r>
            <a:r>
              <a:rPr lang="en-US" b="0" i="0" dirty="0">
                <a:solidFill>
                  <a:srgbClr val="172B4D"/>
                </a:solidFill>
                <a:effectLst/>
                <a:highlight>
                  <a:srgbClr val="9DAFCC"/>
                </a:highlight>
                <a:latin typeface="Courier New" panose="02070309020205020404" pitchFamily="49" charset="0"/>
                <a:cs typeface="Courier New" panose="02070309020205020404" pitchFamily="49" charset="0"/>
              </a:rPr>
              <a:t>/</a:t>
            </a:r>
            <a:r>
              <a:rPr lang="en-US" b="0" i="0" dirty="0" err="1">
                <a:solidFill>
                  <a:srgbClr val="172B4D"/>
                </a:solidFill>
                <a:effectLst/>
                <a:highlight>
                  <a:srgbClr val="9DAFCC"/>
                </a:highlight>
                <a:latin typeface="Courier New" panose="02070309020205020404" pitchFamily="49" charset="0"/>
                <a:cs typeface="Courier New" panose="02070309020205020404" pitchFamily="49" charset="0"/>
              </a:rPr>
              <a:t>usb</a:t>
            </a:r>
            <a:endParaRPr lang="en-US" b="0" i="0" dirty="0">
              <a:solidFill>
                <a:srgbClr val="172B4D"/>
              </a:solidFill>
              <a:effectLst/>
              <a:highlight>
                <a:srgbClr val="9DAFCC"/>
              </a:highlight>
              <a:latin typeface="Courier New" panose="02070309020205020404" pitchFamily="49" charset="0"/>
              <a:cs typeface="Courier New" panose="02070309020205020404" pitchFamily="49" charset="0"/>
            </a:endParaRPr>
          </a:p>
          <a:p>
            <a:r>
              <a:rPr lang="en-US" dirty="0">
                <a:solidFill>
                  <a:srgbClr val="172B4D"/>
                </a:solidFill>
                <a:cs typeface="Courier New" panose="02070309020205020404" pitchFamily="49" charset="0"/>
              </a:rPr>
              <a:t>Check that the packages files are listed.</a:t>
            </a:r>
            <a:br>
              <a:rPr lang="en-US" dirty="0">
                <a:solidFill>
                  <a:srgbClr val="172B4D"/>
                </a:solidFill>
                <a:cs typeface="Courier New" panose="02070309020205020404" pitchFamily="49" charset="0"/>
              </a:rPr>
            </a:br>
            <a:r>
              <a:rPr lang="en-US" b="0" i="0" dirty="0">
                <a:solidFill>
                  <a:srgbClr val="172B4D"/>
                </a:solidFill>
                <a:effectLst/>
                <a:highlight>
                  <a:srgbClr val="FF9900"/>
                </a:highlight>
                <a:latin typeface="Courier New" panose="02070309020205020404" pitchFamily="49" charset="0"/>
                <a:cs typeface="Courier New" panose="02070309020205020404" pitchFamily="49" charset="0"/>
              </a:rPr>
              <a:t>ls</a:t>
            </a:r>
            <a:r>
              <a:rPr lang="en-US" b="0" i="0" dirty="0">
                <a:solidFill>
                  <a:srgbClr val="172B4D"/>
                </a:solidFill>
                <a:effectLst/>
                <a:latin typeface="Courier New" panose="02070309020205020404" pitchFamily="49" charset="0"/>
                <a:cs typeface="Courier New" panose="02070309020205020404" pitchFamily="49" charset="0"/>
              </a:rPr>
              <a:t> </a:t>
            </a:r>
            <a:r>
              <a:rPr lang="en-US" b="0" i="0" dirty="0">
                <a:solidFill>
                  <a:srgbClr val="172B4D"/>
                </a:solidFill>
                <a:effectLst/>
                <a:highlight>
                  <a:srgbClr val="9DAFCC"/>
                </a:highlight>
                <a:latin typeface="Courier New" panose="02070309020205020404" pitchFamily="49" charset="0"/>
                <a:cs typeface="Courier New" panose="02070309020205020404" pitchFamily="49" charset="0"/>
              </a:rPr>
              <a:t>/</a:t>
            </a:r>
            <a:r>
              <a:rPr lang="en-US" b="0" i="0" dirty="0" err="1">
                <a:solidFill>
                  <a:srgbClr val="172B4D"/>
                </a:solidFill>
                <a:effectLst/>
                <a:highlight>
                  <a:srgbClr val="9DAFCC"/>
                </a:highlight>
                <a:latin typeface="Courier New" panose="02070309020205020404" pitchFamily="49" charset="0"/>
                <a:cs typeface="Courier New" panose="02070309020205020404" pitchFamily="49" charset="0"/>
              </a:rPr>
              <a:t>mnt</a:t>
            </a:r>
            <a:r>
              <a:rPr lang="en-US" b="0" i="0" dirty="0">
                <a:solidFill>
                  <a:srgbClr val="172B4D"/>
                </a:solidFill>
                <a:effectLst/>
                <a:highlight>
                  <a:srgbClr val="9DAFCC"/>
                </a:highlight>
                <a:latin typeface="Courier New" panose="02070309020205020404" pitchFamily="49" charset="0"/>
                <a:cs typeface="Courier New" panose="02070309020205020404" pitchFamily="49" charset="0"/>
              </a:rPr>
              <a:t>/</a:t>
            </a:r>
            <a:r>
              <a:rPr lang="en-US" b="0" i="0" dirty="0" err="1">
                <a:solidFill>
                  <a:srgbClr val="172B4D"/>
                </a:solidFill>
                <a:effectLst/>
                <a:highlight>
                  <a:srgbClr val="9DAFCC"/>
                </a:highlight>
                <a:latin typeface="Courier New" panose="02070309020205020404" pitchFamily="49" charset="0"/>
                <a:cs typeface="Courier New" panose="02070309020205020404" pitchFamily="49" charset="0"/>
              </a:rPr>
              <a:t>usb</a:t>
            </a:r>
            <a:r>
              <a:rPr lang="en-US" b="0" i="0" dirty="0">
                <a:solidFill>
                  <a:srgbClr val="172B4D"/>
                </a:solidFill>
                <a:effectLst/>
                <a:highlight>
                  <a:srgbClr val="9DAFCC"/>
                </a:highlight>
                <a:latin typeface="Courier New" panose="02070309020205020404" pitchFamily="49" charset="0"/>
                <a:cs typeface="Courier New" panose="02070309020205020404" pitchFamily="49" charset="0"/>
              </a:rPr>
              <a:t>/</a:t>
            </a:r>
            <a:r>
              <a:rPr lang="en-US" b="0" i="0" dirty="0" err="1">
                <a:solidFill>
                  <a:srgbClr val="172B4D"/>
                </a:solidFill>
                <a:effectLst/>
                <a:highlight>
                  <a:srgbClr val="9DAFCC"/>
                </a:highlight>
                <a:latin typeface="Courier New" panose="02070309020205020404" pitchFamily="49" charset="0"/>
                <a:cs typeface="Courier New" panose="02070309020205020404" pitchFamily="49" charset="0"/>
              </a:rPr>
              <a:t>tcbsd</a:t>
            </a:r>
            <a:r>
              <a:rPr lang="en-US" b="0" i="0" dirty="0">
                <a:solidFill>
                  <a:srgbClr val="172B4D"/>
                </a:solidFill>
                <a:effectLst/>
                <a:highlight>
                  <a:srgbClr val="9DAFCC"/>
                </a:highlight>
                <a:latin typeface="Courier New" panose="02070309020205020404" pitchFamily="49" charset="0"/>
                <a:cs typeface="Courier New" panose="02070309020205020404" pitchFamily="49" charset="0"/>
              </a:rPr>
              <a:t>/repository/packages</a:t>
            </a:r>
          </a:p>
          <a:p>
            <a:r>
              <a:rPr lang="en-US" dirty="0">
                <a:solidFill>
                  <a:srgbClr val="172B4D"/>
                </a:solidFill>
              </a:rPr>
              <a:t>Set pkg to use the directory for its repository instead of the Tc/BSD repository</a:t>
            </a:r>
            <a:br>
              <a:rPr lang="en-US" dirty="0">
                <a:solidFill>
                  <a:srgbClr val="172B4D"/>
                </a:solidFill>
              </a:rPr>
            </a:br>
            <a:r>
              <a:rPr lang="en-US" sz="1800" dirty="0">
                <a:solidFill>
                  <a:srgbClr val="172B4D"/>
                </a:solidFill>
                <a:latin typeface="Courier New" panose="02070309020205020404" pitchFamily="49" charset="0"/>
                <a:cs typeface="Courier New" panose="02070309020205020404" pitchFamily="49" charset="0"/>
              </a:rPr>
              <a:t>doas </a:t>
            </a:r>
            <a:r>
              <a:rPr lang="en-US" sz="1800" dirty="0" err="1">
                <a:solidFill>
                  <a:srgbClr val="172B4D"/>
                </a:solidFill>
                <a:highlight>
                  <a:srgbClr val="FF9900"/>
                </a:highlight>
                <a:latin typeface="Courier New" panose="02070309020205020404" pitchFamily="49" charset="0"/>
                <a:cs typeface="Courier New" panose="02070309020205020404" pitchFamily="49" charset="0"/>
              </a:rPr>
              <a:t>sh</a:t>
            </a:r>
            <a:r>
              <a:rPr lang="en-US" sz="1800" dirty="0">
                <a:solidFill>
                  <a:srgbClr val="172B4D"/>
                </a:solidFill>
                <a:latin typeface="Courier New" panose="02070309020205020404" pitchFamily="49" charset="0"/>
                <a:cs typeface="Courier New" panose="02070309020205020404" pitchFamily="49" charset="0"/>
              </a:rPr>
              <a:t> </a:t>
            </a:r>
            <a:r>
              <a:rPr lang="en-US" sz="1800" dirty="0">
                <a:solidFill>
                  <a:srgbClr val="172B4D"/>
                </a:solidFill>
                <a:highlight>
                  <a:srgbClr val="9DAFCC"/>
                </a:highlight>
                <a:latin typeface="Courier New" panose="02070309020205020404" pitchFamily="49" charset="0"/>
                <a:cs typeface="Courier New" panose="02070309020205020404" pitchFamily="49" charset="0"/>
              </a:rPr>
              <a:t>/usr/local/share/examples/bhf/pkgrepo-set.sh</a:t>
            </a:r>
            <a:r>
              <a:rPr lang="en-US" sz="1800" dirty="0">
                <a:solidFill>
                  <a:srgbClr val="172B4D"/>
                </a:solidFill>
                <a:latin typeface="Courier New" panose="02070309020205020404" pitchFamily="49" charset="0"/>
                <a:cs typeface="Courier New" panose="02070309020205020404" pitchFamily="49" charset="0"/>
              </a:rPr>
              <a:t> </a:t>
            </a:r>
            <a:r>
              <a:rPr lang="en-US" sz="1800" dirty="0">
                <a:solidFill>
                  <a:srgbClr val="172B4D"/>
                </a:solidFill>
                <a:highlight>
                  <a:srgbClr val="9DAFCC"/>
                </a:highlight>
                <a:latin typeface="Courier New" panose="02070309020205020404" pitchFamily="49" charset="0"/>
                <a:cs typeface="Courier New" panose="02070309020205020404" pitchFamily="49" charset="0"/>
              </a:rPr>
              <a:t>file:///mnt/usb/tcbsd/repository/packages</a:t>
            </a:r>
            <a:endParaRPr lang="en-US" sz="1800" b="0" i="0" dirty="0">
              <a:solidFill>
                <a:srgbClr val="172B4D"/>
              </a:solidFill>
              <a:effectLst/>
              <a:highlight>
                <a:srgbClr val="9DAFCC"/>
              </a:highlight>
              <a:latin typeface="Courier New" panose="02070309020205020404" pitchFamily="49" charset="0"/>
              <a:cs typeface="Courier New" panose="02070309020205020404" pitchFamily="49" charset="0"/>
            </a:endParaRPr>
          </a:p>
          <a:p>
            <a:endParaRPr lang="en-US" dirty="0">
              <a:cs typeface="Courier New" panose="02070309020205020404" pitchFamily="49" charset="0"/>
            </a:endParaRPr>
          </a:p>
        </p:txBody>
      </p:sp>
      <p:sp>
        <p:nvSpPr>
          <p:cNvPr id="3" name="Title 2">
            <a:extLst>
              <a:ext uri="{FF2B5EF4-FFF2-40B4-BE49-F238E27FC236}">
                <a16:creationId xmlns:a16="http://schemas.microsoft.com/office/drawing/2014/main" id="{897091D6-2704-80F8-3BF0-766A543C3880}"/>
              </a:ext>
            </a:extLst>
          </p:cNvPr>
          <p:cNvSpPr>
            <a:spLocks noGrp="1"/>
          </p:cNvSpPr>
          <p:nvPr>
            <p:ph type="title"/>
          </p:nvPr>
        </p:nvSpPr>
        <p:spPr/>
        <p:txBody>
          <a:bodyPr/>
          <a:lstStyle/>
          <a:p>
            <a:r>
              <a:rPr lang="en-US" dirty="0"/>
              <a:t>Creating a Local Repository</a:t>
            </a:r>
          </a:p>
        </p:txBody>
      </p:sp>
    </p:spTree>
    <p:extLst>
      <p:ext uri="{BB962C8B-B14F-4D97-AF65-F5344CB8AC3E}">
        <p14:creationId xmlns:p14="http://schemas.microsoft.com/office/powerpoint/2010/main" val="41857354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F79ECD-B64C-A610-FA5C-BF099B1D3402}"/>
              </a:ext>
            </a:extLst>
          </p:cNvPr>
          <p:cNvSpPr>
            <a:spLocks noGrp="1"/>
          </p:cNvSpPr>
          <p:nvPr>
            <p:ph type="body" sz="quarter" idx="15"/>
          </p:nvPr>
        </p:nvSpPr>
        <p:spPr>
          <a:xfrm>
            <a:off x="1027200" y="2514600"/>
            <a:ext cx="10137600" cy="2262001"/>
          </a:xfrm>
        </p:spPr>
        <p:txBody>
          <a:bodyPr/>
          <a:lstStyle/>
          <a:p>
            <a:pPr marL="0" indent="0">
              <a:buNone/>
            </a:pPr>
            <a:r>
              <a:rPr lang="en-US" sz="10800" dirty="0"/>
              <a:t>THANK YOU!</a:t>
            </a:r>
          </a:p>
        </p:txBody>
      </p:sp>
      <p:sp>
        <p:nvSpPr>
          <p:cNvPr id="3" name="Title 2">
            <a:extLst>
              <a:ext uri="{FF2B5EF4-FFF2-40B4-BE49-F238E27FC236}">
                <a16:creationId xmlns:a16="http://schemas.microsoft.com/office/drawing/2014/main" id="{DE48FA1B-6D11-1EDD-48AB-F62B6A5EA4F1}"/>
              </a:ext>
            </a:extLst>
          </p:cNvPr>
          <p:cNvSpPr>
            <a:spLocks noGrp="1"/>
          </p:cNvSpPr>
          <p:nvPr>
            <p:ph type="title"/>
          </p:nvPr>
        </p:nvSpPr>
        <p:spPr/>
        <p:txBody>
          <a:bodyPr/>
          <a:lstStyle/>
          <a:p>
            <a:r>
              <a:rPr lang="en-US" dirty="0"/>
              <a:t>Wrap-Up</a:t>
            </a:r>
          </a:p>
        </p:txBody>
      </p:sp>
    </p:spTree>
    <p:extLst>
      <p:ext uri="{BB962C8B-B14F-4D97-AF65-F5344CB8AC3E}">
        <p14:creationId xmlns:p14="http://schemas.microsoft.com/office/powerpoint/2010/main" val="4789246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F13D2F6C-9050-48A8-B351-55273345597D}"/>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9619891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0FA4CA6-BD23-44A1-A537-29395A259F6B}"/>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9261348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7">
            <a:extLst>
              <a:ext uri="{FF2B5EF4-FFF2-40B4-BE49-F238E27FC236}">
                <a16:creationId xmlns:a16="http://schemas.microsoft.com/office/drawing/2014/main" id="{E01C406F-27BD-4021-B6F4-B15575FDD55D}"/>
              </a:ext>
            </a:extLst>
          </p:cNvPr>
          <p:cNvSpPr>
            <a:spLocks noGrp="1"/>
          </p:cNvSpPr>
          <p:nvPr>
            <p:ph type="body" sz="quarter" idx="11"/>
          </p:nvPr>
        </p:nvSpPr>
        <p:spPr/>
        <p:txBody>
          <a:bodyPr/>
          <a:lstStyle/>
          <a:p>
            <a:endParaRPr lang="en-US" dirty="0"/>
          </a:p>
        </p:txBody>
      </p:sp>
      <p:sp>
        <p:nvSpPr>
          <p:cNvPr id="3" name="Text Placeholder 6">
            <a:extLst>
              <a:ext uri="{FF2B5EF4-FFF2-40B4-BE49-F238E27FC236}">
                <a16:creationId xmlns:a16="http://schemas.microsoft.com/office/drawing/2014/main" id="{5975815C-9CAA-4128-B43F-01913F1F487A}"/>
              </a:ext>
            </a:extLst>
          </p:cNvPr>
          <p:cNvSpPr>
            <a:spLocks noGrp="1"/>
          </p:cNvSpPr>
          <p:nvPr>
            <p:ph type="body" sz="quarter" idx="16"/>
          </p:nvPr>
        </p:nvSpPr>
        <p:spPr/>
        <p:txBody>
          <a:bodyPr/>
          <a:lstStyle/>
          <a:p>
            <a:r>
              <a:rPr lang="en-US" dirty="0"/>
              <a:t>Phone: 	+[country code] [number] </a:t>
            </a:r>
            <a:br>
              <a:rPr lang="en-US" dirty="0"/>
            </a:br>
            <a:r>
              <a:rPr lang="en-US" dirty="0"/>
              <a:t>E-mail: 	[account]@beckhoff.[domain] </a:t>
            </a:r>
            <a:br>
              <a:rPr lang="en-US" dirty="0"/>
            </a:br>
            <a:r>
              <a:rPr lang="en-US" dirty="0"/>
              <a:t>Web: 	www.beckhoff.[domain]</a:t>
            </a:r>
          </a:p>
          <a:p>
            <a:endParaRPr lang="en-US" dirty="0"/>
          </a:p>
        </p:txBody>
      </p:sp>
      <p:sp>
        <p:nvSpPr>
          <p:cNvPr id="4" name="Text Placeholder 5">
            <a:extLst>
              <a:ext uri="{FF2B5EF4-FFF2-40B4-BE49-F238E27FC236}">
                <a16:creationId xmlns:a16="http://schemas.microsoft.com/office/drawing/2014/main" id="{9C48864A-6EFB-49F3-A89F-FD60BF0358DF}"/>
              </a:ext>
            </a:extLst>
          </p:cNvPr>
          <p:cNvSpPr>
            <a:spLocks noGrp="1"/>
          </p:cNvSpPr>
          <p:nvPr>
            <p:ph type="body" sz="quarter" idx="14"/>
          </p:nvPr>
        </p:nvSpPr>
        <p:spPr/>
        <p:txBody>
          <a:bodyPr/>
          <a:lstStyle/>
          <a:p>
            <a:r>
              <a:rPr lang="en-US" b="1" dirty="0"/>
              <a:t>Beckhoff Automation [legal form] </a:t>
            </a:r>
          </a:p>
          <a:p>
            <a:r>
              <a:rPr lang="en-US" dirty="0"/>
              <a:t>[Address details 1]</a:t>
            </a:r>
          </a:p>
          <a:p>
            <a:r>
              <a:rPr lang="en-US" dirty="0"/>
              <a:t>[Address details 2]</a:t>
            </a:r>
          </a:p>
          <a:p>
            <a:r>
              <a:rPr lang="en-US" dirty="0"/>
              <a:t>[Address details 3] </a:t>
            </a:r>
          </a:p>
          <a:p>
            <a:r>
              <a:rPr lang="en-US" dirty="0"/>
              <a:t>[Address details 4]</a:t>
            </a:r>
          </a:p>
          <a:p>
            <a:endParaRPr lang="en-US" dirty="0"/>
          </a:p>
        </p:txBody>
      </p:sp>
      <p:sp>
        <p:nvSpPr>
          <p:cNvPr id="5" name="Title 4">
            <a:extLst>
              <a:ext uri="{FF2B5EF4-FFF2-40B4-BE49-F238E27FC236}">
                <a16:creationId xmlns:a16="http://schemas.microsoft.com/office/drawing/2014/main" id="{17973BA0-D557-4DF2-9021-CBB16A3C9041}"/>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3265574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77CEB97-5637-490A-8CA0-2C980C57A9B6}"/>
              </a:ext>
            </a:extLst>
          </p:cNvPr>
          <p:cNvSpPr>
            <a:spLocks noGrp="1"/>
          </p:cNvSpPr>
          <p:nvPr>
            <p:ph type="body" sz="quarter" idx="15"/>
          </p:nvPr>
        </p:nvSpPr>
        <p:spPr/>
        <p:txBody>
          <a:bodyPr/>
          <a:lstStyle/>
          <a:p>
            <a:r>
              <a:rPr lang="en-US" dirty="0"/>
              <a:t>Brief Recap of Basics</a:t>
            </a:r>
          </a:p>
          <a:p>
            <a:r>
              <a:rPr lang="en-US" b="1" dirty="0"/>
              <a:t>Networking </a:t>
            </a:r>
          </a:p>
          <a:p>
            <a:r>
              <a:rPr lang="en-US" dirty="0"/>
              <a:t>Using </a:t>
            </a:r>
            <a:r>
              <a:rPr lang="en-US" dirty="0" err="1"/>
              <a:t>tcbsd</a:t>
            </a:r>
            <a:r>
              <a:rPr lang="en-US" dirty="0"/>
              <a:t>-upgrade</a:t>
            </a:r>
          </a:p>
          <a:p>
            <a:r>
              <a:rPr lang="en-US" dirty="0"/>
              <a:t>TE1210 UI Client</a:t>
            </a:r>
          </a:p>
          <a:p>
            <a:r>
              <a:rPr lang="en-US" dirty="0"/>
              <a:t>ZFS </a:t>
            </a:r>
          </a:p>
          <a:p>
            <a:r>
              <a:rPr lang="en-US" dirty="0"/>
              <a:t>Creating a local Repository</a:t>
            </a:r>
          </a:p>
          <a:p>
            <a:pPr lvl="1"/>
            <a:endParaRPr lang="en-US" dirty="0"/>
          </a:p>
          <a:p>
            <a:endParaRPr lang="en-US" dirty="0"/>
          </a:p>
          <a:p>
            <a:endParaRPr lang="en-US" dirty="0"/>
          </a:p>
          <a:p>
            <a:endParaRPr lang="en-US" dirty="0"/>
          </a:p>
        </p:txBody>
      </p:sp>
      <p:sp>
        <p:nvSpPr>
          <p:cNvPr id="4" name="Title 3">
            <a:extLst>
              <a:ext uri="{FF2B5EF4-FFF2-40B4-BE49-F238E27FC236}">
                <a16:creationId xmlns:a16="http://schemas.microsoft.com/office/drawing/2014/main" id="{35D5A1FC-132C-4E3B-9D10-B78664F30AD2}"/>
              </a:ext>
            </a:extLst>
          </p:cNvPr>
          <p:cNvSpPr>
            <a:spLocks noGrp="1"/>
          </p:cNvSpPr>
          <p:nvPr>
            <p:ph type="title"/>
          </p:nvPr>
        </p:nvSpPr>
        <p:spPr/>
        <p:txBody>
          <a:bodyPr/>
          <a:lstStyle/>
          <a:p>
            <a:r>
              <a:rPr lang="en-US" dirty="0"/>
              <a:t>Tc/BSD Basics</a:t>
            </a:r>
          </a:p>
        </p:txBody>
      </p:sp>
    </p:spTree>
    <p:extLst>
      <p:ext uri="{BB962C8B-B14F-4D97-AF65-F5344CB8AC3E}">
        <p14:creationId xmlns:p14="http://schemas.microsoft.com/office/powerpoint/2010/main" val="923518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B826F98-582C-4A4E-9A77-672EE50BA6F1}"/>
              </a:ext>
            </a:extLst>
          </p:cNvPr>
          <p:cNvSpPr>
            <a:spLocks noGrp="1"/>
          </p:cNvSpPr>
          <p:nvPr>
            <p:ph type="body" sz="quarter" idx="15"/>
          </p:nvPr>
        </p:nvSpPr>
        <p:spPr/>
        <p:txBody>
          <a:bodyPr/>
          <a:lstStyle/>
          <a:p>
            <a:pPr>
              <a:buFont typeface="Wingdings" panose="05000000000000000000" pitchFamily="2" charset="2"/>
              <a:buChar char="Ø"/>
            </a:pPr>
            <a:r>
              <a:rPr lang="en-US" dirty="0"/>
              <a:t>Use </a:t>
            </a:r>
            <a:r>
              <a:rPr lang="en-US" sz="2000" dirty="0" err="1">
                <a:latin typeface="Courier New" panose="02070309020205020404" pitchFamily="49" charset="0"/>
                <a:ea typeface="Cambria" panose="02040503050406030204" pitchFamily="18" charset="0"/>
                <a:cs typeface="Courier New" panose="02070309020205020404" pitchFamily="49" charset="0"/>
              </a:rPr>
              <a:t>ifconfig</a:t>
            </a:r>
            <a:r>
              <a:rPr lang="en-US" dirty="0"/>
              <a:t> to check the name of your </a:t>
            </a:r>
            <a:r>
              <a:rPr lang="en-US" dirty="0" err="1"/>
              <a:t>nic</a:t>
            </a:r>
            <a:r>
              <a:rPr lang="en-US" dirty="0"/>
              <a:t> interface.</a:t>
            </a:r>
          </a:p>
          <a:p>
            <a:pPr lvl="1">
              <a:buFont typeface="Wingdings" panose="05000000000000000000" pitchFamily="2" charset="2"/>
              <a:buChar char="Ø"/>
            </a:pPr>
            <a:r>
              <a:rPr lang="en-US" dirty="0"/>
              <a:t>It should be named em1 or em0.</a:t>
            </a:r>
          </a:p>
          <a:p>
            <a:pPr lvl="1">
              <a:buFont typeface="Wingdings" panose="05000000000000000000" pitchFamily="2" charset="2"/>
              <a:buChar char="Ø"/>
            </a:pPr>
            <a:r>
              <a:rPr lang="en-US" dirty="0"/>
              <a:t>Check which port does NOT have an </a:t>
            </a:r>
            <a:r>
              <a:rPr lang="en-US" dirty="0" err="1"/>
              <a:t>ip</a:t>
            </a:r>
            <a:r>
              <a:rPr lang="en-US" dirty="0"/>
              <a:t> address.</a:t>
            </a:r>
          </a:p>
          <a:p>
            <a:pPr>
              <a:buFont typeface="Wingdings" panose="05000000000000000000" pitchFamily="2" charset="2"/>
              <a:buChar char="Ø"/>
            </a:pPr>
            <a:r>
              <a:rPr lang="en-US" dirty="0"/>
              <a:t>Edit the </a:t>
            </a:r>
            <a:r>
              <a:rPr lang="en-US" dirty="0" err="1"/>
              <a:t>rc.conf</a:t>
            </a:r>
            <a:r>
              <a:rPr lang="en-US" dirty="0"/>
              <a:t> file using easy editor.</a:t>
            </a:r>
          </a:p>
          <a:p>
            <a:pPr lvl="1">
              <a:buFont typeface="Wingdings" panose="05000000000000000000" pitchFamily="2" charset="2"/>
              <a:buChar char="Ø"/>
            </a:pPr>
            <a:r>
              <a:rPr lang="en-US" dirty="0"/>
              <a:t>Use the command: </a:t>
            </a:r>
            <a:r>
              <a:rPr lang="en-US" sz="2000" dirty="0" err="1">
                <a:latin typeface="Courier New" panose="02070309020205020404" pitchFamily="49" charset="0"/>
                <a:ea typeface="Cambria" panose="02040503050406030204" pitchFamily="18" charset="0"/>
                <a:cs typeface="Courier New" panose="02070309020205020404" pitchFamily="49" charset="0"/>
              </a:rPr>
              <a:t>doas</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err="1">
                <a:highlight>
                  <a:srgbClr val="FF9900"/>
                </a:highlight>
                <a:latin typeface="Courier New" panose="02070309020205020404" pitchFamily="49" charset="0"/>
                <a:ea typeface="Cambria" panose="02040503050406030204" pitchFamily="18" charset="0"/>
                <a:cs typeface="Courier New" panose="02070309020205020404" pitchFamily="49" charset="0"/>
              </a:rPr>
              <a:t>ee</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a:t>
            </a:r>
            <a:r>
              <a:rPr lang="en-US" sz="2000" dirty="0" err="1">
                <a:highlight>
                  <a:srgbClr val="9DAFCC"/>
                </a:highlight>
                <a:latin typeface="Courier New" panose="02070309020205020404" pitchFamily="49" charset="0"/>
                <a:ea typeface="Cambria" panose="02040503050406030204" pitchFamily="18" charset="0"/>
                <a:cs typeface="Courier New" panose="02070309020205020404" pitchFamily="49" charset="0"/>
              </a:rPr>
              <a:t>etc</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a:t>
            </a:r>
            <a:r>
              <a:rPr lang="en-US" sz="2000" dirty="0" err="1">
                <a:highlight>
                  <a:srgbClr val="9DAFCC"/>
                </a:highlight>
                <a:latin typeface="Courier New" panose="02070309020205020404" pitchFamily="49" charset="0"/>
                <a:ea typeface="Cambria" panose="02040503050406030204" pitchFamily="18" charset="0"/>
                <a:cs typeface="Courier New" panose="02070309020205020404" pitchFamily="49" charset="0"/>
              </a:rPr>
              <a:t>rc.conf</a:t>
            </a:r>
            <a:endPar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endParaRPr>
          </a:p>
          <a:p>
            <a:pPr lvl="1">
              <a:buFont typeface="Wingdings" panose="05000000000000000000" pitchFamily="2" charset="2"/>
              <a:buChar char="Ø"/>
            </a:pPr>
            <a:r>
              <a:rPr lang="en-US" dirty="0"/>
              <a:t>Create a new line and enter </a:t>
            </a:r>
          </a:p>
          <a:p>
            <a:pPr lvl="2">
              <a:buFont typeface="Wingdings" panose="05000000000000000000" pitchFamily="2" charset="2"/>
              <a:buChar char="Ø"/>
            </a:pPr>
            <a:r>
              <a:rPr lang="en-US" sz="1400" dirty="0" err="1">
                <a:latin typeface="Courier New" panose="02070309020205020404" pitchFamily="49" charset="0"/>
                <a:ea typeface="Cambria" panose="02040503050406030204" pitchFamily="18" charset="0"/>
                <a:cs typeface="Courier New" panose="02070309020205020404" pitchFamily="49" charset="0"/>
              </a:rPr>
              <a:t>ifconfig</a:t>
            </a:r>
            <a:r>
              <a:rPr lang="en-US" sz="1400" dirty="0">
                <a:latin typeface="Courier New" panose="02070309020205020404" pitchFamily="49" charset="0"/>
                <a:ea typeface="Cambria" panose="02040503050406030204" pitchFamily="18" charset="0"/>
                <a:cs typeface="Courier New" panose="02070309020205020404" pitchFamily="49" charset="0"/>
              </a:rPr>
              <a:t>_&lt;</a:t>
            </a:r>
            <a:r>
              <a:rPr lang="en-US" sz="1400" dirty="0" err="1">
                <a:latin typeface="Courier New" panose="02070309020205020404" pitchFamily="49" charset="0"/>
                <a:ea typeface="Cambria" panose="02040503050406030204" pitchFamily="18" charset="0"/>
                <a:cs typeface="Courier New" panose="02070309020205020404" pitchFamily="49" charset="0"/>
              </a:rPr>
              <a:t>nic</a:t>
            </a:r>
            <a:r>
              <a:rPr lang="en-US" sz="1400" dirty="0">
                <a:latin typeface="Courier New" panose="02070309020205020404" pitchFamily="49" charset="0"/>
                <a:ea typeface="Cambria" panose="02040503050406030204" pitchFamily="18" charset="0"/>
                <a:cs typeface="Courier New" panose="02070309020205020404" pitchFamily="49" charset="0"/>
              </a:rPr>
              <a:t>&gt;=“</a:t>
            </a:r>
            <a:r>
              <a:rPr lang="en-US" sz="1400" dirty="0" err="1">
                <a:latin typeface="Courier New" panose="02070309020205020404" pitchFamily="49" charset="0"/>
                <a:ea typeface="Cambria" panose="02040503050406030204" pitchFamily="18" charset="0"/>
                <a:cs typeface="Courier New" panose="02070309020205020404" pitchFamily="49" charset="0"/>
              </a:rPr>
              <a:t>inet</a:t>
            </a:r>
            <a:r>
              <a:rPr lang="en-US" sz="1400" dirty="0">
                <a:latin typeface="Courier New" panose="02070309020205020404" pitchFamily="49" charset="0"/>
                <a:ea typeface="Cambria" panose="02040503050406030204" pitchFamily="18" charset="0"/>
                <a:cs typeface="Courier New" panose="02070309020205020404" pitchFamily="49" charset="0"/>
              </a:rPr>
              <a:t>  192.168.0.16 netmask 255.255.255.0</a:t>
            </a:r>
            <a:r>
              <a:rPr lang="en-US" sz="1400" dirty="0">
                <a:latin typeface="Courier New" panose="02070309020205020404" pitchFamily="49" charset="0"/>
                <a:cs typeface="Courier New" panose="02070309020205020404" pitchFamily="49" charset="0"/>
              </a:rPr>
              <a:t>”</a:t>
            </a:r>
          </a:p>
          <a:p>
            <a:pPr lvl="2">
              <a:buFont typeface="Wingdings" panose="05000000000000000000" pitchFamily="2" charset="2"/>
              <a:buChar char="Ø"/>
            </a:pPr>
            <a:r>
              <a:rPr lang="en-US" dirty="0"/>
              <a:t>(i.e. ifconfig_em0...)</a:t>
            </a:r>
          </a:p>
          <a:p>
            <a:pPr lvl="1">
              <a:buFont typeface="Wingdings" panose="05000000000000000000" pitchFamily="2" charset="2"/>
              <a:buChar char="Ø"/>
            </a:pPr>
            <a:r>
              <a:rPr lang="en-US" dirty="0"/>
              <a:t>Press Esc and then press a to leave and then a again to save changes.</a:t>
            </a:r>
          </a:p>
          <a:p>
            <a:pPr lvl="1"/>
            <a:endParaRPr lang="en-US" dirty="0"/>
          </a:p>
        </p:txBody>
      </p:sp>
      <p:sp>
        <p:nvSpPr>
          <p:cNvPr id="3" name="Title 2">
            <a:extLst>
              <a:ext uri="{FF2B5EF4-FFF2-40B4-BE49-F238E27FC236}">
                <a16:creationId xmlns:a16="http://schemas.microsoft.com/office/drawing/2014/main" id="{44FF5ED1-3215-4A89-8209-F0F650D0A4C7}"/>
              </a:ext>
            </a:extLst>
          </p:cNvPr>
          <p:cNvSpPr>
            <a:spLocks noGrp="1"/>
          </p:cNvSpPr>
          <p:nvPr>
            <p:ph type="title"/>
          </p:nvPr>
        </p:nvSpPr>
        <p:spPr/>
        <p:txBody>
          <a:bodyPr/>
          <a:lstStyle/>
          <a:p>
            <a:r>
              <a:rPr lang="en-US" dirty="0"/>
              <a:t>Changing the IP address (Older Versions)</a:t>
            </a:r>
          </a:p>
        </p:txBody>
      </p:sp>
      <p:pic>
        <p:nvPicPr>
          <p:cNvPr id="12" name="Picture 11">
            <a:extLst>
              <a:ext uri="{FF2B5EF4-FFF2-40B4-BE49-F238E27FC236}">
                <a16:creationId xmlns:a16="http://schemas.microsoft.com/office/drawing/2014/main" id="{ABFAD32F-F99D-4691-9316-636D701D78EC}"/>
              </a:ext>
            </a:extLst>
          </p:cNvPr>
          <p:cNvPicPr>
            <a:picLocks noChangeAspect="1"/>
          </p:cNvPicPr>
          <p:nvPr/>
        </p:nvPicPr>
        <p:blipFill>
          <a:blip r:embed="rId3"/>
          <a:stretch>
            <a:fillRect/>
          </a:stretch>
        </p:blipFill>
        <p:spPr>
          <a:xfrm>
            <a:off x="8127327" y="1301813"/>
            <a:ext cx="4055146" cy="5105400"/>
          </a:xfrm>
          <a:prstGeom prst="rect">
            <a:avLst/>
          </a:prstGeom>
        </p:spPr>
      </p:pic>
      <p:pic>
        <p:nvPicPr>
          <p:cNvPr id="14" name="Picture 13">
            <a:extLst>
              <a:ext uri="{FF2B5EF4-FFF2-40B4-BE49-F238E27FC236}">
                <a16:creationId xmlns:a16="http://schemas.microsoft.com/office/drawing/2014/main" id="{2F02995F-C633-48B3-B48E-DDC913DF8F32}"/>
              </a:ext>
            </a:extLst>
          </p:cNvPr>
          <p:cNvPicPr>
            <a:picLocks noChangeAspect="1"/>
          </p:cNvPicPr>
          <p:nvPr/>
        </p:nvPicPr>
        <p:blipFill>
          <a:blip r:embed="rId4"/>
          <a:stretch>
            <a:fillRect/>
          </a:stretch>
        </p:blipFill>
        <p:spPr>
          <a:xfrm>
            <a:off x="8141554" y="1301813"/>
            <a:ext cx="4040919" cy="5094755"/>
          </a:xfrm>
          <a:prstGeom prst="rect">
            <a:avLst/>
          </a:prstGeom>
        </p:spPr>
      </p:pic>
      <p:pic>
        <p:nvPicPr>
          <p:cNvPr id="16" name="Picture 15" descr="Text&#10;&#10;Description automatically generated">
            <a:extLst>
              <a:ext uri="{FF2B5EF4-FFF2-40B4-BE49-F238E27FC236}">
                <a16:creationId xmlns:a16="http://schemas.microsoft.com/office/drawing/2014/main" id="{6E823063-4108-4149-931D-99F265722EBD}"/>
              </a:ext>
            </a:extLst>
          </p:cNvPr>
          <p:cNvPicPr>
            <a:picLocks noChangeAspect="1"/>
          </p:cNvPicPr>
          <p:nvPr/>
        </p:nvPicPr>
        <p:blipFill>
          <a:blip r:embed="rId5"/>
          <a:stretch>
            <a:fillRect/>
          </a:stretch>
        </p:blipFill>
        <p:spPr>
          <a:xfrm>
            <a:off x="9220200" y="2748139"/>
            <a:ext cx="2095238" cy="2438095"/>
          </a:xfrm>
          <a:prstGeom prst="rect">
            <a:avLst/>
          </a:prstGeom>
        </p:spPr>
      </p:pic>
      <p:pic>
        <p:nvPicPr>
          <p:cNvPr id="18" name="Picture 17" descr="Text&#10;&#10;Description automatically generated">
            <a:extLst>
              <a:ext uri="{FF2B5EF4-FFF2-40B4-BE49-F238E27FC236}">
                <a16:creationId xmlns:a16="http://schemas.microsoft.com/office/drawing/2014/main" id="{2CD46457-0450-431B-A2FB-497A3F7E3A40}"/>
              </a:ext>
            </a:extLst>
          </p:cNvPr>
          <p:cNvPicPr>
            <a:picLocks noChangeAspect="1"/>
          </p:cNvPicPr>
          <p:nvPr/>
        </p:nvPicPr>
        <p:blipFill>
          <a:blip r:embed="rId6"/>
          <a:stretch>
            <a:fillRect/>
          </a:stretch>
        </p:blipFill>
        <p:spPr>
          <a:xfrm>
            <a:off x="9163057" y="3136681"/>
            <a:ext cx="2152381" cy="1352381"/>
          </a:xfrm>
          <a:prstGeom prst="rect">
            <a:avLst/>
          </a:prstGeom>
        </p:spPr>
      </p:pic>
    </p:spTree>
    <p:extLst>
      <p:ext uri="{BB962C8B-B14F-4D97-AF65-F5344CB8AC3E}">
        <p14:creationId xmlns:p14="http://schemas.microsoft.com/office/powerpoint/2010/main" val="510719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1ADCDD6-A93A-4FFB-BE69-C161FBDE6DA3}"/>
              </a:ext>
            </a:extLst>
          </p:cNvPr>
          <p:cNvSpPr>
            <a:spLocks noGrp="1"/>
          </p:cNvSpPr>
          <p:nvPr>
            <p:ph type="body" sz="quarter" idx="15"/>
          </p:nvPr>
        </p:nvSpPr>
        <p:spPr/>
        <p:txBody>
          <a:bodyPr/>
          <a:lstStyle/>
          <a:p>
            <a:pPr>
              <a:buFont typeface="Wingdings" panose="05000000000000000000" pitchFamily="2" charset="2"/>
              <a:buChar char="Ø"/>
            </a:pPr>
            <a:r>
              <a:rPr lang="en-US" dirty="0"/>
              <a:t>Enter the command </a:t>
            </a:r>
            <a:r>
              <a:rPr lang="en-US" sz="2000" dirty="0" err="1">
                <a:latin typeface="Courier New" panose="02070309020205020404" pitchFamily="49" charset="0"/>
                <a:ea typeface="Cambria" panose="02040503050406030204" pitchFamily="18" charset="0"/>
                <a:cs typeface="Courier New" panose="02070309020205020404" pitchFamily="49" charset="0"/>
              </a:rPr>
              <a:t>doas</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FF9900"/>
                </a:highlight>
                <a:latin typeface="Courier New" panose="02070309020205020404" pitchFamily="49" charset="0"/>
                <a:ea typeface="Cambria" panose="02040503050406030204" pitchFamily="18" charset="0"/>
                <a:cs typeface="Courier New" panose="02070309020205020404" pitchFamily="49" charset="0"/>
              </a:rPr>
              <a:t>service</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err="1">
                <a:highlight>
                  <a:srgbClr val="9DAFCC"/>
                </a:highlight>
                <a:latin typeface="Courier New" panose="02070309020205020404" pitchFamily="49" charset="0"/>
                <a:ea typeface="Cambria" panose="02040503050406030204" pitchFamily="18" charset="0"/>
                <a:cs typeface="Courier New" panose="02070309020205020404" pitchFamily="49" charset="0"/>
              </a:rPr>
              <a:t>netif</a:t>
            </a:r>
            <a:r>
              <a:rPr lang="en-US" sz="2000" dirty="0">
                <a:latin typeface="Courier New" panose="02070309020205020404" pitchFamily="49" charset="0"/>
                <a:ea typeface="Cambria" panose="02040503050406030204" pitchFamily="18" charset="0"/>
                <a:cs typeface="Courier New" panose="02070309020205020404" pitchFamily="49" charset="0"/>
              </a:rPr>
              <a:t> </a:t>
            </a:r>
            <a:r>
              <a:rPr lang="en-US" sz="2000" dirty="0">
                <a:highlight>
                  <a:srgbClr val="9DAFCC"/>
                </a:highlight>
                <a:latin typeface="Courier New" panose="02070309020205020404" pitchFamily="49" charset="0"/>
                <a:ea typeface="Cambria" panose="02040503050406030204" pitchFamily="18" charset="0"/>
                <a:cs typeface="Courier New" panose="02070309020205020404" pitchFamily="49" charset="0"/>
              </a:rPr>
              <a:t>restart</a:t>
            </a:r>
          </a:p>
          <a:p>
            <a:pPr lvl="1">
              <a:buFont typeface="Wingdings" panose="05000000000000000000" pitchFamily="2" charset="2"/>
              <a:buChar char="Ø"/>
            </a:pPr>
            <a:r>
              <a:rPr lang="en-US" dirty="0"/>
              <a:t>This will restart the network interface service. When it restarts, the service will read the new variables added to </a:t>
            </a:r>
            <a:r>
              <a:rPr lang="en-US" dirty="0" err="1"/>
              <a:t>rc.conf</a:t>
            </a:r>
            <a:r>
              <a:rPr lang="en-US" dirty="0"/>
              <a:t>.</a:t>
            </a:r>
          </a:p>
          <a:p>
            <a:pPr>
              <a:buFont typeface="Wingdings" panose="05000000000000000000" pitchFamily="2" charset="2"/>
              <a:buChar char="Ø"/>
            </a:pPr>
            <a:r>
              <a:rPr lang="en-US" dirty="0"/>
              <a:t>You should get a new output with the </a:t>
            </a:r>
            <a:r>
              <a:rPr lang="en-US" dirty="0" err="1"/>
              <a:t>nic</a:t>
            </a:r>
            <a:r>
              <a:rPr lang="en-US" dirty="0"/>
              <a:t> port using the static IP address chosen.</a:t>
            </a:r>
          </a:p>
        </p:txBody>
      </p:sp>
      <p:sp>
        <p:nvSpPr>
          <p:cNvPr id="5" name="Title 4">
            <a:extLst>
              <a:ext uri="{FF2B5EF4-FFF2-40B4-BE49-F238E27FC236}">
                <a16:creationId xmlns:a16="http://schemas.microsoft.com/office/drawing/2014/main" id="{A2C472C0-E257-49AA-B0AD-5EA958154B2C}"/>
              </a:ext>
            </a:extLst>
          </p:cNvPr>
          <p:cNvSpPr>
            <a:spLocks noGrp="1"/>
          </p:cNvSpPr>
          <p:nvPr>
            <p:ph type="title"/>
          </p:nvPr>
        </p:nvSpPr>
        <p:spPr/>
        <p:txBody>
          <a:bodyPr/>
          <a:lstStyle/>
          <a:p>
            <a:r>
              <a:rPr lang="en-US" dirty="0"/>
              <a:t>Changing the IP Address (Older Versions cont.)</a:t>
            </a:r>
          </a:p>
        </p:txBody>
      </p:sp>
    </p:spTree>
    <p:extLst>
      <p:ext uri="{BB962C8B-B14F-4D97-AF65-F5344CB8AC3E}">
        <p14:creationId xmlns:p14="http://schemas.microsoft.com/office/powerpoint/2010/main" val="3983475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7637345-A342-1098-A02C-91BED8F2AA0F}"/>
              </a:ext>
            </a:extLst>
          </p:cNvPr>
          <p:cNvSpPr>
            <a:spLocks noGrp="1"/>
          </p:cNvSpPr>
          <p:nvPr>
            <p:ph type="body" sz="quarter" idx="15"/>
          </p:nvPr>
        </p:nvSpPr>
        <p:spPr/>
        <p:txBody>
          <a:bodyPr/>
          <a:lstStyle/>
          <a:p>
            <a:pPr>
              <a:buFont typeface="Wingdings" panose="05000000000000000000" pitchFamily="2" charset="2"/>
              <a:buChar char="Ø"/>
            </a:pPr>
            <a:r>
              <a:rPr lang="en-US" dirty="0"/>
              <a:t>The previous DHCP client has reached the end of its life and is not receiving updates.</a:t>
            </a:r>
          </a:p>
          <a:p>
            <a:pPr>
              <a:buFont typeface="Wingdings" panose="05000000000000000000" pitchFamily="2" charset="2"/>
              <a:buChar char="Ø"/>
            </a:pPr>
            <a:r>
              <a:rPr lang="en-US" dirty="0"/>
              <a:t>The new default DHCP client in Tc/BSD as of version 13.2.0.6</a:t>
            </a:r>
          </a:p>
          <a:p>
            <a:pPr>
              <a:buFont typeface="Wingdings" panose="05000000000000000000" pitchFamily="2" charset="2"/>
              <a:buChar char="Ø"/>
            </a:pPr>
            <a:r>
              <a:rPr lang="en-US" dirty="0"/>
              <a:t>Can be installed on older versions using pkg manager</a:t>
            </a:r>
          </a:p>
          <a:p>
            <a:pPr lvl="1">
              <a:buFont typeface="Wingdings" panose="05000000000000000000" pitchFamily="2" charset="2"/>
              <a:buChar char="Ø"/>
            </a:pPr>
            <a:r>
              <a:rPr lang="en-US" b="0" i="0" dirty="0">
                <a:solidFill>
                  <a:srgbClr val="000000"/>
                </a:solidFill>
                <a:effectLst/>
                <a:latin typeface="Courier New" panose="02070309020205020404" pitchFamily="49" charset="0"/>
              </a:rPr>
              <a:t>doas </a:t>
            </a:r>
            <a:r>
              <a:rPr lang="en-US" b="0" i="0" dirty="0">
                <a:effectLst/>
                <a:highlight>
                  <a:srgbClr val="FF9900"/>
                </a:highlight>
                <a:latin typeface="Courier New" panose="02070309020205020404" pitchFamily="49" charset="0"/>
              </a:rPr>
              <a:t>pkg</a:t>
            </a:r>
            <a:r>
              <a:rPr lang="en-US" b="0" i="0" dirty="0">
                <a:solidFill>
                  <a:srgbClr val="000000"/>
                </a:solidFill>
                <a:effectLst/>
                <a:latin typeface="Courier New" panose="02070309020205020404" pitchFamily="49" charset="0"/>
              </a:rPr>
              <a:t> </a:t>
            </a:r>
            <a:r>
              <a:rPr lang="en-US" b="0" i="0" dirty="0">
                <a:solidFill>
                  <a:srgbClr val="000000"/>
                </a:solidFill>
                <a:effectLst/>
                <a:highlight>
                  <a:srgbClr val="9DAFCC"/>
                </a:highlight>
                <a:latin typeface="Courier New" panose="02070309020205020404" pitchFamily="49" charset="0"/>
              </a:rPr>
              <a:t>install</a:t>
            </a:r>
            <a:r>
              <a:rPr lang="en-US" b="0" i="0" dirty="0">
                <a:solidFill>
                  <a:srgbClr val="000000"/>
                </a:solidFill>
                <a:effectLst/>
                <a:latin typeface="Courier New" panose="02070309020205020404" pitchFamily="49" charset="0"/>
              </a:rPr>
              <a:t> </a:t>
            </a:r>
            <a:r>
              <a:rPr lang="en-US" b="0" i="0" dirty="0" err="1">
                <a:solidFill>
                  <a:srgbClr val="000000"/>
                </a:solidFill>
                <a:effectLst/>
                <a:highlight>
                  <a:srgbClr val="9DAFCC"/>
                </a:highlight>
                <a:latin typeface="Courier New" panose="02070309020205020404" pitchFamily="49" charset="0"/>
              </a:rPr>
              <a:t>dhcpcd</a:t>
            </a:r>
            <a:endParaRPr lang="en-US" dirty="0">
              <a:highlight>
                <a:srgbClr val="9DAFCC"/>
              </a:highlight>
            </a:endParaRPr>
          </a:p>
          <a:p>
            <a:pPr>
              <a:buFont typeface="Wingdings" panose="05000000000000000000" pitchFamily="2" charset="2"/>
              <a:buChar char="Ø"/>
            </a:pPr>
            <a:r>
              <a:rPr lang="en-US" dirty="0"/>
              <a:t>Offers faster boot times and IP address assignment.</a:t>
            </a:r>
          </a:p>
          <a:p>
            <a:pPr>
              <a:buFont typeface="Wingdings" panose="05000000000000000000" pitchFamily="2" charset="2"/>
              <a:buChar char="Ø"/>
            </a:pPr>
            <a:r>
              <a:rPr lang="en-US" dirty="0"/>
              <a:t>Setting static IP addresses for network interfaces requires a few extra steps</a:t>
            </a:r>
          </a:p>
          <a:p>
            <a:endParaRPr lang="en-US" dirty="0"/>
          </a:p>
        </p:txBody>
      </p:sp>
      <p:sp>
        <p:nvSpPr>
          <p:cNvPr id="5" name="Title 4">
            <a:extLst>
              <a:ext uri="{FF2B5EF4-FFF2-40B4-BE49-F238E27FC236}">
                <a16:creationId xmlns:a16="http://schemas.microsoft.com/office/drawing/2014/main" id="{CB362C6B-4847-71DD-B7FA-BF25F81B0CD4}"/>
              </a:ext>
            </a:extLst>
          </p:cNvPr>
          <p:cNvSpPr>
            <a:spLocks noGrp="1"/>
          </p:cNvSpPr>
          <p:nvPr>
            <p:ph type="title"/>
          </p:nvPr>
        </p:nvSpPr>
        <p:spPr/>
        <p:txBody>
          <a:bodyPr/>
          <a:lstStyle/>
          <a:p>
            <a:r>
              <a:rPr lang="en-US" dirty="0" err="1"/>
              <a:t>DHCPcd</a:t>
            </a:r>
            <a:endParaRPr lang="en-US" dirty="0"/>
          </a:p>
        </p:txBody>
      </p:sp>
    </p:spTree>
    <p:extLst>
      <p:ext uri="{BB962C8B-B14F-4D97-AF65-F5344CB8AC3E}">
        <p14:creationId xmlns:p14="http://schemas.microsoft.com/office/powerpoint/2010/main" val="4154149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A8423A1-E14D-F816-BA5D-F1A6D46CC961}"/>
              </a:ext>
            </a:extLst>
          </p:cNvPr>
          <p:cNvSpPr>
            <a:spLocks noGrp="1"/>
          </p:cNvSpPr>
          <p:nvPr>
            <p:ph type="body" sz="quarter" idx="15"/>
          </p:nvPr>
        </p:nvSpPr>
        <p:spPr/>
        <p:txBody>
          <a:bodyPr/>
          <a:lstStyle/>
          <a:p>
            <a:pPr>
              <a:buFont typeface="Wingdings" panose="05000000000000000000" pitchFamily="2" charset="2"/>
              <a:buChar char="Ø"/>
            </a:pPr>
            <a:r>
              <a:rPr lang="en-US" dirty="0"/>
              <a:t>Additional variables for new DHCP client.</a:t>
            </a:r>
          </a:p>
          <a:p>
            <a:pPr>
              <a:buFont typeface="Wingdings" panose="05000000000000000000" pitchFamily="2" charset="2"/>
              <a:buChar char="Ø"/>
            </a:pPr>
            <a:r>
              <a:rPr lang="en-US" dirty="0"/>
              <a:t>Setting a static </a:t>
            </a:r>
            <a:r>
              <a:rPr lang="en-US" dirty="0" err="1"/>
              <a:t>ip</a:t>
            </a:r>
            <a:r>
              <a:rPr lang="en-US" dirty="0"/>
              <a:t> is the same</a:t>
            </a:r>
            <a:br>
              <a:rPr lang="en-US" dirty="0"/>
            </a:br>
            <a:r>
              <a:rPr lang="en-US" sz="1600" dirty="0" err="1">
                <a:latin typeface="Courier New" panose="02070309020205020404" pitchFamily="49" charset="0"/>
                <a:ea typeface="Cambria" panose="02040503050406030204" pitchFamily="18" charset="0"/>
                <a:cs typeface="Courier New" panose="02070309020205020404" pitchFamily="49" charset="0"/>
              </a:rPr>
              <a:t>ifconfig</a:t>
            </a:r>
            <a:r>
              <a:rPr lang="en-US" sz="1600" dirty="0">
                <a:latin typeface="Courier New" panose="02070309020205020404" pitchFamily="49" charset="0"/>
                <a:ea typeface="Cambria" panose="02040503050406030204" pitchFamily="18" charset="0"/>
                <a:cs typeface="Courier New" panose="02070309020205020404" pitchFamily="49" charset="0"/>
              </a:rPr>
              <a:t>_&lt;nic&gt;=“</a:t>
            </a:r>
            <a:r>
              <a:rPr lang="en-US" sz="1600" dirty="0" err="1">
                <a:latin typeface="Courier New" panose="02070309020205020404" pitchFamily="49" charset="0"/>
                <a:ea typeface="Cambria" panose="02040503050406030204" pitchFamily="18" charset="0"/>
                <a:cs typeface="Courier New" panose="02070309020205020404" pitchFamily="49" charset="0"/>
              </a:rPr>
              <a:t>inet</a:t>
            </a:r>
            <a:r>
              <a:rPr lang="en-US" sz="1600" dirty="0">
                <a:latin typeface="Courier New" panose="02070309020205020404" pitchFamily="49" charset="0"/>
                <a:ea typeface="Cambria" panose="02040503050406030204" pitchFamily="18" charset="0"/>
                <a:cs typeface="Courier New" panose="02070309020205020404" pitchFamily="49" charset="0"/>
              </a:rPr>
              <a:t>  192.168.0.16 netmask 255.255.255.0</a:t>
            </a:r>
            <a:r>
              <a:rPr lang="en-US" sz="1600" dirty="0">
                <a:latin typeface="Courier New" panose="02070309020205020404" pitchFamily="49" charset="0"/>
                <a:cs typeface="Courier New" panose="02070309020205020404" pitchFamily="49" charset="0"/>
              </a:rPr>
              <a:t>”</a:t>
            </a:r>
          </a:p>
          <a:p>
            <a:pPr>
              <a:buFont typeface="Wingdings" panose="05000000000000000000" pitchFamily="2" charset="2"/>
              <a:buChar char="Ø"/>
            </a:pPr>
            <a:r>
              <a:rPr lang="en-US" dirty="0"/>
              <a:t>Now requires additional change to </a:t>
            </a:r>
            <a:r>
              <a:rPr lang="en-US" dirty="0" err="1"/>
              <a:t>dhcp_flags</a:t>
            </a:r>
            <a:r>
              <a:rPr lang="en-US" dirty="0"/>
              <a:t> variable:</a:t>
            </a:r>
            <a:br>
              <a:rPr lang="en-US" dirty="0"/>
            </a:br>
            <a:r>
              <a:rPr lang="en-US" b="0" i="0" dirty="0" err="1">
                <a:solidFill>
                  <a:srgbClr val="000000"/>
                </a:solidFill>
                <a:effectLst/>
                <a:latin typeface="Courier New" panose="02070309020205020404" pitchFamily="49" charset="0"/>
              </a:rPr>
              <a:t>dhcpcd_flags</a:t>
            </a:r>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denyinterfaces</a:t>
            </a:r>
            <a:r>
              <a:rPr lang="en-US" b="0" i="0" dirty="0">
                <a:solidFill>
                  <a:srgbClr val="000000"/>
                </a:solidFill>
                <a:effectLst/>
                <a:latin typeface="Courier New" panose="02070309020205020404" pitchFamily="49" charset="0"/>
              </a:rPr>
              <a:t> &lt;</a:t>
            </a:r>
            <a:r>
              <a:rPr lang="en-US" dirty="0">
                <a:solidFill>
                  <a:srgbClr val="000000"/>
                </a:solidFill>
                <a:latin typeface="Courier New" panose="02070309020205020404" pitchFamily="49" charset="0"/>
              </a:rPr>
              <a:t>nic&gt;</a:t>
            </a:r>
            <a:r>
              <a:rPr lang="en-US" b="0" i="0" dirty="0">
                <a:solidFill>
                  <a:srgbClr val="000000"/>
                </a:solidFill>
                <a:effectLst/>
                <a:latin typeface="Courier New" panose="02070309020205020404" pitchFamily="49" charset="0"/>
              </a:rPr>
              <a:t>“</a:t>
            </a:r>
          </a:p>
          <a:p>
            <a:pPr>
              <a:buFont typeface="Wingdings" panose="05000000000000000000" pitchFamily="2" charset="2"/>
              <a:buChar char="Ø"/>
            </a:pPr>
            <a:r>
              <a:rPr lang="en-US" b="0" i="0" dirty="0">
                <a:solidFill>
                  <a:srgbClr val="000000"/>
                </a:solidFill>
                <a:effectLst/>
                <a:latin typeface="Courier New" panose="02070309020205020404" pitchFamily="49" charset="0"/>
              </a:rPr>
              <a:t>doas </a:t>
            </a:r>
            <a:r>
              <a:rPr lang="en-US" b="0" i="0" dirty="0">
                <a:solidFill>
                  <a:srgbClr val="000000"/>
                </a:solidFill>
                <a:effectLst/>
                <a:highlight>
                  <a:srgbClr val="FF9900"/>
                </a:highlight>
                <a:latin typeface="Courier New" panose="02070309020205020404" pitchFamily="49" charset="0"/>
              </a:rPr>
              <a:t>service</a:t>
            </a:r>
            <a:r>
              <a:rPr lang="en-US" b="0" i="0" dirty="0">
                <a:solidFill>
                  <a:srgbClr val="000000"/>
                </a:solidFill>
                <a:effectLst/>
                <a:latin typeface="Courier New" panose="02070309020205020404" pitchFamily="49" charset="0"/>
              </a:rPr>
              <a:t> </a:t>
            </a:r>
            <a:r>
              <a:rPr lang="en-US" b="0" i="0" dirty="0" err="1">
                <a:solidFill>
                  <a:srgbClr val="000000"/>
                </a:solidFill>
                <a:effectLst/>
                <a:highlight>
                  <a:srgbClr val="9DAFCC"/>
                </a:highlight>
                <a:latin typeface="Courier New" panose="02070309020205020404" pitchFamily="49" charset="0"/>
              </a:rPr>
              <a:t>netif</a:t>
            </a:r>
            <a:r>
              <a:rPr lang="en-US" b="0" i="0" dirty="0">
                <a:solidFill>
                  <a:srgbClr val="000000"/>
                </a:solidFill>
                <a:effectLst/>
                <a:latin typeface="Courier New" panose="02070309020205020404" pitchFamily="49" charset="0"/>
              </a:rPr>
              <a:t> </a:t>
            </a:r>
            <a:r>
              <a:rPr lang="en-US" b="0" i="0" dirty="0">
                <a:solidFill>
                  <a:srgbClr val="000000"/>
                </a:solidFill>
                <a:effectLst/>
                <a:highlight>
                  <a:srgbClr val="9DAFCC"/>
                </a:highlight>
                <a:latin typeface="Courier New" panose="02070309020205020404" pitchFamily="49" charset="0"/>
              </a:rPr>
              <a:t>restart</a:t>
            </a:r>
            <a:r>
              <a:rPr lang="en-US" b="0" i="0" dirty="0">
                <a:solidFill>
                  <a:srgbClr val="000000"/>
                </a:solidFill>
                <a:effectLst/>
                <a:latin typeface="Courier New" panose="02070309020205020404" pitchFamily="49" charset="0"/>
              </a:rPr>
              <a:t> </a:t>
            </a:r>
            <a:r>
              <a:rPr lang="en-US" b="0" i="0" dirty="0">
                <a:solidFill>
                  <a:srgbClr val="000000"/>
                </a:solidFill>
                <a:effectLst/>
                <a:highlight>
                  <a:srgbClr val="3D8ECD"/>
                </a:highlight>
                <a:latin typeface="Courier New" panose="02070309020205020404" pitchFamily="49" charset="0"/>
              </a:rPr>
              <a:t>&amp;&amp;</a:t>
            </a:r>
            <a:r>
              <a:rPr lang="en-US" b="0" i="0" dirty="0">
                <a:solidFill>
                  <a:srgbClr val="000000"/>
                </a:solidFill>
                <a:effectLst/>
                <a:latin typeface="Courier New" panose="02070309020205020404" pitchFamily="49" charset="0"/>
              </a:rPr>
              <a:t> doas </a:t>
            </a:r>
            <a:r>
              <a:rPr lang="en-US" b="0" i="0" dirty="0">
                <a:solidFill>
                  <a:srgbClr val="000000"/>
                </a:solidFill>
                <a:effectLst/>
                <a:highlight>
                  <a:srgbClr val="FF9900"/>
                </a:highlight>
                <a:latin typeface="Courier New" panose="02070309020205020404" pitchFamily="49" charset="0"/>
              </a:rPr>
              <a:t>service</a:t>
            </a:r>
            <a:r>
              <a:rPr lang="en-US" b="0" i="0" dirty="0">
                <a:solidFill>
                  <a:srgbClr val="000000"/>
                </a:solidFill>
                <a:effectLst/>
                <a:latin typeface="Courier New" panose="02070309020205020404" pitchFamily="49" charset="0"/>
              </a:rPr>
              <a:t> </a:t>
            </a:r>
            <a:r>
              <a:rPr lang="en-US" b="0" i="0" dirty="0" err="1">
                <a:solidFill>
                  <a:srgbClr val="000000"/>
                </a:solidFill>
                <a:effectLst/>
                <a:highlight>
                  <a:srgbClr val="9DAFCC"/>
                </a:highlight>
                <a:latin typeface="Courier New" panose="02070309020205020404" pitchFamily="49" charset="0"/>
              </a:rPr>
              <a:t>dhcpcd</a:t>
            </a:r>
            <a:r>
              <a:rPr lang="en-US" b="0" i="0" dirty="0">
                <a:solidFill>
                  <a:srgbClr val="000000"/>
                </a:solidFill>
                <a:effectLst/>
                <a:latin typeface="Courier New" panose="02070309020205020404" pitchFamily="49" charset="0"/>
              </a:rPr>
              <a:t> </a:t>
            </a:r>
            <a:r>
              <a:rPr lang="en-US" b="0" i="0" dirty="0">
                <a:solidFill>
                  <a:srgbClr val="000000"/>
                </a:solidFill>
                <a:effectLst/>
                <a:highlight>
                  <a:srgbClr val="9DAFCC"/>
                </a:highlight>
                <a:latin typeface="Courier New" panose="02070309020205020404" pitchFamily="49" charset="0"/>
              </a:rPr>
              <a:t>restart</a:t>
            </a:r>
          </a:p>
          <a:p>
            <a:endParaRPr lang="en-US" dirty="0"/>
          </a:p>
        </p:txBody>
      </p:sp>
      <p:sp>
        <p:nvSpPr>
          <p:cNvPr id="5" name="Title 4">
            <a:extLst>
              <a:ext uri="{FF2B5EF4-FFF2-40B4-BE49-F238E27FC236}">
                <a16:creationId xmlns:a16="http://schemas.microsoft.com/office/drawing/2014/main" id="{C377378A-D172-5514-A687-36D354552192}"/>
              </a:ext>
            </a:extLst>
          </p:cNvPr>
          <p:cNvSpPr>
            <a:spLocks noGrp="1"/>
          </p:cNvSpPr>
          <p:nvPr>
            <p:ph type="title"/>
          </p:nvPr>
        </p:nvSpPr>
        <p:spPr/>
        <p:txBody>
          <a:bodyPr/>
          <a:lstStyle/>
          <a:p>
            <a:r>
              <a:rPr lang="en-US" dirty="0"/>
              <a:t>Setting a Static IP with </a:t>
            </a:r>
            <a:r>
              <a:rPr lang="en-US" dirty="0" err="1"/>
              <a:t>DHCPd</a:t>
            </a:r>
            <a:endParaRPr lang="en-US" dirty="0"/>
          </a:p>
        </p:txBody>
      </p:sp>
      <p:pic>
        <p:nvPicPr>
          <p:cNvPr id="6" name="Picture 2">
            <a:extLst>
              <a:ext uri="{FF2B5EF4-FFF2-40B4-BE49-F238E27FC236}">
                <a16:creationId xmlns:a16="http://schemas.microsoft.com/office/drawing/2014/main" id="{74BB985F-9E32-E69F-1C85-DEC50CD6E6F7}"/>
              </a:ext>
            </a:extLst>
          </p:cNvPr>
          <p:cNvPicPr>
            <a:picLocks noGrp="1" noChangeAspect="1" noChangeArrowheads="1"/>
          </p:cNvPicPr>
          <p:nvPr>
            <p:ph type="pic" sz="quarter" idx="14"/>
          </p:nvPr>
        </p:nvPicPr>
        <p:blipFill>
          <a:blip r:embed="rId2">
            <a:extLst>
              <a:ext uri="{28A0092B-C50C-407E-A947-70E740481C1C}">
                <a14:useLocalDpi xmlns:a14="http://schemas.microsoft.com/office/drawing/2010/main" val="0"/>
              </a:ext>
            </a:extLst>
          </a:blip>
          <a:srcRect t="2829" b="2829"/>
          <a:stretch>
            <a:fillRect/>
          </a:stretch>
        </p:blipFill>
        <p:spPr bwMode="auto">
          <a:xfrm>
            <a:off x="8135938" y="1523999"/>
            <a:ext cx="4064000" cy="464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9421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0D260408-D13A-4B67-B71E-0B80435FC78D"/>
  <p:tag name="ISPRING_SCORM_RATE_SLIDES" val="1"/>
  <p:tag name="ISPRING_SCORM_RATE_QUIZZES" val="0"/>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_RESOURCE_PATHS_HASH_2" val="d9fee9de11718536b3c065785a54cca1c97fc"/>
  <p:tag name="ISPRING_RESOURCE_PATHS_HASH_PRESENTER" val="d9595f5650e1be128cd68d5dfdeb3180f639adab"/>
</p:tagLst>
</file>

<file path=ppt/theme/theme1.xml><?xml version="1.0" encoding="utf-8"?>
<a:theme xmlns:a="http://schemas.openxmlformats.org/drawingml/2006/main" name="Beckhoff Slide Master">
  <a:themeElements>
    <a:clrScheme name="Test_Beckhoff_2020_v2">
      <a:dk1>
        <a:srgbClr val="000000"/>
      </a:dk1>
      <a:lt1>
        <a:sysClr val="window" lastClr="FFFFFF"/>
      </a:lt1>
      <a:dk2>
        <a:srgbClr val="627186"/>
      </a:dk2>
      <a:lt2>
        <a:srgbClr val="E5E8EC"/>
      </a:lt2>
      <a:accent1>
        <a:srgbClr val="B3BCC8"/>
      </a:accent1>
      <a:accent2>
        <a:srgbClr val="2D76AD"/>
      </a:accent2>
      <a:accent3>
        <a:srgbClr val="414D5C"/>
      </a:accent3>
      <a:accent4>
        <a:srgbClr val="EF0000"/>
      </a:accent4>
      <a:accent5>
        <a:srgbClr val="B5D4EC"/>
      </a:accent5>
      <a:accent6>
        <a:srgbClr val="770000"/>
      </a:accent6>
      <a:hlink>
        <a:srgbClr val="2D76AD"/>
      </a:hlink>
      <a:folHlink>
        <a:srgbClr val="2D76AD"/>
      </a:folHlink>
    </a:clrScheme>
    <a:fontScheme name="Beckhoff">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6350">
          <a:noFill/>
          <a:miter lim="800000"/>
        </a:ln>
      </a:spPr>
      <a:bodyPr lIns="90000" rIns="90000" rtlCol="0" anchor="t"/>
      <a:lstStyle>
        <a:defPPr marL="266700" marR="0" indent="-266700" algn="l" defTabSz="914400" rtl="0" eaLnBrk="1" fontAlgn="auto" latinLnBrk="0" hangingPunct="1">
          <a:lnSpc>
            <a:spcPct val="100000"/>
          </a:lnSpc>
          <a:spcBef>
            <a:spcPts val="600"/>
          </a:spcBef>
          <a:spcAft>
            <a:spcPts val="0"/>
          </a:spcAft>
          <a:buClrTx/>
          <a:buSzTx/>
          <a:buFont typeface="Wingdings" pitchFamily="2" charset="2"/>
          <a:buChar char="§"/>
          <a:tabLst/>
          <a:defRPr sz="1800" kern="1200" baseline="0" dirty="0" smtClean="0">
            <a:solidFill>
              <a:schemeClr val="tx1"/>
            </a:solidFill>
            <a:latin typeface="+mj-lt"/>
            <a:ea typeface="+mn-ea"/>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miter lim="800000"/>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Beckhoff_Slide_Master_2021.pptx" id="{388891B6-BC17-4586-9D45-0D774BD2454C}" vid="{9424E5BB-9BB7-49A9-9DB9-210F857B6250}"/>
    </a:ext>
  </a:extLst>
</a:theme>
</file>

<file path=ppt/theme/theme2.xml><?xml version="1.0" encoding="utf-8"?>
<a:theme xmlns:a="http://schemas.openxmlformats.org/drawingml/2006/main" name="1_Beckhoff Slide Master">
  <a:themeElements>
    <a:clrScheme name="Test_Beckhoff_2020_v2">
      <a:dk1>
        <a:srgbClr val="000000"/>
      </a:dk1>
      <a:lt1>
        <a:sysClr val="window" lastClr="FFFFFF"/>
      </a:lt1>
      <a:dk2>
        <a:srgbClr val="627186"/>
      </a:dk2>
      <a:lt2>
        <a:srgbClr val="E5E8EC"/>
      </a:lt2>
      <a:accent1>
        <a:srgbClr val="B3BCC8"/>
      </a:accent1>
      <a:accent2>
        <a:srgbClr val="2D76AD"/>
      </a:accent2>
      <a:accent3>
        <a:srgbClr val="414D5C"/>
      </a:accent3>
      <a:accent4>
        <a:srgbClr val="EF0000"/>
      </a:accent4>
      <a:accent5>
        <a:srgbClr val="B5D4EC"/>
      </a:accent5>
      <a:accent6>
        <a:srgbClr val="770000"/>
      </a:accent6>
      <a:hlink>
        <a:srgbClr val="2D76AD"/>
      </a:hlink>
      <a:folHlink>
        <a:srgbClr val="2D76AD"/>
      </a:folHlink>
    </a:clrScheme>
    <a:fontScheme name="Beckhoff">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6350">
          <a:noFill/>
          <a:miter lim="800000"/>
        </a:ln>
      </a:spPr>
      <a:bodyPr lIns="90000" rIns="90000" rtlCol="0" anchor="t"/>
      <a:lstStyle>
        <a:defPPr marL="266700" marR="0" indent="-266700" algn="l" defTabSz="914400" rtl="0" eaLnBrk="1" fontAlgn="auto" latinLnBrk="0" hangingPunct="1">
          <a:lnSpc>
            <a:spcPct val="100000"/>
          </a:lnSpc>
          <a:spcBef>
            <a:spcPts val="600"/>
          </a:spcBef>
          <a:spcAft>
            <a:spcPts val="0"/>
          </a:spcAft>
          <a:buClrTx/>
          <a:buSzTx/>
          <a:buFont typeface="Wingdings" pitchFamily="2" charset="2"/>
          <a:buChar char="§"/>
          <a:tabLst/>
          <a:defRPr sz="1800" kern="1200" baseline="0" dirty="0" smtClean="0">
            <a:solidFill>
              <a:schemeClr val="tx1"/>
            </a:solidFill>
            <a:latin typeface="+mj-lt"/>
            <a:ea typeface="+mn-ea"/>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miter lim="800000"/>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Beckhoff_Slide_Master_16x9_2020.potx" id="{D8746BD3-2FF0-4599-B164-2D74C346DBD0}" vid="{020CFB7E-AC44-46FC-9472-4EC600416F70}"/>
    </a:ext>
  </a:extLst>
</a:theme>
</file>

<file path=ppt/theme/theme3.xml><?xml version="1.0" encoding="utf-8"?>
<a:theme xmlns:a="http://schemas.openxmlformats.org/drawingml/2006/main" name="Beckhoff Slide Master">
  <a:themeElements>
    <a:clrScheme name="Beckhoff_Final_21.11.2013">
      <a:dk1>
        <a:srgbClr val="000000"/>
      </a:dk1>
      <a:lt1>
        <a:sysClr val="window" lastClr="FFFFFF"/>
      </a:lt1>
      <a:dk2>
        <a:srgbClr val="CCD2DA"/>
      </a:dk2>
      <a:lt2>
        <a:srgbClr val="9AA6B6"/>
      </a:lt2>
      <a:accent1>
        <a:srgbClr val="8190A4"/>
      </a:accent1>
      <a:accent2>
        <a:srgbClr val="2D76AD"/>
      </a:accent2>
      <a:accent3>
        <a:srgbClr val="4B5669"/>
      </a:accent3>
      <a:accent4>
        <a:srgbClr val="CCD2DA"/>
      </a:accent4>
      <a:accent5>
        <a:srgbClr val="000000"/>
      </a:accent5>
      <a:accent6>
        <a:srgbClr val="B5D4EC"/>
      </a:accent6>
      <a:hlink>
        <a:srgbClr val="2D76AD"/>
      </a:hlink>
      <a:folHlink>
        <a:srgbClr val="2D76AD"/>
      </a:folHlink>
    </a:clrScheme>
    <a:fontScheme name="Beckhoff">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6350">
          <a:noFill/>
          <a:miter lim="800000"/>
        </a:ln>
      </a:spPr>
      <a:bodyPr lIns="234000" rIns="234000" rtlCol="0" anchor="ctr"/>
      <a:lstStyle>
        <a:defPPr marL="0" indent="0" algn="ctr">
          <a:buFont typeface="Wingdings" panose="05000000000000000000" pitchFamily="2" charset="2"/>
          <a:buNone/>
          <a:defRPr sz="2200" dirty="0" smtClean="0">
            <a:solidFill>
              <a:schemeClr val="bg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miter lim="800000"/>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Beckhoff_Slide_Master_16x9.potx" id="{7DA8C938-94A4-4ED9-9170-FF9F350B6F48}" vid="{113A76D7-6F42-4C75-8ED6-5F7D8A8EA0FA}"/>
    </a:ext>
  </a:extLst>
</a:theme>
</file>

<file path=ppt/theme/theme4.xml><?xml version="1.0" encoding="utf-8"?>
<a:theme xmlns:a="http://schemas.openxmlformats.org/drawingml/2006/main" name="Larissa">
  <a:themeElements>
    <a:clrScheme name="Beckhoff">
      <a:dk1>
        <a:srgbClr val="000000"/>
      </a:dk1>
      <a:lt1>
        <a:sysClr val="window" lastClr="FFFFFF"/>
      </a:lt1>
      <a:dk2>
        <a:srgbClr val="CCD2DA"/>
      </a:dk2>
      <a:lt2>
        <a:srgbClr val="9AA6B6"/>
      </a:lt2>
      <a:accent1>
        <a:srgbClr val="8190A4"/>
      </a:accent1>
      <a:accent2>
        <a:srgbClr val="2D76AD"/>
      </a:accent2>
      <a:accent3>
        <a:srgbClr val="4B5669"/>
      </a:accent3>
      <a:accent4>
        <a:srgbClr val="CCD2DA"/>
      </a:accent4>
      <a:accent5>
        <a:srgbClr val="000000"/>
      </a:accent5>
      <a:accent6>
        <a:srgbClr val="B5D4EC"/>
      </a:accent6>
      <a:hlink>
        <a:srgbClr val="2D76AD"/>
      </a:hlink>
      <a:folHlink>
        <a:srgbClr val="2D76A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15265</TotalTime>
  <Words>3356</Words>
  <Application>Microsoft Office PowerPoint</Application>
  <PresentationFormat>Widescreen</PresentationFormat>
  <Paragraphs>269</Paragraphs>
  <Slides>46</Slides>
  <Notes>3</Notes>
  <HiddenSlides>5</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46</vt:i4>
      </vt:variant>
    </vt:vector>
  </HeadingPairs>
  <TitlesOfParts>
    <vt:vector size="56" baseType="lpstr">
      <vt:lpstr>Arial</vt:lpstr>
      <vt:lpstr>Calibri</vt:lpstr>
      <vt:lpstr>Cambria</vt:lpstr>
      <vt:lpstr>Courier New</vt:lpstr>
      <vt:lpstr>SFMono-Medium</vt:lpstr>
      <vt:lpstr>Symbol</vt:lpstr>
      <vt:lpstr>Wingdings</vt:lpstr>
      <vt:lpstr>Beckhoff Slide Master</vt:lpstr>
      <vt:lpstr>1_Beckhoff Slide Master</vt:lpstr>
      <vt:lpstr>Beckhoff Slide Master</vt:lpstr>
      <vt:lpstr>Tc/BSD Basics</vt:lpstr>
      <vt:lpstr>PowerPoint Presentation</vt:lpstr>
      <vt:lpstr>Tc/BSD Basics</vt:lpstr>
      <vt:lpstr>Essential Commands and Files</vt:lpstr>
      <vt:lpstr>Tc/BSD Basics</vt:lpstr>
      <vt:lpstr>Changing the IP address (Older Versions)</vt:lpstr>
      <vt:lpstr>Changing the IP Address (Older Versions cont.)</vt:lpstr>
      <vt:lpstr>DHCPcd</vt:lpstr>
      <vt:lpstr>Setting a Static IP with DHCPd</vt:lpstr>
      <vt:lpstr>Tc/BSD Basics</vt:lpstr>
      <vt:lpstr>Tc/BSD Versions</vt:lpstr>
      <vt:lpstr>Tcbsd-upgrade</vt:lpstr>
      <vt:lpstr>Tc/BSD Basics</vt:lpstr>
      <vt:lpstr>TF1200 Installation</vt:lpstr>
      <vt:lpstr>Configuring The UI Client</vt:lpstr>
      <vt:lpstr>TF1200 – A Simpler way</vt:lpstr>
      <vt:lpstr>Tc/BSD Basics</vt:lpstr>
      <vt:lpstr>TwinCAT License Files</vt:lpstr>
      <vt:lpstr>Changing the AMS Net Id</vt:lpstr>
      <vt:lpstr>The Beckhoff Write Filter</vt:lpstr>
      <vt:lpstr>Pkg</vt:lpstr>
      <vt:lpstr>How to Find if a TwinCAT Function is Supported</vt:lpstr>
      <vt:lpstr>Installing Functions from the Pkg Repository</vt:lpstr>
      <vt:lpstr>Changing the Target Package Repository </vt:lpstr>
      <vt:lpstr>Installing Functions from an Independent Package File</vt:lpstr>
      <vt:lpstr>Example</vt:lpstr>
      <vt:lpstr>Example Cont.</vt:lpstr>
      <vt:lpstr>Changing the Ams NetId Cont.</vt:lpstr>
      <vt:lpstr>Creating Backups</vt:lpstr>
      <vt:lpstr>On Drives</vt:lpstr>
      <vt:lpstr>On USB Drives</vt:lpstr>
      <vt:lpstr>Mounting a USB Drive</vt:lpstr>
      <vt:lpstr>Mounting a USB Drive Cont.</vt:lpstr>
      <vt:lpstr>Mounting a USB Drive Cont.</vt:lpstr>
      <vt:lpstr>Setting Up Automounting of USB Drives</vt:lpstr>
      <vt:lpstr>Setting Up Automounting of USB Drives</vt:lpstr>
      <vt:lpstr>Setting Up Automounting of USB Drives</vt:lpstr>
      <vt:lpstr>Setting Up Automounting of USB Drives</vt:lpstr>
      <vt:lpstr>Tc/BSD Basics</vt:lpstr>
      <vt:lpstr>About Older Versions of Packages</vt:lpstr>
      <vt:lpstr>Creating A Local repository.</vt:lpstr>
      <vt:lpstr>Creating a Local Repository</vt:lpstr>
      <vt:lpstr>Wrap-Up</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Tc/BSD Basics</dc:title>
  <dc:creator>Nathan Melius</dc:creator>
  <cp:keywords/>
  <cp:lastModifiedBy>Nathan Melius</cp:lastModifiedBy>
  <cp:revision>32</cp:revision>
  <cp:lastPrinted>2016-06-28T12:26:43Z</cp:lastPrinted>
  <dcterms:created xsi:type="dcterms:W3CDTF">2022-03-24T15:45:15Z</dcterms:created>
  <dcterms:modified xsi:type="dcterms:W3CDTF">2024-08-28T23:17:51Z</dcterms:modified>
</cp:coreProperties>
</file>