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55" r:id="rId4"/>
  </p:sldMasterIdLst>
  <p:notesMasterIdLst>
    <p:notesMasterId r:id="rId8"/>
  </p:notesMasterIdLst>
  <p:handoutMasterIdLst>
    <p:handoutMasterId r:id="rId9"/>
  </p:handoutMasterIdLst>
  <p:sldIdLst>
    <p:sldId id="5332" r:id="rId5"/>
    <p:sldId id="5333" r:id="rId6"/>
    <p:sldId id="5334" r:id="rId7"/>
  </p:sldIdLst>
  <p:sldSz cx="9144000" cy="5143500" type="screen16x9"/>
  <p:notesSz cx="6858000" cy="9144000"/>
  <p:custDataLst>
    <p:tags r:id="rId10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pos="3144" userDrawn="1">
          <p15:clr>
            <a:srgbClr val="A4A3A4"/>
          </p15:clr>
        </p15:guide>
        <p15:guide id="2" orient="horz" pos="70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itesh Gohil" initials="" lastIdx="31" clrIdx="0"/>
  <p:cmAuthor id="1" name="Kate Ryan" initials="KR" lastIdx="1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85A5A"/>
    <a:srgbClr val="02BCEB"/>
    <a:srgbClr val="025073"/>
    <a:srgbClr val="57585A"/>
    <a:srgbClr val="00BCEB"/>
    <a:srgbClr val="1E4471"/>
    <a:srgbClr val="0598BC"/>
    <a:srgbClr val="5ADEFF"/>
    <a:srgbClr val="D8D8DA"/>
    <a:srgbClr val="C5C5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83E6E3-FA7D-4D7B-A595-EF9225AFEA8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0979" autoAdjust="0"/>
    <p:restoredTop sz="96469" autoAdjust="0"/>
  </p:normalViewPr>
  <p:slideViewPr>
    <p:cSldViewPr snapToGrid="0" snapToObjects="1" showGuides="1">
      <p:cViewPr varScale="1">
        <p:scale>
          <a:sx n="149" d="100"/>
          <a:sy n="149" d="100"/>
        </p:scale>
        <p:origin x="176" y="3248"/>
      </p:cViewPr>
      <p:guideLst>
        <p:guide pos="3144"/>
        <p:guide orient="horz" pos="7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notesViewPr>
    <p:cSldViewPr snapToGrid="0" snapToObjects="1" showGuides="1">
      <p:cViewPr varScale="1">
        <p:scale>
          <a:sx n="87" d="100"/>
          <a:sy n="87" d="100"/>
        </p:scale>
        <p:origin x="2574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FE48B1C-1E6B-744F-8E6C-3836D33BC0D9}" type="datetimeFigureOut">
              <a:rPr lang="en-US"/>
              <a:pPr>
                <a:defRPr/>
              </a:pPr>
              <a:t>4/9/25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5A8EAB7-F1BA-274C-91A9-46214A29E5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4806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2A637A29-4E7E-A24B-BAB1-D48C888F91E4}" type="datetimeFigureOut">
              <a:rPr lang="en-US"/>
              <a:pPr>
                <a:defRPr/>
              </a:pPr>
              <a:t>4/9/25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F97A1FA6-25DE-9E4E-A34D-CF67DE7DBDC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49259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855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5"/>
          <p:cNvSpPr>
            <a:spLocks noGrp="1"/>
          </p:cNvSpPr>
          <p:nvPr>
            <p:ph type="title"/>
          </p:nvPr>
        </p:nvSpPr>
        <p:spPr bwMode="auto">
          <a:xfrm>
            <a:off x="437766" y="341313"/>
            <a:ext cx="8345488" cy="731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4" tIns="45712" rIns="91424" bIns="45712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Title Goes Here</a:t>
            </a:r>
          </a:p>
        </p:txBody>
      </p:sp>
      <p:sp>
        <p:nvSpPr>
          <p:cNvPr id="13" name="Rectangle 4"/>
          <p:cNvSpPr>
            <a:spLocks noChangeArrowheads="1"/>
          </p:cNvSpPr>
          <p:nvPr userDrawn="1"/>
        </p:nvSpPr>
        <p:spPr bwMode="ltGray">
          <a:xfrm>
            <a:off x="477679" y="4741653"/>
            <a:ext cx="3401050" cy="1545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61586" tIns="30792" rIns="61586" bIns="30792" anchor="b">
            <a:spAutoFit/>
          </a:bodyPr>
          <a:lstStyle/>
          <a:p>
            <a:pPr defTabSz="610744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600" spc="20" baseline="0" dirty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t>© 2021  Cisco and/or its affiliates. All rights reserved.   Cisco Confidential</a:t>
            </a:r>
          </a:p>
        </p:txBody>
      </p:sp>
      <p:sp>
        <p:nvSpPr>
          <p:cNvPr id="4" name="Rectangle 7"/>
          <p:cNvSpPr>
            <a:spLocks noChangeArrowheads="1"/>
          </p:cNvSpPr>
          <p:nvPr userDrawn="1"/>
        </p:nvSpPr>
        <p:spPr bwMode="ltGray">
          <a:xfrm>
            <a:off x="8515707" y="4742907"/>
            <a:ext cx="223441" cy="154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61586" tIns="30792" rIns="61586" bIns="30792" anchor="b">
            <a:spAutoFit/>
          </a:bodyPr>
          <a:lstStyle/>
          <a:p>
            <a:pPr algn="l" defTabSz="610744" rtl="0" fontAlgn="auto">
              <a:spcBef>
                <a:spcPts val="0"/>
              </a:spcBef>
              <a:spcAft>
                <a:spcPts val="0"/>
              </a:spcAft>
              <a:defRPr/>
            </a:pPr>
            <a:fld id="{6A1E46DC-7EF6-4EA2-B285-14272867D133}" type="slidenum">
              <a:rPr lang="en-US" sz="600" kern="1200" spc="20" baseline="0">
                <a:solidFill>
                  <a:schemeClr val="bg2">
                    <a:lumMod val="65000"/>
                  </a:schemeClr>
                </a:solidFill>
                <a:latin typeface="+mn-lt"/>
                <a:ea typeface="+mn-ea"/>
                <a:cs typeface="CiscoSans Thin"/>
              </a:rPr>
              <a:pPr algn="l" defTabSz="610744" rtl="0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600" kern="1200" spc="20" baseline="0" dirty="0">
              <a:solidFill>
                <a:schemeClr val="bg2">
                  <a:lumMod val="65000"/>
                </a:schemeClr>
              </a:solidFill>
              <a:latin typeface="+mn-lt"/>
              <a:ea typeface="+mn-ea"/>
              <a:cs typeface="CiscoSans Thin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AFFF00-3719-7AEC-94C8-563971478924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37550" y="49580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I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927750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8" r:id="rId1"/>
  </p:sldLayoutIdLst>
  <p:txStyles>
    <p:titleStyle>
      <a:lvl1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lang="en-US" sz="28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2pPr>
      <a:lvl3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3pPr>
      <a:lvl4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4pPr>
      <a:lvl5pPr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5pPr>
      <a:lvl6pPr marL="4572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6pPr>
      <a:lvl7pPr marL="9144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7pPr>
      <a:lvl8pPr marL="13716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8pPr>
      <a:lvl9pPr marL="1828800" algn="l" defTabSz="684213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200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69863" indent="-169863" algn="l" defTabSz="684213" rtl="0" eaLnBrk="1" fontAlgn="base" hangingPunct="1">
        <a:lnSpc>
          <a:spcPct val="95000"/>
        </a:lnSpc>
        <a:spcBef>
          <a:spcPts val="1075"/>
        </a:spcBef>
        <a:spcAft>
          <a:spcPct val="0"/>
        </a:spcAft>
        <a:buClr>
          <a:schemeClr val="tx2"/>
        </a:buClr>
        <a:buSzPct val="90000"/>
        <a:buFont typeface="Arial" charset="0"/>
        <a:buChar char="•"/>
        <a:defRPr lang="en-US" sz="15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1pPr>
      <a:lvl2pPr marL="358775" indent="-215900" algn="l" defTabSz="684213" rtl="0" eaLnBrk="1" fontAlgn="base" hangingPunct="1">
        <a:lnSpc>
          <a:spcPct val="95000"/>
        </a:lnSpc>
        <a:spcBef>
          <a:spcPts val="600"/>
        </a:spcBef>
        <a:spcAft>
          <a:spcPct val="0"/>
        </a:spcAft>
        <a:buClr>
          <a:schemeClr val="tx2"/>
        </a:buClr>
        <a:buFont typeface="Arial" charset="0"/>
        <a:buChar char="•"/>
        <a:defRPr lang="en-US" sz="14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2pPr>
      <a:lvl3pPr marL="431800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2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3pPr>
      <a:lvl4pPr marL="503238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4pPr>
      <a:lvl5pPr marL="574675" indent="-169863" algn="l" defTabSz="684213" rtl="0" eaLnBrk="1" fontAlgn="base" hangingPunct="1">
        <a:lnSpc>
          <a:spcPct val="95000"/>
        </a:lnSpc>
        <a:spcBef>
          <a:spcPts val="625"/>
        </a:spcBef>
        <a:spcAft>
          <a:spcPct val="0"/>
        </a:spcAft>
        <a:buFont typeface="Arial" charset="0"/>
        <a:buChar char="•"/>
        <a:defRPr lang="en-US" sz="1100" kern="1200" dirty="0">
          <a:solidFill>
            <a:schemeClr val="tx1"/>
          </a:solidFill>
          <a:latin typeface="+mn-lt"/>
          <a:ea typeface="ＭＳ Ｐゴシック" charset="0"/>
          <a:cs typeface="CiscoSans"/>
        </a:defRPr>
      </a:lvl5pPr>
      <a:lvl6pPr marL="863856" indent="-171445" algn="l" defTabSz="685777" rtl="0" eaLnBrk="1" latinLnBrk="0" hangingPunct="1">
        <a:spcBef>
          <a:spcPts val="600"/>
        </a:spcBef>
        <a:buFont typeface="Arial" pitchFamily="34" charset="0"/>
        <a:buChar char="•"/>
        <a:defRPr sz="9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935844" indent="-171422" algn="l" defTabSz="685777" rtl="0" eaLnBrk="1" latinLnBrk="0" hangingPunct="1">
        <a:spcBef>
          <a:spcPts val="600"/>
        </a:spcBef>
        <a:buFont typeface="Arial" pitchFamily="34" charset="0"/>
        <a:buChar char="•"/>
        <a:defRPr sz="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400220" indent="0" algn="l" defTabSz="685777" rtl="0" eaLnBrk="1" latinLnBrk="0" hangingPunct="1">
        <a:spcBef>
          <a:spcPct val="20000"/>
        </a:spcBef>
        <a:buFont typeface="Arial" pitchFamily="34" charset="0"/>
        <a:buNone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553" indent="-171445" algn="l" defTabSz="685777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886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777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6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55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41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32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2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10" algn="l" defTabSz="685777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92">
          <p15:clr>
            <a:srgbClr val="F26B43"/>
          </p15:clr>
        </p15:guide>
        <p15:guide id="2" pos="336">
          <p15:clr>
            <a:srgbClr val="F26B43"/>
          </p15:clr>
        </p15:guide>
        <p15:guide id="3" pos="5448">
          <p15:clr>
            <a:srgbClr val="F26B43"/>
          </p15:clr>
        </p15:guide>
        <p15:guide id="4" orient="horz" pos="757">
          <p15:clr>
            <a:srgbClr val="F26B43"/>
          </p15:clr>
        </p15:guide>
        <p15:guide id="5" orient="horz" pos="335">
          <p15:clr>
            <a:srgbClr val="F26B43"/>
          </p15:clr>
        </p15:guide>
        <p15:guide id="6" pos="2876">
          <p15:clr>
            <a:srgbClr val="F26B43"/>
          </p15:clr>
        </p15:guide>
        <p15:guide id="7" orient="horz" pos="10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ctangle 88">
            <a:extLst>
              <a:ext uri="{FF2B5EF4-FFF2-40B4-BE49-F238E27FC236}">
                <a16:creationId xmlns:a16="http://schemas.microsoft.com/office/drawing/2014/main" id="{C3F1FE1F-F9AD-7E62-9B3D-EE93E03F7984}"/>
              </a:ext>
            </a:extLst>
          </p:cNvPr>
          <p:cNvSpPr/>
          <p:nvPr/>
        </p:nvSpPr>
        <p:spPr>
          <a:xfrm>
            <a:off x="612322" y="857250"/>
            <a:ext cx="6931479" cy="3199709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DE793627-5836-280B-3901-5A060DA4A1C0}"/>
              </a:ext>
            </a:extLst>
          </p:cNvPr>
          <p:cNvGrpSpPr/>
          <p:nvPr/>
        </p:nvGrpSpPr>
        <p:grpSpPr>
          <a:xfrm>
            <a:off x="3302693" y="3133881"/>
            <a:ext cx="2537874" cy="812480"/>
            <a:chOff x="3302693" y="3133881"/>
            <a:chExt cx="2537874" cy="81248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CDEA0A-8029-D38A-9E33-30E86F84D0B0}"/>
                </a:ext>
              </a:extLst>
            </p:cNvPr>
            <p:cNvGrpSpPr/>
            <p:nvPr/>
          </p:nvGrpSpPr>
          <p:grpSpPr>
            <a:xfrm>
              <a:off x="4103630" y="3133881"/>
              <a:ext cx="936000" cy="475200"/>
              <a:chOff x="5542104" y="2065105"/>
              <a:chExt cx="2143933" cy="101329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9A6C4AB2-F0CB-19E7-8D80-1E4E67F5689D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F1D1C7A0-76E0-68D1-7BCB-9B565E772183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5CC769B2-35DA-B59D-242B-21186DAB5F73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2D5B56B5-3CB4-F604-E058-C867C3BB0018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B0FDEFA6-8B5E-8D6A-FE6B-5D27B53C5855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rgbClr val="2B60A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C8BB42B3-BD71-8A5A-43F3-787680C7F467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6" name="Freeform 7">
                  <a:extLst>
                    <a:ext uri="{FF2B5EF4-FFF2-40B4-BE49-F238E27FC236}">
                      <a16:creationId xmlns:a16="http://schemas.microsoft.com/office/drawing/2014/main" id="{2FF9A293-BAC4-A0E0-CB1C-387F003970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7" name="Freeform 8">
                  <a:extLst>
                    <a:ext uri="{FF2B5EF4-FFF2-40B4-BE49-F238E27FC236}">
                      <a16:creationId xmlns:a16="http://schemas.microsoft.com/office/drawing/2014/main" id="{F24A14AA-989E-55E7-D22B-D338EE2964B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" name="Freeform 9">
                  <a:extLst>
                    <a:ext uri="{FF2B5EF4-FFF2-40B4-BE49-F238E27FC236}">
                      <a16:creationId xmlns:a16="http://schemas.microsoft.com/office/drawing/2014/main" id="{25777049-D203-0CD0-59AD-6C8CAB947BB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" name="Freeform 10">
                  <a:extLst>
                    <a:ext uri="{FF2B5EF4-FFF2-40B4-BE49-F238E27FC236}">
                      <a16:creationId xmlns:a16="http://schemas.microsoft.com/office/drawing/2014/main" id="{22AB6897-8D72-A149-7ADC-2B6B9417D05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B1E4560-B694-1885-4EBD-FBFA007A489F}"/>
                </a:ext>
              </a:extLst>
            </p:cNvPr>
            <p:cNvSpPr txBox="1"/>
            <p:nvPr/>
          </p:nvSpPr>
          <p:spPr>
            <a:xfrm>
              <a:off x="3302693" y="3638584"/>
              <a:ext cx="2537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Device out-of-band changes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7FD6934E-EF56-4D8A-4EDB-E5487C9EF852}"/>
              </a:ext>
            </a:extLst>
          </p:cNvPr>
          <p:cNvGrpSpPr/>
          <p:nvPr/>
        </p:nvGrpSpPr>
        <p:grpSpPr>
          <a:xfrm>
            <a:off x="2333196" y="1710102"/>
            <a:ext cx="550151" cy="944230"/>
            <a:chOff x="3338475" y="620347"/>
            <a:chExt cx="550151" cy="94423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0CE15DF9-A39C-EDA1-92D8-76076AE36D1F}"/>
                </a:ext>
              </a:extLst>
            </p:cNvPr>
            <p:cNvGrpSpPr/>
            <p:nvPr/>
          </p:nvGrpSpPr>
          <p:grpSpPr>
            <a:xfrm>
              <a:off x="3432576" y="620347"/>
              <a:ext cx="362902" cy="643890"/>
              <a:chOff x="942424" y="2346071"/>
              <a:chExt cx="362902" cy="643890"/>
            </a:xfrm>
          </p:grpSpPr>
          <p:sp>
            <p:nvSpPr>
              <p:cNvPr id="54" name="Freeform: Shape 48">
                <a:extLst>
                  <a:ext uri="{FF2B5EF4-FFF2-40B4-BE49-F238E27FC236}">
                    <a16:creationId xmlns:a16="http://schemas.microsoft.com/office/drawing/2014/main" id="{17192982-194D-F3B7-9B5B-438D0BBFBED5}"/>
                  </a:ext>
                </a:extLst>
              </p:cNvPr>
              <p:cNvSpPr/>
              <p:nvPr/>
            </p:nvSpPr>
            <p:spPr>
              <a:xfrm>
                <a:off x="942424" y="2346071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chemeClr val="accent4">
                  <a:lumMod val="40000"/>
                  <a:lumOff val="60000"/>
                </a:schemeClr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5" name="Freeform: Shape 49">
                <a:extLst>
                  <a:ext uri="{FF2B5EF4-FFF2-40B4-BE49-F238E27FC236}">
                    <a16:creationId xmlns:a16="http://schemas.microsoft.com/office/drawing/2014/main" id="{9B019F73-EA21-5831-BF30-3FB0D06BABAC}"/>
                  </a:ext>
                </a:extLst>
              </p:cNvPr>
              <p:cNvSpPr/>
              <p:nvPr/>
            </p:nvSpPr>
            <p:spPr>
              <a:xfrm>
                <a:off x="990049" y="245370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6" name="Freeform: Shape 50">
                <a:extLst>
                  <a:ext uri="{FF2B5EF4-FFF2-40B4-BE49-F238E27FC236}">
                    <a16:creationId xmlns:a16="http://schemas.microsoft.com/office/drawing/2014/main" id="{C3F5CB76-AD3D-F59C-2EDD-44E399F00DB2}"/>
                  </a:ext>
                </a:extLst>
              </p:cNvPr>
              <p:cNvSpPr/>
              <p:nvPr/>
            </p:nvSpPr>
            <p:spPr>
              <a:xfrm>
                <a:off x="990049" y="250704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7" name="Freeform: Shape 51">
                <a:extLst>
                  <a:ext uri="{FF2B5EF4-FFF2-40B4-BE49-F238E27FC236}">
                    <a16:creationId xmlns:a16="http://schemas.microsoft.com/office/drawing/2014/main" id="{19FE677D-6D95-E854-7FA6-265430A404E8}"/>
                  </a:ext>
                </a:extLst>
              </p:cNvPr>
              <p:cNvSpPr/>
              <p:nvPr/>
            </p:nvSpPr>
            <p:spPr>
              <a:xfrm>
                <a:off x="990049" y="2560384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004F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8" name="Freeform: Shape 52">
                <a:extLst>
                  <a:ext uri="{FF2B5EF4-FFF2-40B4-BE49-F238E27FC236}">
                    <a16:creationId xmlns:a16="http://schemas.microsoft.com/office/drawing/2014/main" id="{53696168-10EF-041E-0A6A-71C3DE28482B}"/>
                  </a:ext>
                </a:extLst>
              </p:cNvPr>
              <p:cNvSpPr/>
              <p:nvPr/>
            </p:nvSpPr>
            <p:spPr>
              <a:xfrm>
                <a:off x="1235793" y="2817559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59" name="Freeform: Shape 53">
                <a:extLst>
                  <a:ext uri="{FF2B5EF4-FFF2-40B4-BE49-F238E27FC236}">
                    <a16:creationId xmlns:a16="http://schemas.microsoft.com/office/drawing/2014/main" id="{95976F4D-5CAE-17B1-2800-D28878DFAEC9}"/>
                  </a:ext>
                </a:extLst>
              </p:cNvPr>
              <p:cNvSpPr/>
              <p:nvPr/>
            </p:nvSpPr>
            <p:spPr>
              <a:xfrm>
                <a:off x="1198646" y="2817559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0" name="Freeform: Shape 54">
                <a:extLst>
                  <a:ext uri="{FF2B5EF4-FFF2-40B4-BE49-F238E27FC236}">
                    <a16:creationId xmlns:a16="http://schemas.microsoft.com/office/drawing/2014/main" id="{1F41C018-5EB5-B062-87EA-9D1BE25AA88A}"/>
                  </a:ext>
                </a:extLst>
              </p:cNvPr>
              <p:cNvSpPr/>
              <p:nvPr/>
            </p:nvSpPr>
            <p:spPr>
              <a:xfrm>
                <a:off x="1160546" y="2817559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FBAB1A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1" name="Freeform: Shape 55">
                <a:extLst>
                  <a:ext uri="{FF2B5EF4-FFF2-40B4-BE49-F238E27FC236}">
                    <a16:creationId xmlns:a16="http://schemas.microsoft.com/office/drawing/2014/main" id="{15848041-00AA-24F2-4AA1-033D06BC5325}"/>
                  </a:ext>
                </a:extLst>
              </p:cNvPr>
              <p:cNvSpPr/>
              <p:nvPr/>
            </p:nvSpPr>
            <p:spPr>
              <a:xfrm>
                <a:off x="1222459" y="2387982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rgbClr val="70BF49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484EF121-5EB2-F0B0-9410-C5D0CF8524FE}"/>
                </a:ext>
              </a:extLst>
            </p:cNvPr>
            <p:cNvSpPr txBox="1"/>
            <p:nvPr/>
          </p:nvSpPr>
          <p:spPr>
            <a:xfrm>
              <a:off x="3338475" y="1256800"/>
              <a:ext cx="55015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OSS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7FA6374B-775F-0BF4-B4C6-540A0625D6C8}"/>
              </a:ext>
            </a:extLst>
          </p:cNvPr>
          <p:cNvGrpSpPr/>
          <p:nvPr/>
        </p:nvGrpSpPr>
        <p:grpSpPr>
          <a:xfrm>
            <a:off x="6326410" y="1490083"/>
            <a:ext cx="1085554" cy="1165025"/>
            <a:chOff x="5745152" y="793702"/>
            <a:chExt cx="1085554" cy="1165025"/>
          </a:xfrm>
        </p:grpSpPr>
        <p:grpSp>
          <p:nvGrpSpPr>
            <p:cNvPr id="62" name="Graphic 18">
              <a:extLst>
                <a:ext uri="{FF2B5EF4-FFF2-40B4-BE49-F238E27FC236}">
                  <a16:creationId xmlns:a16="http://schemas.microsoft.com/office/drawing/2014/main" id="{BDC8DBFC-5478-48D9-E285-F1DCF8F0EBE2}"/>
                </a:ext>
              </a:extLst>
            </p:cNvPr>
            <p:cNvGrpSpPr/>
            <p:nvPr/>
          </p:nvGrpSpPr>
          <p:grpSpPr>
            <a:xfrm>
              <a:off x="5859304" y="793702"/>
              <a:ext cx="857250" cy="858202"/>
              <a:chOff x="4143375" y="2143125"/>
              <a:chExt cx="857250" cy="858202"/>
            </a:xfrm>
          </p:grpSpPr>
          <p:sp>
            <p:nvSpPr>
              <p:cNvPr id="63" name="Freeform: Shape 15">
                <a:extLst>
                  <a:ext uri="{FF2B5EF4-FFF2-40B4-BE49-F238E27FC236}">
                    <a16:creationId xmlns:a16="http://schemas.microsoft.com/office/drawing/2014/main" id="{5BE866A5-439D-122F-A395-632B4D9788AE}"/>
                  </a:ext>
                </a:extLst>
              </p:cNvPr>
              <p:cNvSpPr/>
              <p:nvPr/>
            </p:nvSpPr>
            <p:spPr>
              <a:xfrm>
                <a:off x="4143375" y="2143125"/>
                <a:ext cx="857250" cy="857250"/>
              </a:xfrm>
              <a:custGeom>
                <a:avLst/>
                <a:gdLst>
                  <a:gd name="connsiteX0" fmla="*/ 857250 w 857250"/>
                  <a:gd name="connsiteY0" fmla="*/ 428625 h 857250"/>
                  <a:gd name="connsiteX1" fmla="*/ 428625 w 857250"/>
                  <a:gd name="connsiteY1" fmla="*/ 857250 h 857250"/>
                  <a:gd name="connsiteX2" fmla="*/ 0 w 857250"/>
                  <a:gd name="connsiteY2" fmla="*/ 428625 h 857250"/>
                  <a:gd name="connsiteX3" fmla="*/ 428625 w 857250"/>
                  <a:gd name="connsiteY3" fmla="*/ 0 h 857250"/>
                  <a:gd name="connsiteX4" fmla="*/ 857250 w 857250"/>
                  <a:gd name="connsiteY4" fmla="*/ 428625 h 8572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57250" h="857250">
                    <a:moveTo>
                      <a:pt x="857250" y="428625"/>
                    </a:moveTo>
                    <a:cubicBezTo>
                      <a:pt x="857250" y="665348"/>
                      <a:pt x="665348" y="857250"/>
                      <a:pt x="428625" y="857250"/>
                    </a:cubicBezTo>
                    <a:cubicBezTo>
                      <a:pt x="191902" y="857250"/>
                      <a:pt x="0" y="665348"/>
                      <a:pt x="0" y="428625"/>
                    </a:cubicBezTo>
                    <a:cubicBezTo>
                      <a:pt x="0" y="191902"/>
                      <a:pt x="191902" y="0"/>
                      <a:pt x="428625" y="0"/>
                    </a:cubicBezTo>
                    <a:cubicBezTo>
                      <a:pt x="665348" y="0"/>
                      <a:pt x="857250" y="191902"/>
                      <a:pt x="857250" y="428625"/>
                    </a:cubicBezTo>
                    <a:close/>
                  </a:path>
                </a:pathLst>
              </a:custGeom>
              <a:solidFill>
                <a:srgbClr val="02BC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4" name="Freeform: Shape 16">
                <a:extLst>
                  <a:ext uri="{FF2B5EF4-FFF2-40B4-BE49-F238E27FC236}">
                    <a16:creationId xmlns:a16="http://schemas.microsoft.com/office/drawing/2014/main" id="{2B80BBB1-EFCD-9AFA-8E5A-5BAB6462B73F}"/>
                  </a:ext>
                </a:extLst>
              </p:cNvPr>
              <p:cNvSpPr/>
              <p:nvPr/>
            </p:nvSpPr>
            <p:spPr>
              <a:xfrm>
                <a:off x="4401502" y="2264092"/>
                <a:ext cx="599122" cy="737234"/>
              </a:xfrm>
              <a:custGeom>
                <a:avLst/>
                <a:gdLst>
                  <a:gd name="connsiteX0" fmla="*/ 595313 w 599122"/>
                  <a:gd name="connsiteY0" fmla="*/ 253365 h 737234"/>
                  <a:gd name="connsiteX1" fmla="*/ 340995 w 599122"/>
                  <a:gd name="connsiteY1" fmla="*/ 0 h 737234"/>
                  <a:gd name="connsiteX2" fmla="*/ 0 w 599122"/>
                  <a:gd name="connsiteY2" fmla="*/ 616268 h 737234"/>
                  <a:gd name="connsiteX3" fmla="*/ 117158 w 599122"/>
                  <a:gd name="connsiteY3" fmla="*/ 733425 h 737234"/>
                  <a:gd name="connsiteX4" fmla="*/ 170498 w 599122"/>
                  <a:gd name="connsiteY4" fmla="*/ 737235 h 737234"/>
                  <a:gd name="connsiteX5" fmla="*/ 599123 w 599122"/>
                  <a:gd name="connsiteY5" fmla="*/ 308610 h 737234"/>
                  <a:gd name="connsiteX6" fmla="*/ 595313 w 599122"/>
                  <a:gd name="connsiteY6" fmla="*/ 253365 h 7372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599122" h="737234">
                    <a:moveTo>
                      <a:pt x="595313" y="253365"/>
                    </a:moveTo>
                    <a:lnTo>
                      <a:pt x="340995" y="0"/>
                    </a:lnTo>
                    <a:lnTo>
                      <a:pt x="0" y="616268"/>
                    </a:lnTo>
                    <a:lnTo>
                      <a:pt x="117158" y="733425"/>
                    </a:lnTo>
                    <a:cubicBezTo>
                      <a:pt x="134303" y="735330"/>
                      <a:pt x="152400" y="737235"/>
                      <a:pt x="170498" y="737235"/>
                    </a:cubicBezTo>
                    <a:cubicBezTo>
                      <a:pt x="407670" y="737235"/>
                      <a:pt x="599123" y="545783"/>
                      <a:pt x="599123" y="308610"/>
                    </a:cubicBezTo>
                    <a:cubicBezTo>
                      <a:pt x="599123" y="289560"/>
                      <a:pt x="598170" y="271463"/>
                      <a:pt x="595313" y="253365"/>
                    </a:cubicBezTo>
                    <a:close/>
                  </a:path>
                </a:pathLst>
              </a:custGeom>
              <a:solidFill>
                <a:srgbClr val="18A2DC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5" name="Freeform: Shape 17">
                <a:extLst>
                  <a:ext uri="{FF2B5EF4-FFF2-40B4-BE49-F238E27FC236}">
                    <a16:creationId xmlns:a16="http://schemas.microsoft.com/office/drawing/2014/main" id="{76069BD6-2A79-8D92-EA5F-FB86328639A5}"/>
                  </a:ext>
                </a:extLst>
              </p:cNvPr>
              <p:cNvSpPr/>
              <p:nvPr/>
            </p:nvSpPr>
            <p:spPr>
              <a:xfrm>
                <a:off x="4391025" y="2249804"/>
                <a:ext cx="362902" cy="643890"/>
              </a:xfrm>
              <a:custGeom>
                <a:avLst/>
                <a:gdLst>
                  <a:gd name="connsiteX0" fmla="*/ 320040 w 362902"/>
                  <a:gd name="connsiteY0" fmla="*/ 643890 h 643890"/>
                  <a:gd name="connsiteX1" fmla="*/ 41910 w 362902"/>
                  <a:gd name="connsiteY1" fmla="*/ 643890 h 643890"/>
                  <a:gd name="connsiteX2" fmla="*/ 0 w 362902"/>
                  <a:gd name="connsiteY2" fmla="*/ 601980 h 643890"/>
                  <a:gd name="connsiteX3" fmla="*/ 0 w 362902"/>
                  <a:gd name="connsiteY3" fmla="*/ 41910 h 643890"/>
                  <a:gd name="connsiteX4" fmla="*/ 41910 w 362902"/>
                  <a:gd name="connsiteY4" fmla="*/ 0 h 643890"/>
                  <a:gd name="connsiteX5" fmla="*/ 320993 w 362902"/>
                  <a:gd name="connsiteY5" fmla="*/ 0 h 643890"/>
                  <a:gd name="connsiteX6" fmla="*/ 362903 w 362902"/>
                  <a:gd name="connsiteY6" fmla="*/ 41910 h 643890"/>
                  <a:gd name="connsiteX7" fmla="*/ 362903 w 362902"/>
                  <a:gd name="connsiteY7" fmla="*/ 601028 h 643890"/>
                  <a:gd name="connsiteX8" fmla="*/ 320040 w 362902"/>
                  <a:gd name="connsiteY8" fmla="*/ 643890 h 6438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62902" h="643890">
                    <a:moveTo>
                      <a:pt x="320040" y="643890"/>
                    </a:moveTo>
                    <a:lnTo>
                      <a:pt x="41910" y="643890"/>
                    </a:lnTo>
                    <a:cubicBezTo>
                      <a:pt x="19050" y="643890"/>
                      <a:pt x="0" y="624840"/>
                      <a:pt x="0" y="601980"/>
                    </a:cubicBezTo>
                    <a:lnTo>
                      <a:pt x="0" y="41910"/>
                    </a:lnTo>
                    <a:cubicBezTo>
                      <a:pt x="0" y="19050"/>
                      <a:pt x="19050" y="0"/>
                      <a:pt x="41910" y="0"/>
                    </a:cubicBezTo>
                    <a:lnTo>
                      <a:pt x="320993" y="0"/>
                    </a:lnTo>
                    <a:cubicBezTo>
                      <a:pt x="343853" y="0"/>
                      <a:pt x="362903" y="19050"/>
                      <a:pt x="362903" y="41910"/>
                    </a:cubicBezTo>
                    <a:lnTo>
                      <a:pt x="362903" y="601028"/>
                    </a:lnTo>
                    <a:cubicBezTo>
                      <a:pt x="362903" y="624840"/>
                      <a:pt x="343853" y="643890"/>
                      <a:pt x="320040" y="643890"/>
                    </a:cubicBezTo>
                    <a:close/>
                  </a:path>
                </a:pathLst>
              </a:custGeom>
              <a:solidFill>
                <a:srgbClr val="0250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6" name="Freeform: Shape 18">
                <a:extLst>
                  <a:ext uri="{FF2B5EF4-FFF2-40B4-BE49-F238E27FC236}">
                    <a16:creationId xmlns:a16="http://schemas.microsoft.com/office/drawing/2014/main" id="{7B29550A-5492-BFB2-4233-0F17B3D4EC86}"/>
                  </a:ext>
                </a:extLst>
              </p:cNvPr>
              <p:cNvSpPr/>
              <p:nvPr/>
            </p:nvSpPr>
            <p:spPr>
              <a:xfrm>
                <a:off x="4438650" y="2357437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7" name="Freeform: Shape 19">
                <a:extLst>
                  <a:ext uri="{FF2B5EF4-FFF2-40B4-BE49-F238E27FC236}">
                    <a16:creationId xmlns:a16="http://schemas.microsoft.com/office/drawing/2014/main" id="{D7EE0E51-2E0F-9578-2620-E1CD6807A4B1}"/>
                  </a:ext>
                </a:extLst>
              </p:cNvPr>
              <p:cNvSpPr/>
              <p:nvPr/>
            </p:nvSpPr>
            <p:spPr>
              <a:xfrm>
                <a:off x="4438650" y="2410777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7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7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8" name="Freeform: Shape 20">
                <a:extLst>
                  <a:ext uri="{FF2B5EF4-FFF2-40B4-BE49-F238E27FC236}">
                    <a16:creationId xmlns:a16="http://schemas.microsoft.com/office/drawing/2014/main" id="{F5C83B61-1A27-1E9B-85CD-5B1CF6344127}"/>
                  </a:ext>
                </a:extLst>
              </p:cNvPr>
              <p:cNvSpPr/>
              <p:nvPr/>
            </p:nvSpPr>
            <p:spPr>
              <a:xfrm>
                <a:off x="4438650" y="2464117"/>
                <a:ext cx="266700" cy="28575"/>
              </a:xfrm>
              <a:custGeom>
                <a:avLst/>
                <a:gdLst>
                  <a:gd name="connsiteX0" fmla="*/ 252413 w 266700"/>
                  <a:gd name="connsiteY0" fmla="*/ 28575 h 28575"/>
                  <a:gd name="connsiteX1" fmla="*/ 14288 w 266700"/>
                  <a:gd name="connsiteY1" fmla="*/ 28575 h 28575"/>
                  <a:gd name="connsiteX2" fmla="*/ 0 w 266700"/>
                  <a:gd name="connsiteY2" fmla="*/ 14288 h 28575"/>
                  <a:gd name="connsiteX3" fmla="*/ 0 w 266700"/>
                  <a:gd name="connsiteY3" fmla="*/ 14288 h 28575"/>
                  <a:gd name="connsiteX4" fmla="*/ 14288 w 266700"/>
                  <a:gd name="connsiteY4" fmla="*/ 0 h 28575"/>
                  <a:gd name="connsiteX5" fmla="*/ 252413 w 266700"/>
                  <a:gd name="connsiteY5" fmla="*/ 0 h 28575"/>
                  <a:gd name="connsiteX6" fmla="*/ 266700 w 266700"/>
                  <a:gd name="connsiteY6" fmla="*/ 14288 h 28575"/>
                  <a:gd name="connsiteX7" fmla="*/ 266700 w 266700"/>
                  <a:gd name="connsiteY7" fmla="*/ 14288 h 28575"/>
                  <a:gd name="connsiteX8" fmla="*/ 252413 w 266700"/>
                  <a:gd name="connsiteY8" fmla="*/ 28575 h 285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66700" h="28575">
                    <a:moveTo>
                      <a:pt x="252413" y="28575"/>
                    </a:moveTo>
                    <a:lnTo>
                      <a:pt x="14288" y="28575"/>
                    </a:lnTo>
                    <a:cubicBezTo>
                      <a:pt x="6668" y="28575"/>
                      <a:pt x="0" y="21907"/>
                      <a:pt x="0" y="14288"/>
                    </a:cubicBezTo>
                    <a:lnTo>
                      <a:pt x="0" y="14288"/>
                    </a:lnTo>
                    <a:cubicBezTo>
                      <a:pt x="0" y="6668"/>
                      <a:pt x="6668" y="0"/>
                      <a:pt x="14288" y="0"/>
                    </a:cubicBezTo>
                    <a:lnTo>
                      <a:pt x="252413" y="0"/>
                    </a:lnTo>
                    <a:cubicBezTo>
                      <a:pt x="260033" y="0"/>
                      <a:pt x="266700" y="6668"/>
                      <a:pt x="266700" y="14288"/>
                    </a:cubicBezTo>
                    <a:lnTo>
                      <a:pt x="266700" y="14288"/>
                    </a:lnTo>
                    <a:cubicBezTo>
                      <a:pt x="266700" y="21907"/>
                      <a:pt x="260033" y="28575"/>
                      <a:pt x="252413" y="28575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69" name="Freeform: Shape 21">
                <a:extLst>
                  <a:ext uri="{FF2B5EF4-FFF2-40B4-BE49-F238E27FC236}">
                    <a16:creationId xmlns:a16="http://schemas.microsoft.com/office/drawing/2014/main" id="{EC1D8FED-3295-A3AE-10AC-91FF9B8D2E6D}"/>
                  </a:ext>
                </a:extLst>
              </p:cNvPr>
              <p:cNvSpPr/>
              <p:nvPr/>
            </p:nvSpPr>
            <p:spPr>
              <a:xfrm>
                <a:off x="4684394" y="2721292"/>
                <a:ext cx="20955" cy="124777"/>
              </a:xfrm>
              <a:custGeom>
                <a:avLst/>
                <a:gdLst>
                  <a:gd name="connsiteX0" fmla="*/ 20955 w 20955"/>
                  <a:gd name="connsiteY0" fmla="*/ 10477 h 124777"/>
                  <a:gd name="connsiteX1" fmla="*/ 20955 w 20955"/>
                  <a:gd name="connsiteY1" fmla="*/ 114300 h 124777"/>
                  <a:gd name="connsiteX2" fmla="*/ 10478 w 20955"/>
                  <a:gd name="connsiteY2" fmla="*/ 124778 h 124777"/>
                  <a:gd name="connsiteX3" fmla="*/ 10478 w 20955"/>
                  <a:gd name="connsiteY3" fmla="*/ 124778 h 124777"/>
                  <a:gd name="connsiteX4" fmla="*/ 0 w 20955"/>
                  <a:gd name="connsiteY4" fmla="*/ 114300 h 124777"/>
                  <a:gd name="connsiteX5" fmla="*/ 0 w 20955"/>
                  <a:gd name="connsiteY5" fmla="*/ 10477 h 124777"/>
                  <a:gd name="connsiteX6" fmla="*/ 10478 w 20955"/>
                  <a:gd name="connsiteY6" fmla="*/ 0 h 124777"/>
                  <a:gd name="connsiteX7" fmla="*/ 10478 w 20955"/>
                  <a:gd name="connsiteY7" fmla="*/ 0 h 124777"/>
                  <a:gd name="connsiteX8" fmla="*/ 20955 w 20955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5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3" y="124778"/>
                      <a:pt x="10478" y="124778"/>
                    </a:cubicBezTo>
                    <a:lnTo>
                      <a:pt x="10478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8" y="0"/>
                    </a:cubicBezTo>
                    <a:lnTo>
                      <a:pt x="10478" y="0"/>
                    </a:lnTo>
                    <a:cubicBezTo>
                      <a:pt x="16193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02BC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0" name="Freeform: Shape 22">
                <a:extLst>
                  <a:ext uri="{FF2B5EF4-FFF2-40B4-BE49-F238E27FC236}">
                    <a16:creationId xmlns:a16="http://schemas.microsoft.com/office/drawing/2014/main" id="{0A6F1BBC-5FE2-EBB6-325A-FB0C57746BA4}"/>
                  </a:ext>
                </a:extLst>
              </p:cNvPr>
              <p:cNvSpPr/>
              <p:nvPr/>
            </p:nvSpPr>
            <p:spPr>
              <a:xfrm>
                <a:off x="4647247" y="2721292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02BC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1" name="Freeform: Shape 23">
                <a:extLst>
                  <a:ext uri="{FF2B5EF4-FFF2-40B4-BE49-F238E27FC236}">
                    <a16:creationId xmlns:a16="http://schemas.microsoft.com/office/drawing/2014/main" id="{8895C89B-FE5E-074C-AEAD-12711E0D9BE3}"/>
                  </a:ext>
                </a:extLst>
              </p:cNvPr>
              <p:cNvSpPr/>
              <p:nvPr/>
            </p:nvSpPr>
            <p:spPr>
              <a:xfrm>
                <a:off x="4609147" y="2721292"/>
                <a:ext cx="20954" cy="124777"/>
              </a:xfrm>
              <a:custGeom>
                <a:avLst/>
                <a:gdLst>
                  <a:gd name="connsiteX0" fmla="*/ 20955 w 20954"/>
                  <a:gd name="connsiteY0" fmla="*/ 10477 h 124777"/>
                  <a:gd name="connsiteX1" fmla="*/ 20955 w 20954"/>
                  <a:gd name="connsiteY1" fmla="*/ 114300 h 124777"/>
                  <a:gd name="connsiteX2" fmla="*/ 10477 w 20954"/>
                  <a:gd name="connsiteY2" fmla="*/ 124778 h 124777"/>
                  <a:gd name="connsiteX3" fmla="*/ 10477 w 20954"/>
                  <a:gd name="connsiteY3" fmla="*/ 124778 h 124777"/>
                  <a:gd name="connsiteX4" fmla="*/ 0 w 20954"/>
                  <a:gd name="connsiteY4" fmla="*/ 114300 h 124777"/>
                  <a:gd name="connsiteX5" fmla="*/ 0 w 20954"/>
                  <a:gd name="connsiteY5" fmla="*/ 10477 h 124777"/>
                  <a:gd name="connsiteX6" fmla="*/ 10477 w 20954"/>
                  <a:gd name="connsiteY6" fmla="*/ 0 h 124777"/>
                  <a:gd name="connsiteX7" fmla="*/ 10477 w 20954"/>
                  <a:gd name="connsiteY7" fmla="*/ 0 h 124777"/>
                  <a:gd name="connsiteX8" fmla="*/ 20955 w 20954"/>
                  <a:gd name="connsiteY8" fmla="*/ 104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954" h="124777">
                    <a:moveTo>
                      <a:pt x="20955" y="10477"/>
                    </a:moveTo>
                    <a:lnTo>
                      <a:pt x="20955" y="114300"/>
                    </a:lnTo>
                    <a:cubicBezTo>
                      <a:pt x="20955" y="120015"/>
                      <a:pt x="16192" y="124778"/>
                      <a:pt x="10477" y="124778"/>
                    </a:cubicBezTo>
                    <a:lnTo>
                      <a:pt x="10477" y="124778"/>
                    </a:lnTo>
                    <a:cubicBezTo>
                      <a:pt x="4763" y="124778"/>
                      <a:pt x="0" y="120015"/>
                      <a:pt x="0" y="114300"/>
                    </a:cubicBezTo>
                    <a:lnTo>
                      <a:pt x="0" y="10477"/>
                    </a:lnTo>
                    <a:cubicBezTo>
                      <a:pt x="0" y="4763"/>
                      <a:pt x="4763" y="0"/>
                      <a:pt x="10477" y="0"/>
                    </a:cubicBezTo>
                    <a:lnTo>
                      <a:pt x="10477" y="0"/>
                    </a:lnTo>
                    <a:cubicBezTo>
                      <a:pt x="16192" y="0"/>
                      <a:pt x="20955" y="4763"/>
                      <a:pt x="20955" y="10477"/>
                    </a:cubicBezTo>
                    <a:close/>
                  </a:path>
                </a:pathLst>
              </a:custGeom>
              <a:solidFill>
                <a:srgbClr val="02BC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72" name="Freeform: Shape 24">
                <a:extLst>
                  <a:ext uri="{FF2B5EF4-FFF2-40B4-BE49-F238E27FC236}">
                    <a16:creationId xmlns:a16="http://schemas.microsoft.com/office/drawing/2014/main" id="{4367ECB6-94F3-FE69-FC9F-86256192F72F}"/>
                  </a:ext>
                </a:extLst>
              </p:cNvPr>
              <p:cNvSpPr/>
              <p:nvPr/>
            </p:nvSpPr>
            <p:spPr>
              <a:xfrm>
                <a:off x="4671060" y="2291715"/>
                <a:ext cx="34289" cy="34290"/>
              </a:xfrm>
              <a:custGeom>
                <a:avLst/>
                <a:gdLst>
                  <a:gd name="connsiteX0" fmla="*/ 34290 w 34289"/>
                  <a:gd name="connsiteY0" fmla="*/ 17145 h 34290"/>
                  <a:gd name="connsiteX1" fmla="*/ 17145 w 34289"/>
                  <a:gd name="connsiteY1" fmla="*/ 34290 h 34290"/>
                  <a:gd name="connsiteX2" fmla="*/ 0 w 34289"/>
                  <a:gd name="connsiteY2" fmla="*/ 17145 h 34290"/>
                  <a:gd name="connsiteX3" fmla="*/ 17145 w 34289"/>
                  <a:gd name="connsiteY3" fmla="*/ 0 h 34290"/>
                  <a:gd name="connsiteX4" fmla="*/ 34290 w 34289"/>
                  <a:gd name="connsiteY4" fmla="*/ 17145 h 34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289" h="34290">
                    <a:moveTo>
                      <a:pt x="34290" y="17145"/>
                    </a:moveTo>
                    <a:cubicBezTo>
                      <a:pt x="34290" y="26614"/>
                      <a:pt x="26614" y="34290"/>
                      <a:pt x="17145" y="34290"/>
                    </a:cubicBezTo>
                    <a:cubicBezTo>
                      <a:pt x="7676" y="34290"/>
                      <a:pt x="0" y="26614"/>
                      <a:pt x="0" y="17145"/>
                    </a:cubicBezTo>
                    <a:cubicBezTo>
                      <a:pt x="0" y="7676"/>
                      <a:pt x="7676" y="0"/>
                      <a:pt x="17145" y="0"/>
                    </a:cubicBezTo>
                    <a:cubicBezTo>
                      <a:pt x="26614" y="0"/>
                      <a:pt x="34290" y="7676"/>
                      <a:pt x="34290" y="17145"/>
                    </a:cubicBezTo>
                    <a:close/>
                  </a:path>
                </a:pathLst>
              </a:custGeom>
              <a:solidFill>
                <a:srgbClr val="89D5ED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113E1E4E-8CB9-5351-262E-39AB48BA5664}"/>
                </a:ext>
              </a:extLst>
            </p:cNvPr>
            <p:cNvSpPr txBox="1"/>
            <p:nvPr/>
          </p:nvSpPr>
          <p:spPr>
            <a:xfrm>
              <a:off x="5745152" y="1650950"/>
              <a:ext cx="108555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Other NMS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746EE60D-8F63-8AB9-3EC5-CD0B6E7F1108}"/>
              </a:ext>
            </a:extLst>
          </p:cNvPr>
          <p:cNvGrpSpPr/>
          <p:nvPr/>
        </p:nvGrpSpPr>
        <p:grpSpPr>
          <a:xfrm>
            <a:off x="877835" y="1837410"/>
            <a:ext cx="852348" cy="820427"/>
            <a:chOff x="764439" y="1618080"/>
            <a:chExt cx="852348" cy="82042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BB67765-F624-7421-4BA0-6C42F23DFBF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4439" y="1618080"/>
              <a:ext cx="852348" cy="517734"/>
              <a:chOff x="781295" y="1559084"/>
              <a:chExt cx="486111" cy="295274"/>
            </a:xfrm>
          </p:grpSpPr>
          <p:sp>
            <p:nvSpPr>
              <p:cNvPr id="15" name="Freeform: Shape 10">
                <a:extLst>
                  <a:ext uri="{FF2B5EF4-FFF2-40B4-BE49-F238E27FC236}">
                    <a16:creationId xmlns:a16="http://schemas.microsoft.com/office/drawing/2014/main" id="{0A225C55-557D-8136-E480-18B9110D687D}"/>
                  </a:ext>
                </a:extLst>
              </p:cNvPr>
              <p:cNvSpPr/>
              <p:nvPr/>
            </p:nvSpPr>
            <p:spPr>
              <a:xfrm>
                <a:off x="781295" y="1724819"/>
                <a:ext cx="187642" cy="129539"/>
              </a:xfrm>
              <a:custGeom>
                <a:avLst/>
                <a:gdLst>
                  <a:gd name="connsiteX0" fmla="*/ 187643 w 187642"/>
                  <a:gd name="connsiteY0" fmla="*/ 129540 h 129539"/>
                  <a:gd name="connsiteX1" fmla="*/ 187643 w 187642"/>
                  <a:gd name="connsiteY1" fmla="*/ 46672 h 129539"/>
                  <a:gd name="connsiteX2" fmla="*/ 140970 w 187642"/>
                  <a:gd name="connsiteY2" fmla="*/ 0 h 129539"/>
                  <a:gd name="connsiteX3" fmla="*/ 46673 w 187642"/>
                  <a:gd name="connsiteY3" fmla="*/ 0 h 129539"/>
                  <a:gd name="connsiteX4" fmla="*/ 0 w 187642"/>
                  <a:gd name="connsiteY4" fmla="*/ 46672 h 129539"/>
                  <a:gd name="connsiteX5" fmla="*/ 0 w 187642"/>
                  <a:gd name="connsiteY5" fmla="*/ 129540 h 129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642" h="129539">
                    <a:moveTo>
                      <a:pt x="187643" y="129540"/>
                    </a:moveTo>
                    <a:lnTo>
                      <a:pt x="187643" y="46672"/>
                    </a:lnTo>
                    <a:cubicBezTo>
                      <a:pt x="187643" y="20955"/>
                      <a:pt x="166688" y="0"/>
                      <a:pt x="140970" y="0"/>
                    </a:cubicBezTo>
                    <a:lnTo>
                      <a:pt x="46673" y="0"/>
                    </a:lnTo>
                    <a:cubicBezTo>
                      <a:pt x="20955" y="0"/>
                      <a:pt x="0" y="20955"/>
                      <a:pt x="0" y="46672"/>
                    </a:cubicBezTo>
                    <a:lnTo>
                      <a:pt x="0" y="129540"/>
                    </a:lnTo>
                  </a:path>
                </a:pathLst>
              </a:custGeom>
              <a:solidFill>
                <a:srgbClr val="02BC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6" name="Freeform: Shape 11">
                <a:extLst>
                  <a:ext uri="{FF2B5EF4-FFF2-40B4-BE49-F238E27FC236}">
                    <a16:creationId xmlns:a16="http://schemas.microsoft.com/office/drawing/2014/main" id="{C0090042-5E15-8817-2B69-6E47FD0AFB36}"/>
                  </a:ext>
                </a:extLst>
              </p:cNvPr>
              <p:cNvSpPr/>
              <p:nvPr/>
            </p:nvSpPr>
            <p:spPr>
              <a:xfrm>
                <a:off x="812728" y="1578134"/>
                <a:ext cx="123825" cy="123825"/>
              </a:xfrm>
              <a:custGeom>
                <a:avLst/>
                <a:gdLst>
                  <a:gd name="connsiteX0" fmla="*/ 123825 w 123825"/>
                  <a:gd name="connsiteY0" fmla="*/ 61913 h 123825"/>
                  <a:gd name="connsiteX1" fmla="*/ 61912 w 123825"/>
                  <a:gd name="connsiteY1" fmla="*/ 123825 h 123825"/>
                  <a:gd name="connsiteX2" fmla="*/ 0 w 123825"/>
                  <a:gd name="connsiteY2" fmla="*/ 61913 h 123825"/>
                  <a:gd name="connsiteX3" fmla="*/ 61912 w 123825"/>
                  <a:gd name="connsiteY3" fmla="*/ 0 h 123825"/>
                  <a:gd name="connsiteX4" fmla="*/ 123825 w 123825"/>
                  <a:gd name="connsiteY4" fmla="*/ 61913 h 123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3825" h="123825">
                    <a:moveTo>
                      <a:pt x="123825" y="61913"/>
                    </a:moveTo>
                    <a:cubicBezTo>
                      <a:pt x="123825" y="96106"/>
                      <a:pt x="96106" y="123825"/>
                      <a:pt x="61912" y="123825"/>
                    </a:cubicBezTo>
                    <a:cubicBezTo>
                      <a:pt x="27719" y="123825"/>
                      <a:pt x="0" y="96106"/>
                      <a:pt x="0" y="61913"/>
                    </a:cubicBezTo>
                    <a:cubicBezTo>
                      <a:pt x="0" y="27719"/>
                      <a:pt x="27719" y="0"/>
                      <a:pt x="61912" y="0"/>
                    </a:cubicBezTo>
                    <a:cubicBezTo>
                      <a:pt x="96106" y="0"/>
                      <a:pt x="123825" y="27719"/>
                      <a:pt x="123825" y="61913"/>
                    </a:cubicBezTo>
                    <a:close/>
                  </a:path>
                </a:pathLst>
              </a:custGeom>
              <a:solidFill>
                <a:srgbClr val="02BCEB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sp>
            <p:nvSpPr>
              <p:cNvPr id="17" name="Freeform: Shape 12">
                <a:extLst>
                  <a:ext uri="{FF2B5EF4-FFF2-40B4-BE49-F238E27FC236}">
                    <a16:creationId xmlns:a16="http://schemas.microsoft.com/office/drawing/2014/main" id="{05E1827C-1DA9-CF17-23AA-F0AAB924244C}"/>
                  </a:ext>
                </a:extLst>
              </p:cNvPr>
              <p:cNvSpPr/>
              <p:nvPr/>
            </p:nvSpPr>
            <p:spPr>
              <a:xfrm>
                <a:off x="792726" y="1559084"/>
                <a:ext cx="163251" cy="160972"/>
              </a:xfrm>
              <a:custGeom>
                <a:avLst/>
                <a:gdLst>
                  <a:gd name="connsiteX0" fmla="*/ 160973 w 163251"/>
                  <a:gd name="connsiteY0" fmla="*/ 60960 h 160972"/>
                  <a:gd name="connsiteX1" fmla="*/ 81915 w 163251"/>
                  <a:gd name="connsiteY1" fmla="*/ 0 h 160972"/>
                  <a:gd name="connsiteX2" fmla="*/ 2857 w 163251"/>
                  <a:gd name="connsiteY2" fmla="*/ 61913 h 160972"/>
                  <a:gd name="connsiteX3" fmla="*/ 0 w 163251"/>
                  <a:gd name="connsiteY3" fmla="*/ 68580 h 160972"/>
                  <a:gd name="connsiteX4" fmla="*/ 0 w 163251"/>
                  <a:gd name="connsiteY4" fmla="*/ 97155 h 160972"/>
                  <a:gd name="connsiteX5" fmla="*/ 8573 w 163251"/>
                  <a:gd name="connsiteY5" fmla="*/ 105727 h 160972"/>
                  <a:gd name="connsiteX6" fmla="*/ 16193 w 163251"/>
                  <a:gd name="connsiteY6" fmla="*/ 105727 h 160972"/>
                  <a:gd name="connsiteX7" fmla="*/ 24765 w 163251"/>
                  <a:gd name="connsiteY7" fmla="*/ 97155 h 160972"/>
                  <a:gd name="connsiteX8" fmla="*/ 24765 w 163251"/>
                  <a:gd name="connsiteY8" fmla="*/ 68580 h 160972"/>
                  <a:gd name="connsiteX9" fmla="*/ 16193 w 163251"/>
                  <a:gd name="connsiteY9" fmla="*/ 60007 h 160972"/>
                  <a:gd name="connsiteX10" fmla="*/ 14288 w 163251"/>
                  <a:gd name="connsiteY10" fmla="*/ 60007 h 160972"/>
                  <a:gd name="connsiteX11" fmla="*/ 80963 w 163251"/>
                  <a:gd name="connsiteY11" fmla="*/ 11430 h 160972"/>
                  <a:gd name="connsiteX12" fmla="*/ 147638 w 163251"/>
                  <a:gd name="connsiteY12" fmla="*/ 60007 h 160972"/>
                  <a:gd name="connsiteX13" fmla="*/ 145733 w 163251"/>
                  <a:gd name="connsiteY13" fmla="*/ 60007 h 160972"/>
                  <a:gd name="connsiteX14" fmla="*/ 137160 w 163251"/>
                  <a:gd name="connsiteY14" fmla="*/ 68580 h 160972"/>
                  <a:gd name="connsiteX15" fmla="*/ 137160 w 163251"/>
                  <a:gd name="connsiteY15" fmla="*/ 97155 h 160972"/>
                  <a:gd name="connsiteX16" fmla="*/ 145733 w 163251"/>
                  <a:gd name="connsiteY16" fmla="*/ 105727 h 160972"/>
                  <a:gd name="connsiteX17" fmla="*/ 150495 w 163251"/>
                  <a:gd name="connsiteY17" fmla="*/ 105727 h 160972"/>
                  <a:gd name="connsiteX18" fmla="*/ 150495 w 163251"/>
                  <a:gd name="connsiteY18" fmla="*/ 123825 h 160972"/>
                  <a:gd name="connsiteX19" fmla="*/ 121920 w 163251"/>
                  <a:gd name="connsiteY19" fmla="*/ 145733 h 160972"/>
                  <a:gd name="connsiteX20" fmla="*/ 114300 w 163251"/>
                  <a:gd name="connsiteY20" fmla="*/ 141923 h 160972"/>
                  <a:gd name="connsiteX21" fmla="*/ 104775 w 163251"/>
                  <a:gd name="connsiteY21" fmla="*/ 151448 h 160972"/>
                  <a:gd name="connsiteX22" fmla="*/ 114300 w 163251"/>
                  <a:gd name="connsiteY22" fmla="*/ 160973 h 160972"/>
                  <a:gd name="connsiteX23" fmla="*/ 122873 w 163251"/>
                  <a:gd name="connsiteY23" fmla="*/ 156210 h 160972"/>
                  <a:gd name="connsiteX24" fmla="*/ 161925 w 163251"/>
                  <a:gd name="connsiteY24" fmla="*/ 123825 h 160972"/>
                  <a:gd name="connsiteX25" fmla="*/ 161925 w 163251"/>
                  <a:gd name="connsiteY25" fmla="*/ 100965 h 160972"/>
                  <a:gd name="connsiteX26" fmla="*/ 162877 w 163251"/>
                  <a:gd name="connsiteY26" fmla="*/ 96202 h 160972"/>
                  <a:gd name="connsiteX27" fmla="*/ 162877 w 163251"/>
                  <a:gd name="connsiteY27" fmla="*/ 67627 h 160972"/>
                  <a:gd name="connsiteX28" fmla="*/ 160973 w 163251"/>
                  <a:gd name="connsiteY28" fmla="*/ 60960 h 16097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</a:cxnLst>
                <a:rect l="l" t="t" r="r" b="b"/>
                <a:pathLst>
                  <a:path w="163251" h="160972">
                    <a:moveTo>
                      <a:pt x="160973" y="60960"/>
                    </a:moveTo>
                    <a:cubicBezTo>
                      <a:pt x="152400" y="25718"/>
                      <a:pt x="120015" y="0"/>
                      <a:pt x="81915" y="0"/>
                    </a:cubicBezTo>
                    <a:cubicBezTo>
                      <a:pt x="43815" y="0"/>
                      <a:pt x="12382" y="26670"/>
                      <a:pt x="2857" y="61913"/>
                    </a:cubicBezTo>
                    <a:cubicBezTo>
                      <a:pt x="952" y="63818"/>
                      <a:pt x="0" y="65723"/>
                      <a:pt x="0" y="68580"/>
                    </a:cubicBezTo>
                    <a:lnTo>
                      <a:pt x="0" y="97155"/>
                    </a:lnTo>
                    <a:cubicBezTo>
                      <a:pt x="0" y="101918"/>
                      <a:pt x="3810" y="105727"/>
                      <a:pt x="8573" y="105727"/>
                    </a:cubicBezTo>
                    <a:lnTo>
                      <a:pt x="16193" y="105727"/>
                    </a:lnTo>
                    <a:cubicBezTo>
                      <a:pt x="20955" y="105727"/>
                      <a:pt x="24765" y="101918"/>
                      <a:pt x="24765" y="97155"/>
                    </a:cubicBezTo>
                    <a:lnTo>
                      <a:pt x="24765" y="68580"/>
                    </a:lnTo>
                    <a:cubicBezTo>
                      <a:pt x="24765" y="63818"/>
                      <a:pt x="20955" y="60007"/>
                      <a:pt x="16193" y="60007"/>
                    </a:cubicBezTo>
                    <a:lnTo>
                      <a:pt x="14288" y="60007"/>
                    </a:lnTo>
                    <a:cubicBezTo>
                      <a:pt x="23813" y="32385"/>
                      <a:pt x="49530" y="11430"/>
                      <a:pt x="80963" y="11430"/>
                    </a:cubicBezTo>
                    <a:cubicBezTo>
                      <a:pt x="112395" y="11430"/>
                      <a:pt x="138113" y="31432"/>
                      <a:pt x="147638" y="60007"/>
                    </a:cubicBezTo>
                    <a:lnTo>
                      <a:pt x="145733" y="60007"/>
                    </a:lnTo>
                    <a:cubicBezTo>
                      <a:pt x="140970" y="60007"/>
                      <a:pt x="137160" y="63818"/>
                      <a:pt x="137160" y="68580"/>
                    </a:cubicBezTo>
                    <a:lnTo>
                      <a:pt x="137160" y="97155"/>
                    </a:lnTo>
                    <a:cubicBezTo>
                      <a:pt x="137160" y="101918"/>
                      <a:pt x="140970" y="105727"/>
                      <a:pt x="145733" y="105727"/>
                    </a:cubicBezTo>
                    <a:lnTo>
                      <a:pt x="150495" y="105727"/>
                    </a:lnTo>
                    <a:lnTo>
                      <a:pt x="150495" y="123825"/>
                    </a:lnTo>
                    <a:cubicBezTo>
                      <a:pt x="150495" y="129540"/>
                      <a:pt x="144780" y="142875"/>
                      <a:pt x="121920" y="145733"/>
                    </a:cubicBezTo>
                    <a:cubicBezTo>
                      <a:pt x="120015" y="143827"/>
                      <a:pt x="117158" y="141923"/>
                      <a:pt x="114300" y="141923"/>
                    </a:cubicBezTo>
                    <a:cubicBezTo>
                      <a:pt x="108585" y="141923"/>
                      <a:pt x="104775" y="146685"/>
                      <a:pt x="104775" y="151448"/>
                    </a:cubicBezTo>
                    <a:cubicBezTo>
                      <a:pt x="104775" y="157163"/>
                      <a:pt x="109538" y="160973"/>
                      <a:pt x="114300" y="160973"/>
                    </a:cubicBezTo>
                    <a:cubicBezTo>
                      <a:pt x="118110" y="160973"/>
                      <a:pt x="120967" y="159068"/>
                      <a:pt x="122873" y="156210"/>
                    </a:cubicBezTo>
                    <a:cubicBezTo>
                      <a:pt x="154305" y="153352"/>
                      <a:pt x="161925" y="132398"/>
                      <a:pt x="161925" y="123825"/>
                    </a:cubicBezTo>
                    <a:lnTo>
                      <a:pt x="161925" y="100965"/>
                    </a:lnTo>
                    <a:cubicBezTo>
                      <a:pt x="162877" y="100013"/>
                      <a:pt x="162877" y="98107"/>
                      <a:pt x="162877" y="96202"/>
                    </a:cubicBezTo>
                    <a:lnTo>
                      <a:pt x="162877" y="67627"/>
                    </a:lnTo>
                    <a:cubicBezTo>
                      <a:pt x="163830" y="65723"/>
                      <a:pt x="162877" y="62865"/>
                      <a:pt x="160973" y="60960"/>
                    </a:cubicBezTo>
                    <a:close/>
                  </a:path>
                </a:pathLst>
              </a:custGeom>
              <a:solidFill>
                <a:srgbClr val="025073"/>
              </a:solidFill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57E9D6F2-BAEE-FDFA-4D3C-84EB89499FEF}"/>
                  </a:ext>
                </a:extLst>
              </p:cNvPr>
              <p:cNvGrpSpPr/>
              <p:nvPr/>
            </p:nvGrpSpPr>
            <p:grpSpPr>
              <a:xfrm>
                <a:off x="986144" y="1692419"/>
                <a:ext cx="281262" cy="161939"/>
                <a:chOff x="617982" y="3358308"/>
                <a:chExt cx="724702" cy="417253"/>
              </a:xfrm>
            </p:grpSpPr>
            <p:sp>
              <p:nvSpPr>
                <p:cNvPr id="19" name="Freeform 57">
                  <a:extLst>
                    <a:ext uri="{FF2B5EF4-FFF2-40B4-BE49-F238E27FC236}">
                      <a16:creationId xmlns:a16="http://schemas.microsoft.com/office/drawing/2014/main" id="{71FB4BB4-899C-CD85-D43C-E6FE13825E2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17982" y="3745234"/>
                  <a:ext cx="724702" cy="30327"/>
                </a:xfrm>
                <a:custGeom>
                  <a:avLst/>
                  <a:gdLst>
                    <a:gd name="T0" fmla="*/ 285 w 290"/>
                    <a:gd name="T1" fmla="*/ 12 h 12"/>
                    <a:gd name="T2" fmla="*/ 5 w 290"/>
                    <a:gd name="T3" fmla="*/ 12 h 12"/>
                    <a:gd name="T4" fmla="*/ 0 w 290"/>
                    <a:gd name="T5" fmla="*/ 6 h 12"/>
                    <a:gd name="T6" fmla="*/ 0 w 290"/>
                    <a:gd name="T7" fmla="*/ 6 h 12"/>
                    <a:gd name="T8" fmla="*/ 5 w 290"/>
                    <a:gd name="T9" fmla="*/ 0 h 12"/>
                    <a:gd name="T10" fmla="*/ 285 w 290"/>
                    <a:gd name="T11" fmla="*/ 0 h 12"/>
                    <a:gd name="T12" fmla="*/ 290 w 290"/>
                    <a:gd name="T13" fmla="*/ 6 h 12"/>
                    <a:gd name="T14" fmla="*/ 290 w 290"/>
                    <a:gd name="T15" fmla="*/ 6 h 12"/>
                    <a:gd name="T16" fmla="*/ 285 w 290"/>
                    <a:gd name="T17" fmla="*/ 12 h 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90" h="12">
                      <a:moveTo>
                        <a:pt x="285" y="12"/>
                      </a:moveTo>
                      <a:cubicBezTo>
                        <a:pt x="5" y="12"/>
                        <a:pt x="5" y="12"/>
                        <a:pt x="5" y="12"/>
                      </a:cubicBezTo>
                      <a:cubicBezTo>
                        <a:pt x="2" y="12"/>
                        <a:pt x="0" y="9"/>
                        <a:pt x="0" y="6"/>
                      </a:cubicBez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0" y="2"/>
                        <a:pt x="2" y="0"/>
                        <a:pt x="5" y="0"/>
                      </a:cubicBezTo>
                      <a:cubicBezTo>
                        <a:pt x="285" y="0"/>
                        <a:pt x="285" y="0"/>
                        <a:pt x="285" y="0"/>
                      </a:cubicBezTo>
                      <a:cubicBezTo>
                        <a:pt x="288" y="0"/>
                        <a:pt x="290" y="2"/>
                        <a:pt x="290" y="6"/>
                      </a:cubicBezTo>
                      <a:cubicBezTo>
                        <a:pt x="290" y="6"/>
                        <a:pt x="290" y="6"/>
                        <a:pt x="290" y="6"/>
                      </a:cubicBezTo>
                      <a:cubicBezTo>
                        <a:pt x="290" y="9"/>
                        <a:pt x="288" y="12"/>
                        <a:pt x="285" y="12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Freeform 58">
                  <a:extLst>
                    <a:ext uri="{FF2B5EF4-FFF2-40B4-BE49-F238E27FC236}">
                      <a16:creationId xmlns:a16="http://schemas.microsoft.com/office/drawing/2014/main" id="{EB1B70F4-84C8-DA13-81A9-E63F82CFCE2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78636" y="3358308"/>
                  <a:ext cx="604441" cy="367057"/>
                </a:xfrm>
                <a:custGeom>
                  <a:avLst/>
                  <a:gdLst>
                    <a:gd name="T0" fmla="*/ 230 w 242"/>
                    <a:gd name="T1" fmla="*/ 147 h 147"/>
                    <a:gd name="T2" fmla="*/ 12 w 242"/>
                    <a:gd name="T3" fmla="*/ 147 h 147"/>
                    <a:gd name="T4" fmla="*/ 0 w 242"/>
                    <a:gd name="T5" fmla="*/ 135 h 147"/>
                    <a:gd name="T6" fmla="*/ 0 w 242"/>
                    <a:gd name="T7" fmla="*/ 12 h 147"/>
                    <a:gd name="T8" fmla="*/ 12 w 242"/>
                    <a:gd name="T9" fmla="*/ 0 h 147"/>
                    <a:gd name="T10" fmla="*/ 230 w 242"/>
                    <a:gd name="T11" fmla="*/ 0 h 147"/>
                    <a:gd name="T12" fmla="*/ 242 w 242"/>
                    <a:gd name="T13" fmla="*/ 12 h 147"/>
                    <a:gd name="T14" fmla="*/ 242 w 242"/>
                    <a:gd name="T15" fmla="*/ 135 h 147"/>
                    <a:gd name="T16" fmla="*/ 230 w 242"/>
                    <a:gd name="T17" fmla="*/ 147 h 1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242" h="147">
                      <a:moveTo>
                        <a:pt x="230" y="147"/>
                      </a:moveTo>
                      <a:cubicBezTo>
                        <a:pt x="12" y="147"/>
                        <a:pt x="12" y="147"/>
                        <a:pt x="12" y="147"/>
                      </a:cubicBezTo>
                      <a:cubicBezTo>
                        <a:pt x="5" y="147"/>
                        <a:pt x="0" y="142"/>
                        <a:pt x="0" y="135"/>
                      </a:cubicBezTo>
                      <a:cubicBezTo>
                        <a:pt x="0" y="12"/>
                        <a:pt x="0" y="12"/>
                        <a:pt x="0" y="12"/>
                      </a:cubicBezTo>
                      <a:cubicBezTo>
                        <a:pt x="0" y="5"/>
                        <a:pt x="5" y="0"/>
                        <a:pt x="12" y="0"/>
                      </a:cubicBezTo>
                      <a:cubicBezTo>
                        <a:pt x="230" y="0"/>
                        <a:pt x="230" y="0"/>
                        <a:pt x="230" y="0"/>
                      </a:cubicBezTo>
                      <a:cubicBezTo>
                        <a:pt x="237" y="0"/>
                        <a:pt x="242" y="5"/>
                        <a:pt x="242" y="12"/>
                      </a:cubicBezTo>
                      <a:cubicBezTo>
                        <a:pt x="242" y="135"/>
                        <a:pt x="242" y="135"/>
                        <a:pt x="242" y="135"/>
                      </a:cubicBezTo>
                      <a:cubicBezTo>
                        <a:pt x="242" y="142"/>
                        <a:pt x="237" y="147"/>
                        <a:pt x="230" y="147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" name="Rectangle 59">
                  <a:extLst>
                    <a:ext uri="{FF2B5EF4-FFF2-40B4-BE49-F238E27FC236}">
                      <a16:creationId xmlns:a16="http://schemas.microsoft.com/office/drawing/2014/main" id="{A8C6C4E1-54F1-166B-9C96-857A30A08F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11054" y="3390726"/>
                  <a:ext cx="539605" cy="296992"/>
                </a:xfrm>
                <a:prstGeom prst="rect">
                  <a:avLst/>
                </a:prstGeom>
                <a:solidFill>
                  <a:srgbClr val="02BCEB"/>
                </a:solidFill>
                <a:ln>
                  <a:noFill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DC97954-BD43-B438-6C1D-4ADEDAF77EB0}"/>
                </a:ext>
              </a:extLst>
            </p:cNvPr>
            <p:cNvSpPr txBox="1"/>
            <p:nvPr/>
          </p:nvSpPr>
          <p:spPr>
            <a:xfrm>
              <a:off x="774825" y="2130730"/>
              <a:ext cx="8242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Support</a:t>
              </a: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F9CFF5C5-C05F-C169-A2D8-7D5E6BEE0D54}"/>
              </a:ext>
            </a:extLst>
          </p:cNvPr>
          <p:cNvGrpSpPr/>
          <p:nvPr/>
        </p:nvGrpSpPr>
        <p:grpSpPr>
          <a:xfrm>
            <a:off x="3858133" y="1086541"/>
            <a:ext cx="1426994" cy="869912"/>
            <a:chOff x="1777302" y="2945373"/>
            <a:chExt cx="1426994" cy="8699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D61D23B1-A366-D1FF-434D-25552F17AF9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958352" y="2945373"/>
              <a:ext cx="958585" cy="561103"/>
              <a:chOff x="1402446" y="2466438"/>
              <a:chExt cx="504275" cy="295175"/>
            </a:xfrm>
          </p:grpSpPr>
          <p:grpSp>
            <p:nvGrpSpPr>
              <p:cNvPr id="23" name="Group 28">
                <a:extLst>
                  <a:ext uri="{FF2B5EF4-FFF2-40B4-BE49-F238E27FC236}">
                    <a16:creationId xmlns:a16="http://schemas.microsoft.com/office/drawing/2014/main" id="{F3FFEC64-D2DB-A271-A38E-16DB5261A8FA}"/>
                  </a:ext>
                </a:extLst>
              </p:cNvPr>
              <p:cNvGrpSpPr>
                <a:grpSpLocks noChangeAspect="1"/>
              </p:cNvGrpSpPr>
              <p:nvPr/>
            </p:nvGrpSpPr>
            <p:grpSpPr bwMode="auto">
              <a:xfrm>
                <a:off x="1617709" y="2585748"/>
                <a:ext cx="289012" cy="175865"/>
                <a:chOff x="4705" y="1353"/>
                <a:chExt cx="682" cy="415"/>
              </a:xfrm>
            </p:grpSpPr>
            <p:sp>
              <p:nvSpPr>
                <p:cNvPr id="27" name="Freeform 29">
                  <a:extLst>
                    <a:ext uri="{FF2B5EF4-FFF2-40B4-BE49-F238E27FC236}">
                      <a16:creationId xmlns:a16="http://schemas.microsoft.com/office/drawing/2014/main" id="{157B418C-F411-6793-867A-12C0516FE6C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705" y="1713"/>
                  <a:ext cx="682" cy="27"/>
                </a:xfrm>
                <a:custGeom>
                  <a:avLst/>
                  <a:gdLst>
                    <a:gd name="T0" fmla="*/ 808 w 825"/>
                    <a:gd name="T1" fmla="*/ 34 h 34"/>
                    <a:gd name="T2" fmla="*/ 18 w 825"/>
                    <a:gd name="T3" fmla="*/ 34 h 34"/>
                    <a:gd name="T4" fmla="*/ 0 w 825"/>
                    <a:gd name="T5" fmla="*/ 17 h 34"/>
                    <a:gd name="T6" fmla="*/ 18 w 825"/>
                    <a:gd name="T7" fmla="*/ 0 h 34"/>
                    <a:gd name="T8" fmla="*/ 808 w 825"/>
                    <a:gd name="T9" fmla="*/ 0 h 34"/>
                    <a:gd name="T10" fmla="*/ 825 w 825"/>
                    <a:gd name="T11" fmla="*/ 17 h 34"/>
                    <a:gd name="T12" fmla="*/ 808 w 825"/>
                    <a:gd name="T13" fmla="*/ 34 h 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825" h="34">
                      <a:moveTo>
                        <a:pt x="808" y="34"/>
                      </a:moveTo>
                      <a:cubicBezTo>
                        <a:pt x="18" y="34"/>
                        <a:pt x="18" y="34"/>
                        <a:pt x="18" y="34"/>
                      </a:cubicBezTo>
                      <a:cubicBezTo>
                        <a:pt x="8" y="34"/>
                        <a:pt x="0" y="26"/>
                        <a:pt x="0" y="17"/>
                      </a:cubicBezTo>
                      <a:cubicBezTo>
                        <a:pt x="0" y="8"/>
                        <a:pt x="8" y="0"/>
                        <a:pt x="18" y="0"/>
                      </a:cubicBezTo>
                      <a:cubicBezTo>
                        <a:pt x="808" y="0"/>
                        <a:pt x="808" y="0"/>
                        <a:pt x="808" y="0"/>
                      </a:cubicBezTo>
                      <a:cubicBezTo>
                        <a:pt x="817" y="0"/>
                        <a:pt x="825" y="8"/>
                        <a:pt x="825" y="17"/>
                      </a:cubicBezTo>
                      <a:cubicBezTo>
                        <a:pt x="825" y="26"/>
                        <a:pt x="817" y="34"/>
                        <a:pt x="808" y="34"/>
                      </a:cubicBezTo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8" name="Freeform 30">
                  <a:extLst>
                    <a:ext uri="{FF2B5EF4-FFF2-40B4-BE49-F238E27FC236}">
                      <a16:creationId xmlns:a16="http://schemas.microsoft.com/office/drawing/2014/main" id="{3CEBA8C2-169C-38B2-E4F2-3E6E65120BE7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4762" y="1353"/>
                  <a:ext cx="568" cy="333"/>
                </a:xfrm>
                <a:custGeom>
                  <a:avLst/>
                  <a:gdLst>
                    <a:gd name="T0" fmla="*/ 649 w 687"/>
                    <a:gd name="T1" fmla="*/ 37 h 412"/>
                    <a:gd name="T2" fmla="*/ 649 w 687"/>
                    <a:gd name="T3" fmla="*/ 374 h 412"/>
                    <a:gd name="T4" fmla="*/ 38 w 687"/>
                    <a:gd name="T5" fmla="*/ 374 h 412"/>
                    <a:gd name="T6" fmla="*/ 38 w 687"/>
                    <a:gd name="T7" fmla="*/ 37 h 412"/>
                    <a:gd name="T8" fmla="*/ 649 w 687"/>
                    <a:gd name="T9" fmla="*/ 37 h 412"/>
                    <a:gd name="T10" fmla="*/ 653 w 687"/>
                    <a:gd name="T11" fmla="*/ 0 h 412"/>
                    <a:gd name="T12" fmla="*/ 34 w 687"/>
                    <a:gd name="T13" fmla="*/ 0 h 412"/>
                    <a:gd name="T14" fmla="*/ 0 w 687"/>
                    <a:gd name="T15" fmla="*/ 34 h 412"/>
                    <a:gd name="T16" fmla="*/ 0 w 687"/>
                    <a:gd name="T17" fmla="*/ 378 h 412"/>
                    <a:gd name="T18" fmla="*/ 34 w 687"/>
                    <a:gd name="T19" fmla="*/ 412 h 412"/>
                    <a:gd name="T20" fmla="*/ 653 w 687"/>
                    <a:gd name="T21" fmla="*/ 412 h 412"/>
                    <a:gd name="T22" fmla="*/ 687 w 687"/>
                    <a:gd name="T23" fmla="*/ 378 h 412"/>
                    <a:gd name="T24" fmla="*/ 687 w 687"/>
                    <a:gd name="T25" fmla="*/ 34 h 412"/>
                    <a:gd name="T26" fmla="*/ 653 w 687"/>
                    <a:gd name="T27" fmla="*/ 0 h 41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687" h="412">
                      <a:moveTo>
                        <a:pt x="649" y="37"/>
                      </a:moveTo>
                      <a:cubicBezTo>
                        <a:pt x="649" y="374"/>
                        <a:pt x="649" y="374"/>
                        <a:pt x="649" y="374"/>
                      </a:cubicBezTo>
                      <a:cubicBezTo>
                        <a:pt x="38" y="374"/>
                        <a:pt x="38" y="374"/>
                        <a:pt x="38" y="374"/>
                      </a:cubicBezTo>
                      <a:cubicBezTo>
                        <a:pt x="38" y="37"/>
                        <a:pt x="38" y="37"/>
                        <a:pt x="38" y="37"/>
                      </a:cubicBezTo>
                      <a:cubicBezTo>
                        <a:pt x="649" y="37"/>
                        <a:pt x="649" y="37"/>
                        <a:pt x="649" y="37"/>
                      </a:cubicBezTo>
                      <a:moveTo>
                        <a:pt x="653" y="0"/>
                      </a:moveTo>
                      <a:cubicBezTo>
                        <a:pt x="34" y="0"/>
                        <a:pt x="34" y="0"/>
                        <a:pt x="34" y="0"/>
                      </a:cubicBezTo>
                      <a:cubicBezTo>
                        <a:pt x="16" y="0"/>
                        <a:pt x="0" y="15"/>
                        <a:pt x="0" y="34"/>
                      </a:cubicBezTo>
                      <a:cubicBezTo>
                        <a:pt x="0" y="378"/>
                        <a:pt x="0" y="378"/>
                        <a:pt x="0" y="378"/>
                      </a:cubicBezTo>
                      <a:cubicBezTo>
                        <a:pt x="0" y="397"/>
                        <a:pt x="16" y="412"/>
                        <a:pt x="34" y="412"/>
                      </a:cubicBezTo>
                      <a:cubicBezTo>
                        <a:pt x="653" y="412"/>
                        <a:pt x="653" y="412"/>
                        <a:pt x="653" y="412"/>
                      </a:cubicBezTo>
                      <a:cubicBezTo>
                        <a:pt x="672" y="412"/>
                        <a:pt x="687" y="397"/>
                        <a:pt x="687" y="378"/>
                      </a:cubicBezTo>
                      <a:cubicBezTo>
                        <a:pt x="687" y="34"/>
                        <a:pt x="687" y="34"/>
                        <a:pt x="687" y="34"/>
                      </a:cubicBezTo>
                      <a:cubicBezTo>
                        <a:pt x="687" y="15"/>
                        <a:pt x="672" y="0"/>
                        <a:pt x="653" y="0"/>
                      </a:cubicBezTo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9" name="Freeform 32">
                  <a:extLst>
                    <a:ext uri="{FF2B5EF4-FFF2-40B4-BE49-F238E27FC236}">
                      <a16:creationId xmlns:a16="http://schemas.microsoft.com/office/drawing/2014/main" id="{E839246D-628B-1B65-A48B-FD3EACB8A38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858" y="1528"/>
                  <a:ext cx="82" cy="109"/>
                </a:xfrm>
                <a:custGeom>
                  <a:avLst/>
                  <a:gdLst>
                    <a:gd name="T0" fmla="*/ 0 w 100"/>
                    <a:gd name="T1" fmla="*/ 17 h 134"/>
                    <a:gd name="T2" fmla="*/ 16 w 100"/>
                    <a:gd name="T3" fmla="*/ 0 h 134"/>
                    <a:gd name="T4" fmla="*/ 83 w 100"/>
                    <a:gd name="T5" fmla="*/ 0 h 134"/>
                    <a:gd name="T6" fmla="*/ 100 w 100"/>
                    <a:gd name="T7" fmla="*/ 17 h 134"/>
                    <a:gd name="T8" fmla="*/ 100 w 100"/>
                    <a:gd name="T9" fmla="*/ 117 h 134"/>
                    <a:gd name="T10" fmla="*/ 83 w 100"/>
                    <a:gd name="T11" fmla="*/ 134 h 134"/>
                    <a:gd name="T12" fmla="*/ 16 w 100"/>
                    <a:gd name="T13" fmla="*/ 134 h 134"/>
                    <a:gd name="T14" fmla="*/ 0 w 100"/>
                    <a:gd name="T15" fmla="*/ 117 h 134"/>
                    <a:gd name="T16" fmla="*/ 0 w 100"/>
                    <a:gd name="T17" fmla="*/ 17 h 1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" h="134">
                      <a:moveTo>
                        <a:pt x="0" y="17"/>
                      </a:moveTo>
                      <a:cubicBezTo>
                        <a:pt x="0" y="8"/>
                        <a:pt x="7" y="0"/>
                        <a:pt x="1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92" y="0"/>
                        <a:pt x="100" y="8"/>
                        <a:pt x="100" y="17"/>
                      </a:cubicBezTo>
                      <a:cubicBezTo>
                        <a:pt x="100" y="117"/>
                        <a:pt x="100" y="117"/>
                        <a:pt x="100" y="117"/>
                      </a:cubicBezTo>
                      <a:cubicBezTo>
                        <a:pt x="100" y="126"/>
                        <a:pt x="92" y="134"/>
                        <a:pt x="83" y="134"/>
                      </a:cubicBezTo>
                      <a:cubicBezTo>
                        <a:pt x="16" y="134"/>
                        <a:pt x="16" y="134"/>
                        <a:pt x="16" y="134"/>
                      </a:cubicBezTo>
                      <a:cubicBezTo>
                        <a:pt x="7" y="134"/>
                        <a:pt x="0" y="126"/>
                        <a:pt x="0" y="117"/>
                      </a:cubicBez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0" name="Freeform 33">
                  <a:extLst>
                    <a:ext uri="{FF2B5EF4-FFF2-40B4-BE49-F238E27FC236}">
                      <a16:creationId xmlns:a16="http://schemas.microsoft.com/office/drawing/2014/main" id="{152C3204-7EAE-22FA-AE9B-3DF5B176486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955" y="1483"/>
                  <a:ext cx="83" cy="154"/>
                </a:xfrm>
                <a:custGeom>
                  <a:avLst/>
                  <a:gdLst>
                    <a:gd name="T0" fmla="*/ 0 w 100"/>
                    <a:gd name="T1" fmla="*/ 17 h 190"/>
                    <a:gd name="T2" fmla="*/ 17 w 100"/>
                    <a:gd name="T3" fmla="*/ 0 h 190"/>
                    <a:gd name="T4" fmla="*/ 84 w 100"/>
                    <a:gd name="T5" fmla="*/ 0 h 190"/>
                    <a:gd name="T6" fmla="*/ 100 w 100"/>
                    <a:gd name="T7" fmla="*/ 17 h 190"/>
                    <a:gd name="T8" fmla="*/ 100 w 100"/>
                    <a:gd name="T9" fmla="*/ 173 h 190"/>
                    <a:gd name="T10" fmla="*/ 84 w 100"/>
                    <a:gd name="T11" fmla="*/ 190 h 190"/>
                    <a:gd name="T12" fmla="*/ 17 w 100"/>
                    <a:gd name="T13" fmla="*/ 190 h 190"/>
                    <a:gd name="T14" fmla="*/ 0 w 100"/>
                    <a:gd name="T15" fmla="*/ 173 h 190"/>
                    <a:gd name="T16" fmla="*/ 0 w 100"/>
                    <a:gd name="T17" fmla="*/ 17 h 19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" h="190">
                      <a:moveTo>
                        <a:pt x="0" y="17"/>
                      </a:moveTo>
                      <a:cubicBezTo>
                        <a:pt x="0" y="8"/>
                        <a:pt x="8" y="0"/>
                        <a:pt x="17" y="0"/>
                      </a:cubicBezTo>
                      <a:cubicBezTo>
                        <a:pt x="84" y="0"/>
                        <a:pt x="84" y="0"/>
                        <a:pt x="84" y="0"/>
                      </a:cubicBezTo>
                      <a:cubicBezTo>
                        <a:pt x="93" y="0"/>
                        <a:pt x="100" y="8"/>
                        <a:pt x="100" y="17"/>
                      </a:cubicBezTo>
                      <a:cubicBezTo>
                        <a:pt x="100" y="173"/>
                        <a:pt x="100" y="173"/>
                        <a:pt x="100" y="173"/>
                      </a:cubicBezTo>
                      <a:cubicBezTo>
                        <a:pt x="100" y="182"/>
                        <a:pt x="93" y="190"/>
                        <a:pt x="84" y="190"/>
                      </a:cubicBezTo>
                      <a:cubicBezTo>
                        <a:pt x="17" y="190"/>
                        <a:pt x="17" y="190"/>
                        <a:pt x="17" y="190"/>
                      </a:cubicBezTo>
                      <a:cubicBezTo>
                        <a:pt x="8" y="190"/>
                        <a:pt x="0" y="182"/>
                        <a:pt x="0" y="173"/>
                      </a:cubicBez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1" name="Freeform 34">
                  <a:extLst>
                    <a:ext uri="{FF2B5EF4-FFF2-40B4-BE49-F238E27FC236}">
                      <a16:creationId xmlns:a16="http://schemas.microsoft.com/office/drawing/2014/main" id="{381A520C-DCAD-F52E-3AED-959D0C95653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054" y="1411"/>
                  <a:ext cx="82" cy="226"/>
                </a:xfrm>
                <a:custGeom>
                  <a:avLst/>
                  <a:gdLst>
                    <a:gd name="T0" fmla="*/ 0 w 100"/>
                    <a:gd name="T1" fmla="*/ 17 h 279"/>
                    <a:gd name="T2" fmla="*/ 17 w 100"/>
                    <a:gd name="T3" fmla="*/ 0 h 279"/>
                    <a:gd name="T4" fmla="*/ 83 w 100"/>
                    <a:gd name="T5" fmla="*/ 0 h 279"/>
                    <a:gd name="T6" fmla="*/ 100 w 100"/>
                    <a:gd name="T7" fmla="*/ 17 h 279"/>
                    <a:gd name="T8" fmla="*/ 100 w 100"/>
                    <a:gd name="T9" fmla="*/ 262 h 279"/>
                    <a:gd name="T10" fmla="*/ 83 w 100"/>
                    <a:gd name="T11" fmla="*/ 279 h 279"/>
                    <a:gd name="T12" fmla="*/ 17 w 100"/>
                    <a:gd name="T13" fmla="*/ 279 h 279"/>
                    <a:gd name="T14" fmla="*/ 0 w 100"/>
                    <a:gd name="T15" fmla="*/ 262 h 279"/>
                    <a:gd name="T16" fmla="*/ 0 w 100"/>
                    <a:gd name="T17" fmla="*/ 17 h 27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" h="279">
                      <a:moveTo>
                        <a:pt x="0" y="17"/>
                      </a:moveTo>
                      <a:cubicBezTo>
                        <a:pt x="0" y="8"/>
                        <a:pt x="7" y="0"/>
                        <a:pt x="17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93" y="0"/>
                        <a:pt x="100" y="8"/>
                        <a:pt x="100" y="17"/>
                      </a:cubicBezTo>
                      <a:cubicBezTo>
                        <a:pt x="100" y="262"/>
                        <a:pt x="100" y="262"/>
                        <a:pt x="100" y="262"/>
                      </a:cubicBezTo>
                      <a:cubicBezTo>
                        <a:pt x="100" y="271"/>
                        <a:pt x="93" y="279"/>
                        <a:pt x="83" y="279"/>
                      </a:cubicBezTo>
                      <a:cubicBezTo>
                        <a:pt x="17" y="279"/>
                        <a:pt x="17" y="279"/>
                        <a:pt x="17" y="279"/>
                      </a:cubicBezTo>
                      <a:cubicBezTo>
                        <a:pt x="7" y="279"/>
                        <a:pt x="0" y="271"/>
                        <a:pt x="0" y="262"/>
                      </a:cubicBezTo>
                      <a:lnTo>
                        <a:pt x="0" y="17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2" name="Freeform 35">
                  <a:extLst>
                    <a:ext uri="{FF2B5EF4-FFF2-40B4-BE49-F238E27FC236}">
                      <a16:creationId xmlns:a16="http://schemas.microsoft.com/office/drawing/2014/main" id="{4EDAB9F4-5EA5-EC5B-6BE1-48339D6BEF5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2" y="1448"/>
                  <a:ext cx="83" cy="189"/>
                </a:xfrm>
                <a:custGeom>
                  <a:avLst/>
                  <a:gdLst>
                    <a:gd name="T0" fmla="*/ 0 w 100"/>
                    <a:gd name="T1" fmla="*/ 17 h 234"/>
                    <a:gd name="T2" fmla="*/ 16 w 100"/>
                    <a:gd name="T3" fmla="*/ 0 h 234"/>
                    <a:gd name="T4" fmla="*/ 83 w 100"/>
                    <a:gd name="T5" fmla="*/ 0 h 234"/>
                    <a:gd name="T6" fmla="*/ 100 w 100"/>
                    <a:gd name="T7" fmla="*/ 17 h 234"/>
                    <a:gd name="T8" fmla="*/ 100 w 100"/>
                    <a:gd name="T9" fmla="*/ 217 h 234"/>
                    <a:gd name="T10" fmla="*/ 83 w 100"/>
                    <a:gd name="T11" fmla="*/ 234 h 234"/>
                    <a:gd name="T12" fmla="*/ 16 w 100"/>
                    <a:gd name="T13" fmla="*/ 234 h 234"/>
                    <a:gd name="T14" fmla="*/ 0 w 100"/>
                    <a:gd name="T15" fmla="*/ 217 h 234"/>
                    <a:gd name="T16" fmla="*/ 0 w 100"/>
                    <a:gd name="T17" fmla="*/ 17 h 23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00" h="234">
                      <a:moveTo>
                        <a:pt x="0" y="17"/>
                      </a:moveTo>
                      <a:cubicBezTo>
                        <a:pt x="0" y="7"/>
                        <a:pt x="7" y="0"/>
                        <a:pt x="16" y="0"/>
                      </a:cubicBezTo>
                      <a:cubicBezTo>
                        <a:pt x="83" y="0"/>
                        <a:pt x="83" y="0"/>
                        <a:pt x="83" y="0"/>
                      </a:cubicBezTo>
                      <a:cubicBezTo>
                        <a:pt x="92" y="0"/>
                        <a:pt x="100" y="7"/>
                        <a:pt x="100" y="17"/>
                      </a:cubicBezTo>
                      <a:cubicBezTo>
                        <a:pt x="100" y="217"/>
                        <a:pt x="100" y="217"/>
                        <a:pt x="100" y="217"/>
                      </a:cubicBezTo>
                      <a:cubicBezTo>
                        <a:pt x="100" y="226"/>
                        <a:pt x="92" y="234"/>
                        <a:pt x="83" y="234"/>
                      </a:cubicBezTo>
                      <a:cubicBezTo>
                        <a:pt x="16" y="234"/>
                        <a:pt x="16" y="234"/>
                        <a:pt x="16" y="234"/>
                      </a:cubicBezTo>
                      <a:cubicBezTo>
                        <a:pt x="7" y="234"/>
                        <a:pt x="0" y="226"/>
                        <a:pt x="0" y="217"/>
                      </a:cubicBezTo>
                      <a:cubicBezTo>
                        <a:pt x="0" y="17"/>
                        <a:pt x="0" y="17"/>
                        <a:pt x="0" y="17"/>
                      </a:cubicBezTo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3" name="Freeform 37">
                  <a:extLst>
                    <a:ext uri="{FF2B5EF4-FFF2-40B4-BE49-F238E27FC236}">
                      <a16:creationId xmlns:a16="http://schemas.microsoft.com/office/drawing/2014/main" id="{801C2E3E-AABD-302B-3E85-52B259867E7A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155" y="1637"/>
                  <a:ext cx="195" cy="131"/>
                </a:xfrm>
                <a:custGeom>
                  <a:avLst/>
                  <a:gdLst>
                    <a:gd name="T0" fmla="*/ 19 w 195"/>
                    <a:gd name="T1" fmla="*/ 103 h 131"/>
                    <a:gd name="T2" fmla="*/ 0 w 195"/>
                    <a:gd name="T3" fmla="*/ 103 h 131"/>
                    <a:gd name="T4" fmla="*/ 0 w 195"/>
                    <a:gd name="T5" fmla="*/ 131 h 131"/>
                    <a:gd name="T6" fmla="*/ 195 w 195"/>
                    <a:gd name="T7" fmla="*/ 131 h 131"/>
                    <a:gd name="T8" fmla="*/ 19 w 195"/>
                    <a:gd name="T9" fmla="*/ 131 h 131"/>
                    <a:gd name="T10" fmla="*/ 19 w 195"/>
                    <a:gd name="T11" fmla="*/ 103 h 131"/>
                    <a:gd name="T12" fmla="*/ 19 w 195"/>
                    <a:gd name="T13" fmla="*/ 49 h 131"/>
                    <a:gd name="T14" fmla="*/ 0 w 195"/>
                    <a:gd name="T15" fmla="*/ 49 h 131"/>
                    <a:gd name="T16" fmla="*/ 0 w 195"/>
                    <a:gd name="T17" fmla="*/ 76 h 131"/>
                    <a:gd name="T18" fmla="*/ 19 w 195"/>
                    <a:gd name="T19" fmla="*/ 76 h 131"/>
                    <a:gd name="T20" fmla="*/ 19 w 195"/>
                    <a:gd name="T21" fmla="*/ 49 h 131"/>
                    <a:gd name="T22" fmla="*/ 19 w 195"/>
                    <a:gd name="T23" fmla="*/ 0 h 131"/>
                    <a:gd name="T24" fmla="*/ 0 w 195"/>
                    <a:gd name="T25" fmla="*/ 0 h 131"/>
                    <a:gd name="T26" fmla="*/ 0 w 195"/>
                    <a:gd name="T27" fmla="*/ 18 h 131"/>
                    <a:gd name="T28" fmla="*/ 19 w 195"/>
                    <a:gd name="T29" fmla="*/ 18 h 131"/>
                    <a:gd name="T30" fmla="*/ 19 w 195"/>
                    <a:gd name="T31" fmla="*/ 0 h 1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195" h="131">
                      <a:moveTo>
                        <a:pt x="19" y="103"/>
                      </a:moveTo>
                      <a:lnTo>
                        <a:pt x="0" y="103"/>
                      </a:lnTo>
                      <a:lnTo>
                        <a:pt x="0" y="131"/>
                      </a:lnTo>
                      <a:lnTo>
                        <a:pt x="195" y="131"/>
                      </a:lnTo>
                      <a:lnTo>
                        <a:pt x="19" y="131"/>
                      </a:lnTo>
                      <a:lnTo>
                        <a:pt x="19" y="103"/>
                      </a:lnTo>
                      <a:moveTo>
                        <a:pt x="19" y="49"/>
                      </a:moveTo>
                      <a:lnTo>
                        <a:pt x="0" y="49"/>
                      </a:lnTo>
                      <a:lnTo>
                        <a:pt x="0" y="76"/>
                      </a:lnTo>
                      <a:lnTo>
                        <a:pt x="19" y="76"/>
                      </a:lnTo>
                      <a:lnTo>
                        <a:pt x="19" y="49"/>
                      </a:lnTo>
                      <a:moveTo>
                        <a:pt x="19" y="0"/>
                      </a:moveTo>
                      <a:lnTo>
                        <a:pt x="0" y="0"/>
                      </a:lnTo>
                      <a:lnTo>
                        <a:pt x="0" y="18"/>
                      </a:lnTo>
                      <a:lnTo>
                        <a:pt x="19" y="18"/>
                      </a:lnTo>
                      <a:lnTo>
                        <a:pt x="19" y="0"/>
                      </a:lnTo>
                    </a:path>
                  </a:pathLst>
                </a:cu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4" name="Rectangle 38">
                  <a:extLst>
                    <a:ext uri="{FF2B5EF4-FFF2-40B4-BE49-F238E27FC236}">
                      <a16:creationId xmlns:a16="http://schemas.microsoft.com/office/drawing/2014/main" id="{89E3C037-FFAE-84C6-5C4B-E5A47475D62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5" y="1713"/>
                  <a:ext cx="19" cy="27"/>
                </a:xfrm>
                <a:prstGeom prst="rect">
                  <a:avLst/>
                </a:pr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5" name="Rectangle 39">
                  <a:extLst>
                    <a:ext uri="{FF2B5EF4-FFF2-40B4-BE49-F238E27FC236}">
                      <a16:creationId xmlns:a16="http://schemas.microsoft.com/office/drawing/2014/main" id="{5DA0D1C3-2974-B5D1-186A-FE84A42ED52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5" y="1713"/>
                  <a:ext cx="19" cy="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6" name="Rectangle 40">
                  <a:extLst>
                    <a:ext uri="{FF2B5EF4-FFF2-40B4-BE49-F238E27FC236}">
                      <a16:creationId xmlns:a16="http://schemas.microsoft.com/office/drawing/2014/main" id="{F6FBA939-6F12-45F9-78DE-B07FB3BDB5B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5" y="1655"/>
                  <a:ext cx="19" cy="31"/>
                </a:xfrm>
                <a:prstGeom prst="rect">
                  <a:avLst/>
                </a:pr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7" name="Rectangle 41">
                  <a:extLst>
                    <a:ext uri="{FF2B5EF4-FFF2-40B4-BE49-F238E27FC236}">
                      <a16:creationId xmlns:a16="http://schemas.microsoft.com/office/drawing/2014/main" id="{900F3987-9F92-9F40-8E6D-05F8A685620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55" y="1655"/>
                  <a:ext cx="19" cy="3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8" name="Freeform 42">
                  <a:extLst>
                    <a:ext uri="{FF2B5EF4-FFF2-40B4-BE49-F238E27FC236}">
                      <a16:creationId xmlns:a16="http://schemas.microsoft.com/office/drawing/2014/main" id="{F51AC6DE-A468-5B4B-283B-2957580A34B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5" y="1632"/>
                  <a:ext cx="19" cy="5"/>
                </a:xfrm>
                <a:custGeom>
                  <a:avLst/>
                  <a:gdLst>
                    <a:gd name="T0" fmla="*/ 0 w 22"/>
                    <a:gd name="T1" fmla="*/ 0 h 6"/>
                    <a:gd name="T2" fmla="*/ 0 w 22"/>
                    <a:gd name="T3" fmla="*/ 6 h 6"/>
                    <a:gd name="T4" fmla="*/ 22 w 22"/>
                    <a:gd name="T5" fmla="*/ 6 h 6"/>
                    <a:gd name="T6" fmla="*/ 12 w 22"/>
                    <a:gd name="T7" fmla="*/ 6 h 6"/>
                    <a:gd name="T8" fmla="*/ 0 w 22"/>
                    <a:gd name="T9" fmla="*/ 0 h 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6">
                      <a:moveTo>
                        <a:pt x="0" y="0"/>
                      </a:moveTo>
                      <a:cubicBezTo>
                        <a:pt x="0" y="6"/>
                        <a:pt x="0" y="6"/>
                        <a:pt x="0" y="6"/>
                      </a:cubicBezTo>
                      <a:cubicBezTo>
                        <a:pt x="22" y="6"/>
                        <a:pt x="22" y="6"/>
                        <a:pt x="22" y="6"/>
                      </a:cubicBezTo>
                      <a:cubicBezTo>
                        <a:pt x="12" y="6"/>
                        <a:pt x="12" y="6"/>
                        <a:pt x="12" y="6"/>
                      </a:cubicBezTo>
                      <a:cubicBezTo>
                        <a:pt x="8" y="6"/>
                        <a:pt x="3" y="4"/>
                        <a:pt x="0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39" name="Freeform 43">
                  <a:extLst>
                    <a:ext uri="{FF2B5EF4-FFF2-40B4-BE49-F238E27FC236}">
                      <a16:creationId xmlns:a16="http://schemas.microsoft.com/office/drawing/2014/main" id="{B5ABCD5D-C7BE-4446-6476-ACF590EA578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55" y="1577"/>
                  <a:ext cx="19" cy="60"/>
                </a:xfrm>
                <a:custGeom>
                  <a:avLst/>
                  <a:gdLst>
                    <a:gd name="T0" fmla="*/ 22 w 22"/>
                    <a:gd name="T1" fmla="*/ 0 h 74"/>
                    <a:gd name="T2" fmla="*/ 0 w 22"/>
                    <a:gd name="T3" fmla="*/ 0 h 74"/>
                    <a:gd name="T4" fmla="*/ 0 w 22"/>
                    <a:gd name="T5" fmla="*/ 68 h 74"/>
                    <a:gd name="T6" fmla="*/ 12 w 22"/>
                    <a:gd name="T7" fmla="*/ 74 h 74"/>
                    <a:gd name="T8" fmla="*/ 22 w 22"/>
                    <a:gd name="T9" fmla="*/ 74 h 74"/>
                    <a:gd name="T10" fmla="*/ 22 w 22"/>
                    <a:gd name="T11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22" h="74">
                      <a:moveTo>
                        <a:pt x="22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3" y="72"/>
                        <a:pt x="8" y="74"/>
                        <a:pt x="12" y="74"/>
                      </a:cubicBezTo>
                      <a:cubicBezTo>
                        <a:pt x="22" y="74"/>
                        <a:pt x="22" y="74"/>
                        <a:pt x="22" y="74"/>
                      </a:cubicBezTo>
                      <a:cubicBezTo>
                        <a:pt x="22" y="0"/>
                        <a:pt x="22" y="0"/>
                        <a:pt x="22" y="0"/>
                      </a:cubicBezTo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0" name="Rectangle 46">
                  <a:extLst>
                    <a:ext uri="{FF2B5EF4-FFF2-40B4-BE49-F238E27FC236}">
                      <a16:creationId xmlns:a16="http://schemas.microsoft.com/office/drawing/2014/main" id="{F74D808A-74C9-A73C-187B-6263EA27ECC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0" y="1713"/>
                  <a:ext cx="19" cy="27"/>
                </a:xfrm>
                <a:prstGeom prst="rect">
                  <a:avLst/>
                </a:pr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1" name="Rectangle 47">
                  <a:extLst>
                    <a:ext uri="{FF2B5EF4-FFF2-40B4-BE49-F238E27FC236}">
                      <a16:creationId xmlns:a16="http://schemas.microsoft.com/office/drawing/2014/main" id="{7495A57B-5B23-F929-81E9-EC4169747FC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350" y="1713"/>
                  <a:ext cx="19" cy="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2" name="Rectangle 49">
                  <a:extLst>
                    <a:ext uri="{FF2B5EF4-FFF2-40B4-BE49-F238E27FC236}">
                      <a16:creationId xmlns:a16="http://schemas.microsoft.com/office/drawing/2014/main" id="{22D1A43D-EE90-D924-7EC6-8ABFBB885F6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4" y="1713"/>
                  <a:ext cx="176" cy="27"/>
                </a:xfrm>
                <a:prstGeom prst="rect">
                  <a:avLst/>
                </a:pr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3" name="Rectangle 50">
                  <a:extLst>
                    <a:ext uri="{FF2B5EF4-FFF2-40B4-BE49-F238E27FC236}">
                      <a16:creationId xmlns:a16="http://schemas.microsoft.com/office/drawing/2014/main" id="{C228031D-F20A-A8C0-EC62-2BD5498E2AA0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174" y="1713"/>
                  <a:ext cx="176" cy="2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4" name="Freeform 51">
                  <a:extLst>
                    <a:ext uri="{FF2B5EF4-FFF2-40B4-BE49-F238E27FC236}">
                      <a16:creationId xmlns:a16="http://schemas.microsoft.com/office/drawing/2014/main" id="{F1FC86D2-56C9-0A78-45F4-273655CB544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4" y="1577"/>
                  <a:ext cx="156" cy="109"/>
                </a:xfrm>
                <a:custGeom>
                  <a:avLst/>
                  <a:gdLst>
                    <a:gd name="T0" fmla="*/ 189 w 189"/>
                    <a:gd name="T1" fmla="*/ 0 h 135"/>
                    <a:gd name="T2" fmla="*/ 151 w 189"/>
                    <a:gd name="T3" fmla="*/ 0 h 135"/>
                    <a:gd name="T4" fmla="*/ 151 w 189"/>
                    <a:gd name="T5" fmla="*/ 97 h 135"/>
                    <a:gd name="T6" fmla="*/ 0 w 189"/>
                    <a:gd name="T7" fmla="*/ 97 h 135"/>
                    <a:gd name="T8" fmla="*/ 0 w 189"/>
                    <a:gd name="T9" fmla="*/ 135 h 135"/>
                    <a:gd name="T10" fmla="*/ 155 w 189"/>
                    <a:gd name="T11" fmla="*/ 135 h 135"/>
                    <a:gd name="T12" fmla="*/ 189 w 189"/>
                    <a:gd name="T13" fmla="*/ 101 h 135"/>
                    <a:gd name="T14" fmla="*/ 189 w 189"/>
                    <a:gd name="T15" fmla="*/ 0 h 13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189" h="135">
                      <a:moveTo>
                        <a:pt x="189" y="0"/>
                      </a:moveTo>
                      <a:cubicBezTo>
                        <a:pt x="151" y="0"/>
                        <a:pt x="151" y="0"/>
                        <a:pt x="151" y="0"/>
                      </a:cubicBezTo>
                      <a:cubicBezTo>
                        <a:pt x="151" y="97"/>
                        <a:pt x="151" y="97"/>
                        <a:pt x="151" y="97"/>
                      </a:cubicBezTo>
                      <a:cubicBezTo>
                        <a:pt x="0" y="97"/>
                        <a:pt x="0" y="97"/>
                        <a:pt x="0" y="97"/>
                      </a:cubicBezTo>
                      <a:cubicBezTo>
                        <a:pt x="0" y="135"/>
                        <a:pt x="0" y="135"/>
                        <a:pt x="0" y="135"/>
                      </a:cubicBezTo>
                      <a:cubicBezTo>
                        <a:pt x="155" y="135"/>
                        <a:pt x="155" y="135"/>
                        <a:pt x="155" y="135"/>
                      </a:cubicBezTo>
                      <a:cubicBezTo>
                        <a:pt x="174" y="135"/>
                        <a:pt x="189" y="120"/>
                        <a:pt x="189" y="101"/>
                      </a:cubicBezTo>
                      <a:cubicBezTo>
                        <a:pt x="189" y="0"/>
                        <a:pt x="189" y="0"/>
                        <a:pt x="189" y="0"/>
                      </a:cubicBezTo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5" name="Freeform 52">
                  <a:extLst>
                    <a:ext uri="{FF2B5EF4-FFF2-40B4-BE49-F238E27FC236}">
                      <a16:creationId xmlns:a16="http://schemas.microsoft.com/office/drawing/2014/main" id="{20D94BB0-E534-E483-3156-547EFF9AC6A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4" y="1623"/>
                  <a:ext cx="61" cy="14"/>
                </a:xfrm>
                <a:custGeom>
                  <a:avLst/>
                  <a:gdLst>
                    <a:gd name="T0" fmla="*/ 74 w 74"/>
                    <a:gd name="T1" fmla="*/ 0 h 17"/>
                    <a:gd name="T2" fmla="*/ 57 w 74"/>
                    <a:gd name="T3" fmla="*/ 17 h 17"/>
                    <a:gd name="T4" fmla="*/ 0 w 74"/>
                    <a:gd name="T5" fmla="*/ 17 h 17"/>
                    <a:gd name="T6" fmla="*/ 74 w 74"/>
                    <a:gd name="T7" fmla="*/ 17 h 17"/>
                    <a:gd name="T8" fmla="*/ 74 w 74"/>
                    <a:gd name="T9" fmla="*/ 0 h 1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74" h="17">
                      <a:moveTo>
                        <a:pt x="74" y="0"/>
                      </a:moveTo>
                      <a:cubicBezTo>
                        <a:pt x="74" y="9"/>
                        <a:pt x="66" y="17"/>
                        <a:pt x="57" y="17"/>
                      </a:cubicBezTo>
                      <a:cubicBezTo>
                        <a:pt x="0" y="17"/>
                        <a:pt x="0" y="17"/>
                        <a:pt x="0" y="17"/>
                      </a:cubicBezTo>
                      <a:cubicBezTo>
                        <a:pt x="74" y="17"/>
                        <a:pt x="74" y="17"/>
                        <a:pt x="74" y="17"/>
                      </a:cubicBezTo>
                      <a:cubicBezTo>
                        <a:pt x="74" y="0"/>
                        <a:pt x="74" y="0"/>
                        <a:pt x="74" y="0"/>
                      </a:cubicBezTo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6" name="Freeform 53">
                  <a:extLst>
                    <a:ext uri="{FF2B5EF4-FFF2-40B4-BE49-F238E27FC236}">
                      <a16:creationId xmlns:a16="http://schemas.microsoft.com/office/drawing/2014/main" id="{91C0207D-56E5-DEC8-087A-4003FD6209E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4" y="1577"/>
                  <a:ext cx="61" cy="60"/>
                </a:xfrm>
                <a:custGeom>
                  <a:avLst/>
                  <a:gdLst>
                    <a:gd name="T0" fmla="*/ 74 w 74"/>
                    <a:gd name="T1" fmla="*/ 0 h 74"/>
                    <a:gd name="T2" fmla="*/ 0 w 74"/>
                    <a:gd name="T3" fmla="*/ 0 h 74"/>
                    <a:gd name="T4" fmla="*/ 0 w 74"/>
                    <a:gd name="T5" fmla="*/ 74 h 74"/>
                    <a:gd name="T6" fmla="*/ 57 w 74"/>
                    <a:gd name="T7" fmla="*/ 74 h 74"/>
                    <a:gd name="T8" fmla="*/ 74 w 74"/>
                    <a:gd name="T9" fmla="*/ 57 h 74"/>
                    <a:gd name="T10" fmla="*/ 74 w 74"/>
                    <a:gd name="T11" fmla="*/ 57 h 74"/>
                    <a:gd name="T12" fmla="*/ 74 w 74"/>
                    <a:gd name="T13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74" h="74">
                      <a:moveTo>
                        <a:pt x="74" y="0"/>
                      </a:moveTo>
                      <a:cubicBezTo>
                        <a:pt x="0" y="0"/>
                        <a:pt x="0" y="0"/>
                        <a:pt x="0" y="0"/>
                      </a:cubicBezTo>
                      <a:cubicBezTo>
                        <a:pt x="0" y="74"/>
                        <a:pt x="0" y="74"/>
                        <a:pt x="0" y="74"/>
                      </a:cubicBezTo>
                      <a:cubicBezTo>
                        <a:pt x="57" y="74"/>
                        <a:pt x="57" y="74"/>
                        <a:pt x="57" y="74"/>
                      </a:cubicBezTo>
                      <a:cubicBezTo>
                        <a:pt x="66" y="74"/>
                        <a:pt x="74" y="66"/>
                        <a:pt x="74" y="57"/>
                      </a:cubicBezTo>
                      <a:cubicBezTo>
                        <a:pt x="74" y="57"/>
                        <a:pt x="74" y="57"/>
                        <a:pt x="74" y="57"/>
                      </a:cubicBezTo>
                      <a:cubicBezTo>
                        <a:pt x="74" y="0"/>
                        <a:pt x="74" y="0"/>
                        <a:pt x="74" y="0"/>
                      </a:cubicBezTo>
                    </a:path>
                  </a:pathLst>
                </a:custGeom>
                <a:solidFill>
                  <a:srgbClr val="025073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7" name="Freeform 54">
                  <a:extLst>
                    <a:ext uri="{FF2B5EF4-FFF2-40B4-BE49-F238E27FC236}">
                      <a16:creationId xmlns:a16="http://schemas.microsoft.com/office/drawing/2014/main" id="{213CA077-23EE-49B4-87A8-BB811F3515C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54" y="1577"/>
                  <a:ext cx="35" cy="191"/>
                </a:xfrm>
                <a:custGeom>
                  <a:avLst/>
                  <a:gdLst>
                    <a:gd name="T0" fmla="*/ 0 w 43"/>
                    <a:gd name="T1" fmla="*/ 217 h 236"/>
                    <a:gd name="T2" fmla="*/ 0 w 43"/>
                    <a:gd name="T3" fmla="*/ 24 h 236"/>
                    <a:gd name="T4" fmla="*/ 19 w 43"/>
                    <a:gd name="T5" fmla="*/ 0 h 236"/>
                    <a:gd name="T6" fmla="*/ 43 w 43"/>
                    <a:gd name="T7" fmla="*/ 24 h 236"/>
                    <a:gd name="T8" fmla="*/ 43 w 43"/>
                    <a:gd name="T9" fmla="*/ 217 h 236"/>
                    <a:gd name="T10" fmla="*/ 19 w 43"/>
                    <a:gd name="T11" fmla="*/ 236 h 236"/>
                    <a:gd name="T12" fmla="*/ 0 w 43"/>
                    <a:gd name="T13" fmla="*/ 217 h 23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3" h="236">
                      <a:moveTo>
                        <a:pt x="0" y="217"/>
                      </a:moveTo>
                      <a:cubicBezTo>
                        <a:pt x="0" y="24"/>
                        <a:pt x="0" y="24"/>
                        <a:pt x="0" y="24"/>
                      </a:cubicBezTo>
                      <a:cubicBezTo>
                        <a:pt x="0" y="9"/>
                        <a:pt x="9" y="0"/>
                        <a:pt x="19" y="0"/>
                      </a:cubicBezTo>
                      <a:cubicBezTo>
                        <a:pt x="34" y="0"/>
                        <a:pt x="43" y="9"/>
                        <a:pt x="43" y="24"/>
                      </a:cubicBezTo>
                      <a:cubicBezTo>
                        <a:pt x="43" y="217"/>
                        <a:pt x="43" y="217"/>
                        <a:pt x="43" y="217"/>
                      </a:cubicBezTo>
                      <a:cubicBezTo>
                        <a:pt x="43" y="226"/>
                        <a:pt x="34" y="236"/>
                        <a:pt x="19" y="236"/>
                      </a:cubicBezTo>
                      <a:cubicBezTo>
                        <a:pt x="9" y="236"/>
                        <a:pt x="0" y="226"/>
                        <a:pt x="0" y="21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8" name="Freeform 55">
                  <a:extLst>
                    <a:ext uri="{FF2B5EF4-FFF2-40B4-BE49-F238E27FC236}">
                      <a16:creationId xmlns:a16="http://schemas.microsoft.com/office/drawing/2014/main" id="{1238D013-1B5D-7FAC-4167-82DC244F8F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74" y="1655"/>
                  <a:ext cx="195" cy="35"/>
                </a:xfrm>
                <a:custGeom>
                  <a:avLst/>
                  <a:gdLst>
                    <a:gd name="T0" fmla="*/ 20 w 237"/>
                    <a:gd name="T1" fmla="*/ 0 h 44"/>
                    <a:gd name="T2" fmla="*/ 212 w 237"/>
                    <a:gd name="T3" fmla="*/ 0 h 44"/>
                    <a:gd name="T4" fmla="*/ 237 w 237"/>
                    <a:gd name="T5" fmla="*/ 24 h 44"/>
                    <a:gd name="T6" fmla="*/ 212 w 237"/>
                    <a:gd name="T7" fmla="*/ 44 h 44"/>
                    <a:gd name="T8" fmla="*/ 20 w 237"/>
                    <a:gd name="T9" fmla="*/ 44 h 44"/>
                    <a:gd name="T10" fmla="*/ 0 w 237"/>
                    <a:gd name="T11" fmla="*/ 24 h 44"/>
                    <a:gd name="T12" fmla="*/ 20 w 237"/>
                    <a:gd name="T13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237" h="44">
                      <a:moveTo>
                        <a:pt x="20" y="0"/>
                      </a:moveTo>
                      <a:cubicBezTo>
                        <a:pt x="212" y="0"/>
                        <a:pt x="212" y="0"/>
                        <a:pt x="212" y="0"/>
                      </a:cubicBezTo>
                      <a:cubicBezTo>
                        <a:pt x="227" y="0"/>
                        <a:pt x="237" y="10"/>
                        <a:pt x="237" y="24"/>
                      </a:cubicBezTo>
                      <a:cubicBezTo>
                        <a:pt x="237" y="34"/>
                        <a:pt x="227" y="44"/>
                        <a:pt x="212" y="44"/>
                      </a:cubicBezTo>
                      <a:cubicBezTo>
                        <a:pt x="20" y="44"/>
                        <a:pt x="20" y="44"/>
                        <a:pt x="20" y="44"/>
                      </a:cubicBezTo>
                      <a:cubicBezTo>
                        <a:pt x="10" y="44"/>
                        <a:pt x="0" y="34"/>
                        <a:pt x="0" y="24"/>
                      </a:cubicBezTo>
                      <a:cubicBezTo>
                        <a:pt x="0" y="10"/>
                        <a:pt x="10" y="0"/>
                        <a:pt x="20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49" name="Freeform 56">
                  <a:extLst>
                    <a:ext uri="{FF2B5EF4-FFF2-40B4-BE49-F238E27FC236}">
                      <a16:creationId xmlns:a16="http://schemas.microsoft.com/office/drawing/2014/main" id="{ED40CD3B-2EA3-328B-CA26-142088BEC73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8" y="1598"/>
                  <a:ext cx="159" cy="155"/>
                </a:xfrm>
                <a:custGeom>
                  <a:avLst/>
                  <a:gdLst>
                    <a:gd name="T0" fmla="*/ 10 w 192"/>
                    <a:gd name="T1" fmla="*/ 148 h 192"/>
                    <a:gd name="T2" fmla="*/ 148 w 192"/>
                    <a:gd name="T3" fmla="*/ 10 h 192"/>
                    <a:gd name="T4" fmla="*/ 182 w 192"/>
                    <a:gd name="T5" fmla="*/ 10 h 192"/>
                    <a:gd name="T6" fmla="*/ 182 w 192"/>
                    <a:gd name="T7" fmla="*/ 44 h 192"/>
                    <a:gd name="T8" fmla="*/ 44 w 192"/>
                    <a:gd name="T9" fmla="*/ 182 h 192"/>
                    <a:gd name="T10" fmla="*/ 10 w 192"/>
                    <a:gd name="T11" fmla="*/ 182 h 192"/>
                    <a:gd name="T12" fmla="*/ 10 w 192"/>
                    <a:gd name="T13" fmla="*/ 148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2" h="192">
                      <a:moveTo>
                        <a:pt x="10" y="148"/>
                      </a:moveTo>
                      <a:cubicBezTo>
                        <a:pt x="148" y="10"/>
                        <a:pt x="148" y="10"/>
                        <a:pt x="148" y="10"/>
                      </a:cubicBezTo>
                      <a:cubicBezTo>
                        <a:pt x="158" y="0"/>
                        <a:pt x="173" y="0"/>
                        <a:pt x="182" y="10"/>
                      </a:cubicBezTo>
                      <a:cubicBezTo>
                        <a:pt x="192" y="20"/>
                        <a:pt x="192" y="34"/>
                        <a:pt x="182" y="44"/>
                      </a:cubicBezTo>
                      <a:cubicBezTo>
                        <a:pt x="44" y="182"/>
                        <a:pt x="44" y="182"/>
                        <a:pt x="44" y="182"/>
                      </a:cubicBezTo>
                      <a:cubicBezTo>
                        <a:pt x="34" y="192"/>
                        <a:pt x="20" y="192"/>
                        <a:pt x="10" y="182"/>
                      </a:cubicBezTo>
                      <a:cubicBezTo>
                        <a:pt x="0" y="173"/>
                        <a:pt x="0" y="158"/>
                        <a:pt x="10" y="148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0" name="Freeform 57">
                  <a:extLst>
                    <a:ext uri="{FF2B5EF4-FFF2-40B4-BE49-F238E27FC236}">
                      <a16:creationId xmlns:a16="http://schemas.microsoft.com/office/drawing/2014/main" id="{0D61CFC3-F56A-F27B-1F03-452AD7EA0813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188" y="1598"/>
                  <a:ext cx="159" cy="155"/>
                </a:xfrm>
                <a:custGeom>
                  <a:avLst/>
                  <a:gdLst>
                    <a:gd name="T0" fmla="*/ 44 w 192"/>
                    <a:gd name="T1" fmla="*/ 10 h 192"/>
                    <a:gd name="T2" fmla="*/ 182 w 192"/>
                    <a:gd name="T3" fmla="*/ 148 h 192"/>
                    <a:gd name="T4" fmla="*/ 182 w 192"/>
                    <a:gd name="T5" fmla="*/ 182 h 192"/>
                    <a:gd name="T6" fmla="*/ 148 w 192"/>
                    <a:gd name="T7" fmla="*/ 182 h 192"/>
                    <a:gd name="T8" fmla="*/ 10 w 192"/>
                    <a:gd name="T9" fmla="*/ 44 h 192"/>
                    <a:gd name="T10" fmla="*/ 10 w 192"/>
                    <a:gd name="T11" fmla="*/ 10 h 192"/>
                    <a:gd name="T12" fmla="*/ 44 w 192"/>
                    <a:gd name="T13" fmla="*/ 10 h 19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92" h="192">
                      <a:moveTo>
                        <a:pt x="44" y="10"/>
                      </a:moveTo>
                      <a:cubicBezTo>
                        <a:pt x="182" y="148"/>
                        <a:pt x="182" y="148"/>
                        <a:pt x="182" y="148"/>
                      </a:cubicBezTo>
                      <a:cubicBezTo>
                        <a:pt x="192" y="158"/>
                        <a:pt x="192" y="173"/>
                        <a:pt x="182" y="182"/>
                      </a:cubicBezTo>
                      <a:cubicBezTo>
                        <a:pt x="173" y="192"/>
                        <a:pt x="158" y="192"/>
                        <a:pt x="148" y="182"/>
                      </a:cubicBezTo>
                      <a:cubicBezTo>
                        <a:pt x="10" y="44"/>
                        <a:pt x="10" y="44"/>
                        <a:pt x="10" y="44"/>
                      </a:cubicBezTo>
                      <a:cubicBezTo>
                        <a:pt x="0" y="34"/>
                        <a:pt x="0" y="20"/>
                        <a:pt x="10" y="10"/>
                      </a:cubicBezTo>
                      <a:cubicBezTo>
                        <a:pt x="20" y="0"/>
                        <a:pt x="34" y="0"/>
                        <a:pt x="44" y="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1" name="Oval 58">
                  <a:extLst>
                    <a:ext uri="{FF2B5EF4-FFF2-40B4-BE49-F238E27FC236}">
                      <a16:creationId xmlns:a16="http://schemas.microsoft.com/office/drawing/2014/main" id="{A62E44DE-750D-9544-10BC-21C143247A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239" y="1640"/>
                  <a:ext cx="58" cy="64"/>
                </a:xfrm>
                <a:prstGeom prst="ellipse">
                  <a:avLst/>
                </a:prstGeom>
                <a:solidFill>
                  <a:schemeClr val="bg2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52" name="Freeform 59">
                  <a:extLst>
                    <a:ext uri="{FF2B5EF4-FFF2-40B4-BE49-F238E27FC236}">
                      <a16:creationId xmlns:a16="http://schemas.microsoft.com/office/drawing/2014/main" id="{B4BB7B38-BE98-9207-30B3-BA2B27A9D1FC}"/>
                    </a:ext>
                  </a:extLst>
                </p:cNvPr>
                <p:cNvSpPr>
                  <a:spLocks noEditPoints="1"/>
                </p:cNvSpPr>
                <p:nvPr/>
              </p:nvSpPr>
              <p:spPr bwMode="auto">
                <a:xfrm>
                  <a:off x="5210" y="1619"/>
                  <a:ext cx="116" cy="113"/>
                </a:xfrm>
                <a:custGeom>
                  <a:avLst/>
                  <a:gdLst>
                    <a:gd name="T0" fmla="*/ 70 w 140"/>
                    <a:gd name="T1" fmla="*/ 0 h 140"/>
                    <a:gd name="T2" fmla="*/ 0 w 140"/>
                    <a:gd name="T3" fmla="*/ 70 h 140"/>
                    <a:gd name="T4" fmla="*/ 70 w 140"/>
                    <a:gd name="T5" fmla="*/ 140 h 140"/>
                    <a:gd name="T6" fmla="*/ 140 w 140"/>
                    <a:gd name="T7" fmla="*/ 70 h 140"/>
                    <a:gd name="T8" fmla="*/ 70 w 140"/>
                    <a:gd name="T9" fmla="*/ 0 h 140"/>
                    <a:gd name="T10" fmla="*/ 70 w 140"/>
                    <a:gd name="T11" fmla="*/ 33 h 140"/>
                    <a:gd name="T12" fmla="*/ 107 w 140"/>
                    <a:gd name="T13" fmla="*/ 70 h 140"/>
                    <a:gd name="T14" fmla="*/ 70 w 140"/>
                    <a:gd name="T15" fmla="*/ 103 h 140"/>
                    <a:gd name="T16" fmla="*/ 37 w 140"/>
                    <a:gd name="T17" fmla="*/ 70 h 140"/>
                    <a:gd name="T18" fmla="*/ 70 w 140"/>
                    <a:gd name="T19" fmla="*/ 33 h 14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40" h="140">
                      <a:moveTo>
                        <a:pt x="70" y="0"/>
                      </a:moveTo>
                      <a:cubicBezTo>
                        <a:pt x="33" y="0"/>
                        <a:pt x="0" y="28"/>
                        <a:pt x="0" y="70"/>
                      </a:cubicBezTo>
                      <a:cubicBezTo>
                        <a:pt x="0" y="107"/>
                        <a:pt x="33" y="140"/>
                        <a:pt x="70" y="140"/>
                      </a:cubicBezTo>
                      <a:cubicBezTo>
                        <a:pt x="112" y="140"/>
                        <a:pt x="140" y="107"/>
                        <a:pt x="140" y="70"/>
                      </a:cubicBezTo>
                      <a:cubicBezTo>
                        <a:pt x="140" y="28"/>
                        <a:pt x="112" y="0"/>
                        <a:pt x="70" y="0"/>
                      </a:cubicBezTo>
                      <a:close/>
                      <a:moveTo>
                        <a:pt x="70" y="33"/>
                      </a:moveTo>
                      <a:cubicBezTo>
                        <a:pt x="93" y="33"/>
                        <a:pt x="107" y="47"/>
                        <a:pt x="107" y="70"/>
                      </a:cubicBezTo>
                      <a:cubicBezTo>
                        <a:pt x="107" y="89"/>
                        <a:pt x="93" y="103"/>
                        <a:pt x="70" y="103"/>
                      </a:cubicBezTo>
                      <a:cubicBezTo>
                        <a:pt x="51" y="103"/>
                        <a:pt x="37" y="89"/>
                        <a:pt x="37" y="70"/>
                      </a:cubicBezTo>
                      <a:cubicBezTo>
                        <a:pt x="37" y="47"/>
                        <a:pt x="51" y="33"/>
                        <a:pt x="70" y="33"/>
                      </a:cubicBezTo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7C4BF855-24FE-4B12-4E7F-482C46BA1E27}"/>
                  </a:ext>
                </a:extLst>
              </p:cNvPr>
              <p:cNvGrpSpPr/>
              <p:nvPr/>
            </p:nvGrpSpPr>
            <p:grpSpPr>
              <a:xfrm>
                <a:off x="1402446" y="2466438"/>
                <a:ext cx="187642" cy="276224"/>
                <a:chOff x="724435" y="2445201"/>
                <a:chExt cx="187642" cy="276224"/>
              </a:xfrm>
            </p:grpSpPr>
            <p:sp>
              <p:nvSpPr>
                <p:cNvPr id="25" name="Freeform: Shape 103">
                  <a:extLst>
                    <a:ext uri="{FF2B5EF4-FFF2-40B4-BE49-F238E27FC236}">
                      <a16:creationId xmlns:a16="http://schemas.microsoft.com/office/drawing/2014/main" id="{1CBA0BA1-DB5C-422C-9F42-DDA873D92098}"/>
                    </a:ext>
                  </a:extLst>
                </p:cNvPr>
                <p:cNvSpPr/>
                <p:nvPr/>
              </p:nvSpPr>
              <p:spPr>
                <a:xfrm>
                  <a:off x="724435" y="2591886"/>
                  <a:ext cx="187642" cy="129539"/>
                </a:xfrm>
                <a:custGeom>
                  <a:avLst/>
                  <a:gdLst>
                    <a:gd name="connsiteX0" fmla="*/ 187643 w 187642"/>
                    <a:gd name="connsiteY0" fmla="*/ 129540 h 129539"/>
                    <a:gd name="connsiteX1" fmla="*/ 187643 w 187642"/>
                    <a:gd name="connsiteY1" fmla="*/ 46672 h 129539"/>
                    <a:gd name="connsiteX2" fmla="*/ 140970 w 187642"/>
                    <a:gd name="connsiteY2" fmla="*/ 0 h 129539"/>
                    <a:gd name="connsiteX3" fmla="*/ 46673 w 187642"/>
                    <a:gd name="connsiteY3" fmla="*/ 0 h 129539"/>
                    <a:gd name="connsiteX4" fmla="*/ 0 w 187642"/>
                    <a:gd name="connsiteY4" fmla="*/ 46672 h 129539"/>
                    <a:gd name="connsiteX5" fmla="*/ 0 w 187642"/>
                    <a:gd name="connsiteY5" fmla="*/ 129540 h 12953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87642" h="129539">
                      <a:moveTo>
                        <a:pt x="187643" y="129540"/>
                      </a:moveTo>
                      <a:lnTo>
                        <a:pt x="187643" y="46672"/>
                      </a:lnTo>
                      <a:cubicBezTo>
                        <a:pt x="187643" y="20955"/>
                        <a:pt x="166688" y="0"/>
                        <a:pt x="140970" y="0"/>
                      </a:cubicBezTo>
                      <a:lnTo>
                        <a:pt x="46673" y="0"/>
                      </a:lnTo>
                      <a:cubicBezTo>
                        <a:pt x="20955" y="0"/>
                        <a:pt x="0" y="20955"/>
                        <a:pt x="0" y="46672"/>
                      </a:cubicBezTo>
                      <a:lnTo>
                        <a:pt x="0" y="129540"/>
                      </a:lnTo>
                    </a:path>
                  </a:pathLst>
                </a:custGeom>
                <a:solidFill>
                  <a:srgbClr val="0250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  <p:sp>
              <p:nvSpPr>
                <p:cNvPr id="26" name="Freeform: Shape 104">
                  <a:extLst>
                    <a:ext uri="{FF2B5EF4-FFF2-40B4-BE49-F238E27FC236}">
                      <a16:creationId xmlns:a16="http://schemas.microsoft.com/office/drawing/2014/main" id="{2B8E1534-93FF-68D8-F59D-BE6292953B31}"/>
                    </a:ext>
                  </a:extLst>
                </p:cNvPr>
                <p:cNvSpPr/>
                <p:nvPr/>
              </p:nvSpPr>
              <p:spPr>
                <a:xfrm>
                  <a:off x="755868" y="2445201"/>
                  <a:ext cx="123825" cy="123825"/>
                </a:xfrm>
                <a:custGeom>
                  <a:avLst/>
                  <a:gdLst>
                    <a:gd name="connsiteX0" fmla="*/ 123825 w 123825"/>
                    <a:gd name="connsiteY0" fmla="*/ 61913 h 123825"/>
                    <a:gd name="connsiteX1" fmla="*/ 61912 w 123825"/>
                    <a:gd name="connsiteY1" fmla="*/ 123825 h 123825"/>
                    <a:gd name="connsiteX2" fmla="*/ 0 w 123825"/>
                    <a:gd name="connsiteY2" fmla="*/ 61913 h 123825"/>
                    <a:gd name="connsiteX3" fmla="*/ 61912 w 123825"/>
                    <a:gd name="connsiteY3" fmla="*/ 0 h 123825"/>
                    <a:gd name="connsiteX4" fmla="*/ 123825 w 123825"/>
                    <a:gd name="connsiteY4" fmla="*/ 61913 h 123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825" h="123825">
                      <a:moveTo>
                        <a:pt x="123825" y="61913"/>
                      </a:moveTo>
                      <a:cubicBezTo>
                        <a:pt x="123825" y="96106"/>
                        <a:pt x="96106" y="123825"/>
                        <a:pt x="61912" y="123825"/>
                      </a:cubicBezTo>
                      <a:cubicBezTo>
                        <a:pt x="27719" y="123825"/>
                        <a:pt x="0" y="96106"/>
                        <a:pt x="0" y="61913"/>
                      </a:cubicBezTo>
                      <a:cubicBezTo>
                        <a:pt x="0" y="27719"/>
                        <a:pt x="27719" y="0"/>
                        <a:pt x="61912" y="0"/>
                      </a:cubicBezTo>
                      <a:cubicBezTo>
                        <a:pt x="96106" y="0"/>
                        <a:pt x="123825" y="27719"/>
                        <a:pt x="123825" y="61913"/>
                      </a:cubicBezTo>
                      <a:close/>
                    </a:path>
                  </a:pathLst>
                </a:custGeom>
                <a:solidFill>
                  <a:srgbClr val="025073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3B43518-9D6E-0492-951D-822E93AC60FB}"/>
                </a:ext>
              </a:extLst>
            </p:cNvPr>
            <p:cNvSpPr txBox="1"/>
            <p:nvPr/>
          </p:nvSpPr>
          <p:spPr>
            <a:xfrm>
              <a:off x="1777302" y="3507508"/>
              <a:ext cx="142699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Network Admin</a:t>
              </a:r>
            </a:p>
          </p:txBody>
        </p:sp>
      </p:grpSp>
      <p:sp>
        <p:nvSpPr>
          <p:cNvPr id="84" name="Down Arrow 83">
            <a:extLst>
              <a:ext uri="{FF2B5EF4-FFF2-40B4-BE49-F238E27FC236}">
                <a16:creationId xmlns:a16="http://schemas.microsoft.com/office/drawing/2014/main" id="{AC8F927E-E0EC-5712-CE91-5B32722B1F59}"/>
              </a:ext>
            </a:extLst>
          </p:cNvPr>
          <p:cNvSpPr/>
          <p:nvPr/>
        </p:nvSpPr>
        <p:spPr>
          <a:xfrm rot="2700000">
            <a:off x="5377547" y="2365246"/>
            <a:ext cx="402637" cy="669807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86" name="Down Arrow 85">
            <a:extLst>
              <a:ext uri="{FF2B5EF4-FFF2-40B4-BE49-F238E27FC236}">
                <a16:creationId xmlns:a16="http://schemas.microsoft.com/office/drawing/2014/main" id="{25CDC91A-072F-67BC-4B43-AE819F6BB378}"/>
              </a:ext>
            </a:extLst>
          </p:cNvPr>
          <p:cNvSpPr/>
          <p:nvPr/>
        </p:nvSpPr>
        <p:spPr>
          <a:xfrm rot="-2700000">
            <a:off x="3340326" y="2365248"/>
            <a:ext cx="402637" cy="669807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87" name="Down Arrow 86">
            <a:extLst>
              <a:ext uri="{FF2B5EF4-FFF2-40B4-BE49-F238E27FC236}">
                <a16:creationId xmlns:a16="http://schemas.microsoft.com/office/drawing/2014/main" id="{CD41C71C-E767-2526-DA03-32EA7CF31186}"/>
              </a:ext>
            </a:extLst>
          </p:cNvPr>
          <p:cNvSpPr/>
          <p:nvPr/>
        </p:nvSpPr>
        <p:spPr>
          <a:xfrm>
            <a:off x="4374259" y="2057084"/>
            <a:ext cx="402637" cy="669807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88" name="Down Arrow 87">
            <a:extLst>
              <a:ext uri="{FF2B5EF4-FFF2-40B4-BE49-F238E27FC236}">
                <a16:creationId xmlns:a16="http://schemas.microsoft.com/office/drawing/2014/main" id="{73190D47-C0AA-63EA-6DD5-DA0B80E4B881}"/>
              </a:ext>
            </a:extLst>
          </p:cNvPr>
          <p:cNvSpPr>
            <a:spLocks/>
          </p:cNvSpPr>
          <p:nvPr/>
        </p:nvSpPr>
        <p:spPr>
          <a:xfrm rot="-5400000">
            <a:off x="1882161" y="1989823"/>
            <a:ext cx="352595" cy="295685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32208667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E2955-09C3-5567-2478-1CE2F7D8A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112">
            <a:extLst>
              <a:ext uri="{FF2B5EF4-FFF2-40B4-BE49-F238E27FC236}">
                <a16:creationId xmlns:a16="http://schemas.microsoft.com/office/drawing/2014/main" id="{F13B9DB5-D953-B0BD-4B41-1C0017C57DDF}"/>
              </a:ext>
            </a:extLst>
          </p:cNvPr>
          <p:cNvSpPr/>
          <p:nvPr/>
        </p:nvSpPr>
        <p:spPr>
          <a:xfrm>
            <a:off x="3078772" y="187781"/>
            <a:ext cx="5506892" cy="3362856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3603D14C-3B8C-D5AC-10A1-CD496DD74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7297" y="2097113"/>
            <a:ext cx="857250" cy="8572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F1B268F1-029A-A08F-C3BC-C1A45FFE064B}"/>
              </a:ext>
            </a:extLst>
          </p:cNvPr>
          <p:cNvGrpSpPr/>
          <p:nvPr/>
        </p:nvGrpSpPr>
        <p:grpSpPr>
          <a:xfrm>
            <a:off x="3302508" y="356787"/>
            <a:ext cx="2537874" cy="812480"/>
            <a:chOff x="3302693" y="3133881"/>
            <a:chExt cx="2537874" cy="81248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49DF099D-052A-821D-6B16-60DE5D3C35FA}"/>
                </a:ext>
              </a:extLst>
            </p:cNvPr>
            <p:cNvGrpSpPr/>
            <p:nvPr/>
          </p:nvGrpSpPr>
          <p:grpSpPr>
            <a:xfrm>
              <a:off x="4103630" y="3133881"/>
              <a:ext cx="936000" cy="475200"/>
              <a:chOff x="5542104" y="2065105"/>
              <a:chExt cx="2143933" cy="101329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884AE945-4CC4-9B1A-F7FF-3EC059AE12FD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B1B43750-1967-A29C-0316-38FFB4C6C42A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36E8779A-081B-B9FD-D845-142601DC5843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74B6CBA9-5546-4181-67BE-2BFD1F3EE810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77372E7B-74F6-7C2E-7417-91CA7B19B7A4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rgbClr val="2B60A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28B934D1-B238-4D40-ADD1-1A9F6DD2C256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87" name="Freeform 7">
                  <a:extLst>
                    <a:ext uri="{FF2B5EF4-FFF2-40B4-BE49-F238E27FC236}">
                      <a16:creationId xmlns:a16="http://schemas.microsoft.com/office/drawing/2014/main" id="{E3284938-3A36-6C9B-B8D1-FC5AA11335A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8">
                  <a:extLst>
                    <a:ext uri="{FF2B5EF4-FFF2-40B4-BE49-F238E27FC236}">
                      <a16:creationId xmlns:a16="http://schemas.microsoft.com/office/drawing/2014/main" id="{0E33DCB1-15BE-0913-B123-E2A0C14DE46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9">
                  <a:extLst>
                    <a:ext uri="{FF2B5EF4-FFF2-40B4-BE49-F238E27FC236}">
                      <a16:creationId xmlns:a16="http://schemas.microsoft.com/office/drawing/2014/main" id="{45D856EE-1510-E787-22F8-26A0789FD50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10">
                  <a:extLst>
                    <a:ext uri="{FF2B5EF4-FFF2-40B4-BE49-F238E27FC236}">
                      <a16:creationId xmlns:a16="http://schemas.microsoft.com/office/drawing/2014/main" id="{6CEC39B4-91D6-CD59-26E1-17B30645BB1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4A8EFFC-3A1E-8D5D-92CF-97E470012EB8}"/>
                </a:ext>
              </a:extLst>
            </p:cNvPr>
            <p:cNvSpPr txBox="1"/>
            <p:nvPr/>
          </p:nvSpPr>
          <p:spPr>
            <a:xfrm>
              <a:off x="3302693" y="3638584"/>
              <a:ext cx="2537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Device out-of-band changes</a:t>
              </a:r>
            </a:p>
          </p:txBody>
        </p:sp>
      </p:grpSp>
      <p:sp>
        <p:nvSpPr>
          <p:cNvPr id="95" name="Down Arrow 94">
            <a:extLst>
              <a:ext uri="{FF2B5EF4-FFF2-40B4-BE49-F238E27FC236}">
                <a16:creationId xmlns:a16="http://schemas.microsoft.com/office/drawing/2014/main" id="{778AD950-A72F-B470-B49D-D7774C223AB4}"/>
              </a:ext>
            </a:extLst>
          </p:cNvPr>
          <p:cNvSpPr/>
          <p:nvPr/>
        </p:nvSpPr>
        <p:spPr>
          <a:xfrm>
            <a:off x="4354604" y="1263090"/>
            <a:ext cx="402637" cy="669807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31925755-BFA8-44E1-C892-B529E1B032D2}"/>
              </a:ext>
            </a:extLst>
          </p:cNvPr>
          <p:cNvSpPr txBox="1"/>
          <p:nvPr/>
        </p:nvSpPr>
        <p:spPr>
          <a:xfrm>
            <a:off x="5731494" y="1871727"/>
            <a:ext cx="21451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400" dirty="0">
                <a:latin typeface="+mn-lt"/>
              </a:rPr>
              <a:t>Verify transaction values</a:t>
            </a:r>
          </a:p>
        </p:txBody>
      </p:sp>
      <p:pic>
        <p:nvPicPr>
          <p:cNvPr id="102" name="Graphic 101" descr="Badge Tick1 with solid fill">
            <a:extLst>
              <a:ext uri="{FF2B5EF4-FFF2-40B4-BE49-F238E27FC236}">
                <a16:creationId xmlns:a16="http://schemas.microsoft.com/office/drawing/2014/main" id="{D37A3B31-709D-294D-8D24-25CD0F4C26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41555" y="1780646"/>
            <a:ext cx="489939" cy="489939"/>
          </a:xfrm>
          <a:prstGeom prst="rect">
            <a:avLst/>
          </a:prstGeom>
        </p:spPr>
      </p:pic>
      <p:pic>
        <p:nvPicPr>
          <p:cNvPr id="106" name="Graphic 105" descr="Clipboard Mixed with solid fill">
            <a:extLst>
              <a:ext uri="{FF2B5EF4-FFF2-40B4-BE49-F238E27FC236}">
                <a16:creationId xmlns:a16="http://schemas.microsoft.com/office/drawing/2014/main" id="{4E2E3E93-E2AE-7D8C-2094-1AC926A383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45695" y="2342082"/>
            <a:ext cx="485799" cy="485799"/>
          </a:xfrm>
          <a:prstGeom prst="rect">
            <a:avLst/>
          </a:prstGeom>
        </p:spPr>
      </p:pic>
      <p:pic>
        <p:nvPicPr>
          <p:cNvPr id="110" name="Graphic 109" descr="Inbox Check with solid fill">
            <a:extLst>
              <a:ext uri="{FF2B5EF4-FFF2-40B4-BE49-F238E27FC236}">
                <a16:creationId xmlns:a16="http://schemas.microsoft.com/office/drawing/2014/main" id="{60F0792B-898C-A8F8-C4A9-6B53912E0D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241553" y="2872916"/>
            <a:ext cx="489940" cy="489940"/>
          </a:xfrm>
          <a:prstGeom prst="rect">
            <a:avLst/>
          </a:prstGeom>
        </p:spPr>
      </p:pic>
      <p:sp>
        <p:nvSpPr>
          <p:cNvPr id="111" name="TextBox 110">
            <a:extLst>
              <a:ext uri="{FF2B5EF4-FFF2-40B4-BE49-F238E27FC236}">
                <a16:creationId xmlns:a16="http://schemas.microsoft.com/office/drawing/2014/main" id="{1AB33C67-B49F-D5D2-E5E5-3DB0980DC68C}"/>
              </a:ext>
            </a:extLst>
          </p:cNvPr>
          <p:cNvSpPr txBox="1"/>
          <p:nvPr/>
        </p:nvSpPr>
        <p:spPr>
          <a:xfrm>
            <a:off x="5731494" y="2323372"/>
            <a:ext cx="267413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400" dirty="0">
                <a:latin typeface="+mn-lt"/>
              </a:rPr>
              <a:t>Update managed configuration</a:t>
            </a:r>
          </a:p>
          <a:p>
            <a:r>
              <a:rPr lang="en-GB" sz="1400" dirty="0">
                <a:latin typeface="+mn-lt"/>
              </a:rPr>
              <a:t>a</a:t>
            </a:r>
            <a:r>
              <a:rPr lang="en-SI" sz="1400" dirty="0">
                <a:latin typeface="+mn-lt"/>
              </a:rPr>
              <a:t>ccording to policy if needed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A0CED6D-F1B1-EB00-DE8A-39E6EAEC0696}"/>
              </a:ext>
            </a:extLst>
          </p:cNvPr>
          <p:cNvSpPr txBox="1"/>
          <p:nvPr/>
        </p:nvSpPr>
        <p:spPr>
          <a:xfrm>
            <a:off x="5731493" y="2973045"/>
            <a:ext cx="25827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400" dirty="0">
                <a:latin typeface="+mn-lt"/>
              </a:rPr>
              <a:t>Preserve other changes as-is</a:t>
            </a:r>
          </a:p>
        </p:txBody>
      </p:sp>
    </p:spTree>
    <p:extLst>
      <p:ext uri="{BB962C8B-B14F-4D97-AF65-F5344CB8AC3E}">
        <p14:creationId xmlns:p14="http://schemas.microsoft.com/office/powerpoint/2010/main" val="250471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B0EB67-0823-FC79-FF1D-C9C0FBC3F8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0AFD2CCC-028E-6313-E604-63598CE86BF9}"/>
              </a:ext>
            </a:extLst>
          </p:cNvPr>
          <p:cNvSpPr/>
          <p:nvPr/>
        </p:nvSpPr>
        <p:spPr>
          <a:xfrm>
            <a:off x="1338943" y="0"/>
            <a:ext cx="6229350" cy="4669971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6F7AC504-053A-5919-0061-81BF275E3994}"/>
              </a:ext>
            </a:extLst>
          </p:cNvPr>
          <p:cNvSpPr/>
          <p:nvPr/>
        </p:nvSpPr>
        <p:spPr>
          <a:xfrm rot="2700000">
            <a:off x="4451656" y="2766660"/>
            <a:ext cx="669806" cy="41297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1000" b="1" dirty="0"/>
              <a:t>YES</a:t>
            </a:r>
          </a:p>
        </p:txBody>
      </p:sp>
      <p:pic>
        <p:nvPicPr>
          <p:cNvPr id="73" name="Picture 72" descr="Icon&#10;&#10;Description automatically generated">
            <a:extLst>
              <a:ext uri="{FF2B5EF4-FFF2-40B4-BE49-F238E27FC236}">
                <a16:creationId xmlns:a16="http://schemas.microsoft.com/office/drawing/2014/main" id="{2ED0E238-968C-1FB6-0EFF-B5829954A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519" y="2003037"/>
            <a:ext cx="857250" cy="857250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35CADB2A-D111-208C-AB0C-1B725060AC39}"/>
              </a:ext>
            </a:extLst>
          </p:cNvPr>
          <p:cNvGrpSpPr/>
          <p:nvPr/>
        </p:nvGrpSpPr>
        <p:grpSpPr>
          <a:xfrm>
            <a:off x="1552730" y="262711"/>
            <a:ext cx="2537874" cy="812480"/>
            <a:chOff x="3302693" y="3133881"/>
            <a:chExt cx="2537874" cy="812480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0F367338-3CF1-FF57-F85E-D2AD790E886A}"/>
                </a:ext>
              </a:extLst>
            </p:cNvPr>
            <p:cNvGrpSpPr/>
            <p:nvPr/>
          </p:nvGrpSpPr>
          <p:grpSpPr>
            <a:xfrm>
              <a:off x="4103630" y="3133881"/>
              <a:ext cx="936000" cy="475200"/>
              <a:chOff x="5542104" y="2065105"/>
              <a:chExt cx="2143933" cy="1013290"/>
            </a:xfrm>
          </p:grpSpPr>
          <p:grpSp>
            <p:nvGrpSpPr>
              <p:cNvPr id="85" name="Group 84">
                <a:extLst>
                  <a:ext uri="{FF2B5EF4-FFF2-40B4-BE49-F238E27FC236}">
                    <a16:creationId xmlns:a16="http://schemas.microsoft.com/office/drawing/2014/main" id="{9A18EB31-E40A-6E07-4174-7F8EDC26E727}"/>
                  </a:ext>
                </a:extLst>
              </p:cNvPr>
              <p:cNvGrpSpPr/>
              <p:nvPr/>
            </p:nvGrpSpPr>
            <p:grpSpPr>
              <a:xfrm>
                <a:off x="5542104" y="2065105"/>
                <a:ext cx="2143933" cy="1013290"/>
                <a:chOff x="769938" y="431094"/>
                <a:chExt cx="7600773" cy="4324611"/>
              </a:xfrm>
            </p:grpSpPr>
            <p:grpSp>
              <p:nvGrpSpPr>
                <p:cNvPr id="91" name="Group 90">
                  <a:extLst>
                    <a:ext uri="{FF2B5EF4-FFF2-40B4-BE49-F238E27FC236}">
                      <a16:creationId xmlns:a16="http://schemas.microsoft.com/office/drawing/2014/main" id="{826ED7FC-682A-F02E-7931-9BF30303548F}"/>
                    </a:ext>
                  </a:extLst>
                </p:cNvPr>
                <p:cNvGrpSpPr/>
                <p:nvPr/>
              </p:nvGrpSpPr>
              <p:grpSpPr>
                <a:xfrm>
                  <a:off x="769938" y="1444949"/>
                  <a:ext cx="7597775" cy="3310756"/>
                  <a:chOff x="769938" y="1444949"/>
                  <a:chExt cx="7597775" cy="3310756"/>
                </a:xfrm>
              </p:grpSpPr>
              <p:sp>
                <p:nvSpPr>
                  <p:cNvPr id="93" name="Rectangle 92">
                    <a:extLst>
                      <a:ext uri="{FF2B5EF4-FFF2-40B4-BE49-F238E27FC236}">
                        <a16:creationId xmlns:a16="http://schemas.microsoft.com/office/drawing/2014/main" id="{F1F058EE-C8EC-FF7E-4249-80030E4A1185}"/>
                      </a:ext>
                    </a:extLst>
                  </p:cNvPr>
                  <p:cNvSpPr/>
                  <p:nvPr/>
                </p:nvSpPr>
                <p:spPr>
                  <a:xfrm>
                    <a:off x="769938" y="1444949"/>
                    <a:ext cx="7597775" cy="2237934"/>
                  </a:xfrm>
                  <a:prstGeom prst="rect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  <p:sp>
                <p:nvSpPr>
                  <p:cNvPr id="94" name="Oval 93">
                    <a:extLst>
                      <a:ext uri="{FF2B5EF4-FFF2-40B4-BE49-F238E27FC236}">
                        <a16:creationId xmlns:a16="http://schemas.microsoft.com/office/drawing/2014/main" id="{219B8572-7A33-FFA9-3EC2-08F4DF231782}"/>
                      </a:ext>
                    </a:extLst>
                  </p:cNvPr>
                  <p:cNvSpPr/>
                  <p:nvPr/>
                </p:nvSpPr>
                <p:spPr>
                  <a:xfrm>
                    <a:off x="770114" y="2615049"/>
                    <a:ext cx="7597422" cy="2140656"/>
                  </a:xfrm>
                  <a:prstGeom prst="ellipse">
                    <a:avLst/>
                  </a:prstGeom>
                  <a:solidFill>
                    <a:schemeClr val="accent3"/>
                  </a:solidFill>
                  <a:ln w="12700">
                    <a:noFill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/>
                  </a:p>
                </p:txBody>
              </p:sp>
            </p:grpSp>
            <p:sp>
              <p:nvSpPr>
                <p:cNvPr id="92" name="Oval 91">
                  <a:extLst>
                    <a:ext uri="{FF2B5EF4-FFF2-40B4-BE49-F238E27FC236}">
                      <a16:creationId xmlns:a16="http://schemas.microsoft.com/office/drawing/2014/main" id="{C09106BE-5E50-893B-57C6-F8975ECBA808}"/>
                    </a:ext>
                  </a:extLst>
                </p:cNvPr>
                <p:cNvSpPr/>
                <p:nvPr/>
              </p:nvSpPr>
              <p:spPr>
                <a:xfrm>
                  <a:off x="773289" y="431094"/>
                  <a:ext cx="7597422" cy="2140656"/>
                </a:xfrm>
                <a:prstGeom prst="ellipse">
                  <a:avLst/>
                </a:prstGeom>
                <a:solidFill>
                  <a:srgbClr val="2B60A1"/>
                </a:solidFill>
                <a:ln w="19050">
                  <a:noFill/>
                </a:ln>
                <a:effectLst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</p:grp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9817BA37-E002-4C79-64E0-E86738FCBFDB}"/>
                  </a:ext>
                </a:extLst>
              </p:cNvPr>
              <p:cNvGrpSpPr/>
              <p:nvPr/>
            </p:nvGrpSpPr>
            <p:grpSpPr>
              <a:xfrm>
                <a:off x="6141062" y="2137989"/>
                <a:ext cx="936000" cy="351774"/>
                <a:chOff x="6351211" y="2150621"/>
                <a:chExt cx="381775" cy="378785"/>
              </a:xfrm>
            </p:grpSpPr>
            <p:sp>
              <p:nvSpPr>
                <p:cNvPr id="87" name="Freeform 7">
                  <a:extLst>
                    <a:ext uri="{FF2B5EF4-FFF2-40B4-BE49-F238E27FC236}">
                      <a16:creationId xmlns:a16="http://schemas.microsoft.com/office/drawing/2014/main" id="{47FD745B-42A0-5CB1-745D-CDE0E705CBC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153611"/>
                  <a:ext cx="178428" cy="176434"/>
                </a:xfrm>
                <a:custGeom>
                  <a:avLst/>
                  <a:gdLst>
                    <a:gd name="T0" fmla="*/ 72 w 75"/>
                    <a:gd name="T1" fmla="*/ 61 h 74"/>
                    <a:gd name="T2" fmla="*/ 26 w 75"/>
                    <a:gd name="T3" fmla="*/ 15 h 74"/>
                    <a:gd name="T4" fmla="*/ 31 w 75"/>
                    <a:gd name="T5" fmla="*/ 15 h 74"/>
                    <a:gd name="T6" fmla="*/ 38 w 75"/>
                    <a:gd name="T7" fmla="*/ 7 h 74"/>
                    <a:gd name="T8" fmla="*/ 31 w 75"/>
                    <a:gd name="T9" fmla="*/ 0 h 74"/>
                    <a:gd name="T10" fmla="*/ 7 w 75"/>
                    <a:gd name="T11" fmla="*/ 0 h 74"/>
                    <a:gd name="T12" fmla="*/ 0 w 75"/>
                    <a:gd name="T13" fmla="*/ 7 h 74"/>
                    <a:gd name="T14" fmla="*/ 0 w 75"/>
                    <a:gd name="T15" fmla="*/ 30 h 74"/>
                    <a:gd name="T16" fmla="*/ 7 w 75"/>
                    <a:gd name="T17" fmla="*/ 38 h 74"/>
                    <a:gd name="T18" fmla="*/ 15 w 75"/>
                    <a:gd name="T19" fmla="*/ 30 h 74"/>
                    <a:gd name="T20" fmla="*/ 15 w 75"/>
                    <a:gd name="T21" fmla="*/ 25 h 74"/>
                    <a:gd name="T22" fmla="*/ 62 w 75"/>
                    <a:gd name="T23" fmla="*/ 72 h 74"/>
                    <a:gd name="T24" fmla="*/ 67 w 75"/>
                    <a:gd name="T25" fmla="*/ 74 h 74"/>
                    <a:gd name="T26" fmla="*/ 72 w 75"/>
                    <a:gd name="T27" fmla="*/ 72 h 74"/>
                    <a:gd name="T28" fmla="*/ 72 w 75"/>
                    <a:gd name="T29" fmla="*/ 61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5" h="74">
                      <a:moveTo>
                        <a:pt x="72" y="61"/>
                      </a:moveTo>
                      <a:cubicBezTo>
                        <a:pt x="26" y="15"/>
                        <a:pt x="26" y="15"/>
                        <a:pt x="26" y="15"/>
                      </a:cubicBezTo>
                      <a:cubicBezTo>
                        <a:pt x="31" y="15"/>
                        <a:pt x="31" y="15"/>
                        <a:pt x="31" y="15"/>
                      </a:cubicBezTo>
                      <a:cubicBezTo>
                        <a:pt x="35" y="15"/>
                        <a:pt x="38" y="11"/>
                        <a:pt x="38" y="7"/>
                      </a:cubicBezTo>
                      <a:cubicBezTo>
                        <a:pt x="38" y="3"/>
                        <a:pt x="35" y="0"/>
                        <a:pt x="31" y="0"/>
                      </a:cubicBezTo>
                      <a:cubicBezTo>
                        <a:pt x="7" y="0"/>
                        <a:pt x="7" y="0"/>
                        <a:pt x="7" y="0"/>
                      </a:cubicBezTo>
                      <a:cubicBezTo>
                        <a:pt x="3" y="0"/>
                        <a:pt x="0" y="3"/>
                        <a:pt x="0" y="7"/>
                      </a:cubicBezTo>
                      <a:cubicBezTo>
                        <a:pt x="0" y="30"/>
                        <a:pt x="0" y="30"/>
                        <a:pt x="0" y="30"/>
                      </a:cubicBezTo>
                      <a:cubicBezTo>
                        <a:pt x="0" y="34"/>
                        <a:pt x="3" y="38"/>
                        <a:pt x="7" y="38"/>
                      </a:cubicBezTo>
                      <a:cubicBezTo>
                        <a:pt x="12" y="38"/>
                        <a:pt x="15" y="34"/>
                        <a:pt x="15" y="30"/>
                      </a:cubicBezTo>
                      <a:cubicBezTo>
                        <a:pt x="15" y="25"/>
                        <a:pt x="15" y="25"/>
                        <a:pt x="15" y="25"/>
                      </a:cubicBezTo>
                      <a:cubicBezTo>
                        <a:pt x="62" y="72"/>
                        <a:pt x="62" y="72"/>
                        <a:pt x="62" y="72"/>
                      </a:cubicBezTo>
                      <a:cubicBezTo>
                        <a:pt x="63" y="73"/>
                        <a:pt x="65" y="74"/>
                        <a:pt x="67" y="74"/>
                      </a:cubicBezTo>
                      <a:cubicBezTo>
                        <a:pt x="69" y="74"/>
                        <a:pt x="71" y="73"/>
                        <a:pt x="72" y="72"/>
                      </a:cubicBezTo>
                      <a:cubicBezTo>
                        <a:pt x="75" y="69"/>
                        <a:pt x="75" y="64"/>
                        <a:pt x="72" y="61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8" name="Freeform 8">
                  <a:extLst>
                    <a:ext uri="{FF2B5EF4-FFF2-40B4-BE49-F238E27FC236}">
                      <a16:creationId xmlns:a16="http://schemas.microsoft.com/office/drawing/2014/main" id="{C1104FBA-C4E5-0B14-C318-D590F691A9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49575" y="2350978"/>
                  <a:ext cx="175437" cy="178428"/>
                </a:xfrm>
                <a:custGeom>
                  <a:avLst/>
                  <a:gdLst>
                    <a:gd name="T0" fmla="*/ 67 w 74"/>
                    <a:gd name="T1" fmla="*/ 36 h 75"/>
                    <a:gd name="T2" fmla="*/ 59 w 74"/>
                    <a:gd name="T3" fmla="*/ 44 h 75"/>
                    <a:gd name="T4" fmla="*/ 59 w 74"/>
                    <a:gd name="T5" fmla="*/ 49 h 75"/>
                    <a:gd name="T6" fmla="*/ 13 w 74"/>
                    <a:gd name="T7" fmla="*/ 3 h 75"/>
                    <a:gd name="T8" fmla="*/ 2 w 74"/>
                    <a:gd name="T9" fmla="*/ 3 h 75"/>
                    <a:gd name="T10" fmla="*/ 2 w 74"/>
                    <a:gd name="T11" fmla="*/ 13 h 75"/>
                    <a:gd name="T12" fmla="*/ 49 w 74"/>
                    <a:gd name="T13" fmla="*/ 60 h 75"/>
                    <a:gd name="T14" fmla="*/ 44 w 74"/>
                    <a:gd name="T15" fmla="*/ 60 h 75"/>
                    <a:gd name="T16" fmla="*/ 36 w 74"/>
                    <a:gd name="T17" fmla="*/ 67 h 75"/>
                    <a:gd name="T18" fmla="*/ 44 w 74"/>
                    <a:gd name="T19" fmla="*/ 75 h 75"/>
                    <a:gd name="T20" fmla="*/ 67 w 74"/>
                    <a:gd name="T21" fmla="*/ 75 h 75"/>
                    <a:gd name="T22" fmla="*/ 74 w 74"/>
                    <a:gd name="T23" fmla="*/ 67 h 75"/>
                    <a:gd name="T24" fmla="*/ 74 w 74"/>
                    <a:gd name="T25" fmla="*/ 44 h 75"/>
                    <a:gd name="T26" fmla="*/ 67 w 74"/>
                    <a:gd name="T27" fmla="*/ 36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4" h="75">
                      <a:moveTo>
                        <a:pt x="67" y="36"/>
                      </a:moveTo>
                      <a:cubicBezTo>
                        <a:pt x="63" y="36"/>
                        <a:pt x="59" y="40"/>
                        <a:pt x="59" y="44"/>
                      </a:cubicBezTo>
                      <a:cubicBezTo>
                        <a:pt x="59" y="49"/>
                        <a:pt x="59" y="49"/>
                        <a:pt x="59" y="49"/>
                      </a:cubicBezTo>
                      <a:cubicBezTo>
                        <a:pt x="13" y="3"/>
                        <a:pt x="13" y="3"/>
                        <a:pt x="13" y="3"/>
                      </a:cubicBezTo>
                      <a:cubicBezTo>
                        <a:pt x="10" y="0"/>
                        <a:pt x="5" y="0"/>
                        <a:pt x="2" y="3"/>
                      </a:cubicBezTo>
                      <a:cubicBezTo>
                        <a:pt x="0" y="5"/>
                        <a:pt x="0" y="10"/>
                        <a:pt x="2" y="13"/>
                      </a:cubicBezTo>
                      <a:cubicBezTo>
                        <a:pt x="49" y="60"/>
                        <a:pt x="49" y="60"/>
                        <a:pt x="49" y="60"/>
                      </a:cubicBezTo>
                      <a:cubicBezTo>
                        <a:pt x="44" y="60"/>
                        <a:pt x="44" y="60"/>
                        <a:pt x="44" y="60"/>
                      </a:cubicBezTo>
                      <a:cubicBezTo>
                        <a:pt x="40" y="60"/>
                        <a:pt x="36" y="63"/>
                        <a:pt x="36" y="67"/>
                      </a:cubicBezTo>
                      <a:cubicBezTo>
                        <a:pt x="36" y="71"/>
                        <a:pt x="40" y="75"/>
                        <a:pt x="44" y="75"/>
                      </a:cubicBezTo>
                      <a:cubicBezTo>
                        <a:pt x="67" y="75"/>
                        <a:pt x="67" y="75"/>
                        <a:pt x="67" y="75"/>
                      </a:cubicBezTo>
                      <a:cubicBezTo>
                        <a:pt x="71" y="75"/>
                        <a:pt x="74" y="71"/>
                        <a:pt x="74" y="67"/>
                      </a:cubicBezTo>
                      <a:cubicBezTo>
                        <a:pt x="74" y="44"/>
                        <a:pt x="74" y="44"/>
                        <a:pt x="74" y="44"/>
                      </a:cubicBezTo>
                      <a:cubicBezTo>
                        <a:pt x="74" y="40"/>
                        <a:pt x="71" y="36"/>
                        <a:pt x="67" y="36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89" name="Freeform 9">
                  <a:extLst>
                    <a:ext uri="{FF2B5EF4-FFF2-40B4-BE49-F238E27FC236}">
                      <a16:creationId xmlns:a16="http://schemas.microsoft.com/office/drawing/2014/main" id="{E1088748-DD22-248B-31FF-60DDAD42A8D7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351211" y="2352972"/>
                  <a:ext cx="181418" cy="176434"/>
                </a:xfrm>
                <a:custGeom>
                  <a:avLst/>
                  <a:gdLst>
                    <a:gd name="T0" fmla="*/ 68 w 76"/>
                    <a:gd name="T1" fmla="*/ 0 h 74"/>
                    <a:gd name="T2" fmla="*/ 45 w 76"/>
                    <a:gd name="T3" fmla="*/ 0 h 74"/>
                    <a:gd name="T4" fmla="*/ 37 w 76"/>
                    <a:gd name="T5" fmla="*/ 7 h 74"/>
                    <a:gd name="T6" fmla="*/ 45 w 76"/>
                    <a:gd name="T7" fmla="*/ 15 h 74"/>
                    <a:gd name="T8" fmla="*/ 50 w 76"/>
                    <a:gd name="T9" fmla="*/ 15 h 74"/>
                    <a:gd name="T10" fmla="*/ 3 w 76"/>
                    <a:gd name="T11" fmla="*/ 61 h 74"/>
                    <a:gd name="T12" fmla="*/ 3 w 76"/>
                    <a:gd name="T13" fmla="*/ 72 h 74"/>
                    <a:gd name="T14" fmla="*/ 9 w 76"/>
                    <a:gd name="T15" fmla="*/ 74 h 74"/>
                    <a:gd name="T16" fmla="*/ 14 w 76"/>
                    <a:gd name="T17" fmla="*/ 72 h 74"/>
                    <a:gd name="T18" fmla="*/ 61 w 76"/>
                    <a:gd name="T19" fmla="*/ 25 h 74"/>
                    <a:gd name="T20" fmla="*/ 61 w 76"/>
                    <a:gd name="T21" fmla="*/ 30 h 74"/>
                    <a:gd name="T22" fmla="*/ 68 w 76"/>
                    <a:gd name="T23" fmla="*/ 38 h 74"/>
                    <a:gd name="T24" fmla="*/ 76 w 76"/>
                    <a:gd name="T25" fmla="*/ 30 h 74"/>
                    <a:gd name="T26" fmla="*/ 76 w 76"/>
                    <a:gd name="T27" fmla="*/ 7 h 74"/>
                    <a:gd name="T28" fmla="*/ 68 w 76"/>
                    <a:gd name="T29" fmla="*/ 0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76" h="74">
                      <a:moveTo>
                        <a:pt x="68" y="0"/>
                      </a:moveTo>
                      <a:cubicBezTo>
                        <a:pt x="45" y="0"/>
                        <a:pt x="45" y="0"/>
                        <a:pt x="45" y="0"/>
                      </a:cubicBezTo>
                      <a:cubicBezTo>
                        <a:pt x="41" y="0"/>
                        <a:pt x="37" y="3"/>
                        <a:pt x="37" y="7"/>
                      </a:cubicBezTo>
                      <a:cubicBezTo>
                        <a:pt x="37" y="11"/>
                        <a:pt x="41" y="15"/>
                        <a:pt x="45" y="15"/>
                      </a:cubicBezTo>
                      <a:cubicBezTo>
                        <a:pt x="50" y="15"/>
                        <a:pt x="50" y="15"/>
                        <a:pt x="50" y="15"/>
                      </a:cubicBezTo>
                      <a:cubicBezTo>
                        <a:pt x="3" y="61"/>
                        <a:pt x="3" y="61"/>
                        <a:pt x="3" y="61"/>
                      </a:cubicBezTo>
                      <a:cubicBezTo>
                        <a:pt x="0" y="64"/>
                        <a:pt x="0" y="69"/>
                        <a:pt x="3" y="72"/>
                      </a:cubicBezTo>
                      <a:cubicBezTo>
                        <a:pt x="5" y="73"/>
                        <a:pt x="7" y="74"/>
                        <a:pt x="9" y="74"/>
                      </a:cubicBezTo>
                      <a:cubicBezTo>
                        <a:pt x="11" y="74"/>
                        <a:pt x="12" y="73"/>
                        <a:pt x="14" y="72"/>
                      </a:cubicBezTo>
                      <a:cubicBezTo>
                        <a:pt x="61" y="25"/>
                        <a:pt x="61" y="25"/>
                        <a:pt x="61" y="25"/>
                      </a:cubicBezTo>
                      <a:cubicBezTo>
                        <a:pt x="61" y="30"/>
                        <a:pt x="61" y="30"/>
                        <a:pt x="61" y="30"/>
                      </a:cubicBezTo>
                      <a:cubicBezTo>
                        <a:pt x="61" y="34"/>
                        <a:pt x="64" y="38"/>
                        <a:pt x="68" y="38"/>
                      </a:cubicBezTo>
                      <a:cubicBezTo>
                        <a:pt x="72" y="38"/>
                        <a:pt x="76" y="34"/>
                        <a:pt x="76" y="30"/>
                      </a:cubicBezTo>
                      <a:cubicBezTo>
                        <a:pt x="76" y="7"/>
                        <a:pt x="76" y="7"/>
                        <a:pt x="76" y="7"/>
                      </a:cubicBezTo>
                      <a:cubicBezTo>
                        <a:pt x="76" y="3"/>
                        <a:pt x="72" y="0"/>
                        <a:pt x="68" y="0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90" name="Freeform 10">
                  <a:extLst>
                    <a:ext uri="{FF2B5EF4-FFF2-40B4-BE49-F238E27FC236}">
                      <a16:creationId xmlns:a16="http://schemas.microsoft.com/office/drawing/2014/main" id="{A60007FA-8D49-453E-968A-351A1C2A9A4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6553562" y="2150621"/>
                  <a:ext cx="179424" cy="179424"/>
                </a:xfrm>
                <a:custGeom>
                  <a:avLst/>
                  <a:gdLst>
                    <a:gd name="T0" fmla="*/ 72 w 75"/>
                    <a:gd name="T1" fmla="*/ 3 h 75"/>
                    <a:gd name="T2" fmla="*/ 61 w 75"/>
                    <a:gd name="T3" fmla="*/ 3 h 75"/>
                    <a:gd name="T4" fmla="*/ 15 w 75"/>
                    <a:gd name="T5" fmla="*/ 49 h 75"/>
                    <a:gd name="T6" fmla="*/ 15 w 75"/>
                    <a:gd name="T7" fmla="*/ 44 h 75"/>
                    <a:gd name="T8" fmla="*/ 7 w 75"/>
                    <a:gd name="T9" fmla="*/ 37 h 75"/>
                    <a:gd name="T10" fmla="*/ 0 w 75"/>
                    <a:gd name="T11" fmla="*/ 44 h 75"/>
                    <a:gd name="T12" fmla="*/ 0 w 75"/>
                    <a:gd name="T13" fmla="*/ 68 h 75"/>
                    <a:gd name="T14" fmla="*/ 7 w 75"/>
                    <a:gd name="T15" fmla="*/ 75 h 75"/>
                    <a:gd name="T16" fmla="*/ 30 w 75"/>
                    <a:gd name="T17" fmla="*/ 75 h 75"/>
                    <a:gd name="T18" fmla="*/ 38 w 75"/>
                    <a:gd name="T19" fmla="*/ 68 h 75"/>
                    <a:gd name="T20" fmla="*/ 30 w 75"/>
                    <a:gd name="T21" fmla="*/ 60 h 75"/>
                    <a:gd name="T22" fmla="*/ 25 w 75"/>
                    <a:gd name="T23" fmla="*/ 60 h 75"/>
                    <a:gd name="T24" fmla="*/ 72 w 75"/>
                    <a:gd name="T25" fmla="*/ 14 h 75"/>
                    <a:gd name="T26" fmla="*/ 72 w 75"/>
                    <a:gd name="T27" fmla="*/ 3 h 7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</a:cxnLst>
                  <a:rect l="0" t="0" r="r" b="b"/>
                  <a:pathLst>
                    <a:path w="75" h="75">
                      <a:moveTo>
                        <a:pt x="72" y="3"/>
                      </a:moveTo>
                      <a:cubicBezTo>
                        <a:pt x="69" y="0"/>
                        <a:pt x="64" y="0"/>
                        <a:pt x="61" y="3"/>
                      </a:cubicBezTo>
                      <a:cubicBezTo>
                        <a:pt x="15" y="49"/>
                        <a:pt x="15" y="49"/>
                        <a:pt x="15" y="49"/>
                      </a:cubicBezTo>
                      <a:cubicBezTo>
                        <a:pt x="15" y="44"/>
                        <a:pt x="15" y="44"/>
                        <a:pt x="15" y="44"/>
                      </a:cubicBezTo>
                      <a:cubicBezTo>
                        <a:pt x="15" y="40"/>
                        <a:pt x="12" y="37"/>
                        <a:pt x="7" y="37"/>
                      </a:cubicBezTo>
                      <a:cubicBezTo>
                        <a:pt x="3" y="37"/>
                        <a:pt x="0" y="40"/>
                        <a:pt x="0" y="44"/>
                      </a:cubicBezTo>
                      <a:cubicBezTo>
                        <a:pt x="0" y="68"/>
                        <a:pt x="0" y="68"/>
                        <a:pt x="0" y="68"/>
                      </a:cubicBezTo>
                      <a:cubicBezTo>
                        <a:pt x="0" y="72"/>
                        <a:pt x="3" y="75"/>
                        <a:pt x="7" y="75"/>
                      </a:cubicBezTo>
                      <a:cubicBezTo>
                        <a:pt x="30" y="75"/>
                        <a:pt x="30" y="75"/>
                        <a:pt x="30" y="75"/>
                      </a:cubicBezTo>
                      <a:cubicBezTo>
                        <a:pt x="35" y="75"/>
                        <a:pt x="38" y="72"/>
                        <a:pt x="38" y="68"/>
                      </a:cubicBezTo>
                      <a:cubicBezTo>
                        <a:pt x="38" y="64"/>
                        <a:pt x="35" y="60"/>
                        <a:pt x="30" y="60"/>
                      </a:cubicBezTo>
                      <a:cubicBezTo>
                        <a:pt x="25" y="60"/>
                        <a:pt x="25" y="60"/>
                        <a:pt x="25" y="60"/>
                      </a:cubicBezTo>
                      <a:cubicBezTo>
                        <a:pt x="72" y="14"/>
                        <a:pt x="72" y="14"/>
                        <a:pt x="72" y="14"/>
                      </a:cubicBezTo>
                      <a:cubicBezTo>
                        <a:pt x="75" y="11"/>
                        <a:pt x="75" y="6"/>
                        <a:pt x="72" y="3"/>
                      </a:cubicBezTo>
                      <a:close/>
                    </a:path>
                  </a:pathLst>
                </a:custGeom>
                <a:solidFill>
                  <a:schemeClr val="bg2"/>
                </a:solidFill>
                <a:ln>
                  <a:noFill/>
                </a:ln>
                <a:scene3d>
                  <a:camera prst="orthographicFront"/>
                  <a:lightRig rig="threePt" dir="t"/>
                </a:scene3d>
                <a:sp3d>
                  <a:bevelB w="0" h="0"/>
                </a:sp3d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dirty="0"/>
                </a:p>
              </p:txBody>
            </p:sp>
          </p:grp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7F188D0F-BD70-A4F5-D028-56098D2C01AC}"/>
                </a:ext>
              </a:extLst>
            </p:cNvPr>
            <p:cNvSpPr txBox="1"/>
            <p:nvPr/>
          </p:nvSpPr>
          <p:spPr>
            <a:xfrm>
              <a:off x="3302693" y="3638584"/>
              <a:ext cx="2537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SI" sz="1400" dirty="0">
                  <a:latin typeface="+mn-lt"/>
                </a:rPr>
                <a:t>Device out-of-band changes</a:t>
              </a:r>
            </a:p>
          </p:txBody>
        </p:sp>
      </p:grpSp>
      <p:sp>
        <p:nvSpPr>
          <p:cNvPr id="95" name="Down Arrow 94">
            <a:extLst>
              <a:ext uri="{FF2B5EF4-FFF2-40B4-BE49-F238E27FC236}">
                <a16:creationId xmlns:a16="http://schemas.microsoft.com/office/drawing/2014/main" id="{6F43727A-5F42-0FBC-405C-8126AAC6CA4C}"/>
              </a:ext>
            </a:extLst>
          </p:cNvPr>
          <p:cNvSpPr/>
          <p:nvPr/>
        </p:nvSpPr>
        <p:spPr>
          <a:xfrm>
            <a:off x="2604826" y="1169014"/>
            <a:ext cx="402637" cy="669807"/>
          </a:xfrm>
          <a:prstGeom prst="downArrow">
            <a:avLst/>
          </a:prstGeom>
          <a:solidFill>
            <a:schemeClr val="accent5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I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296A72-3EBE-66A4-85B8-4083B8DEF64E}"/>
              </a:ext>
            </a:extLst>
          </p:cNvPr>
          <p:cNvSpPr txBox="1"/>
          <p:nvPr/>
        </p:nvSpPr>
        <p:spPr>
          <a:xfrm>
            <a:off x="3429801" y="2277774"/>
            <a:ext cx="1739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400" dirty="0">
                <a:latin typeface="+mn-lt"/>
              </a:rPr>
              <a:t>Keep change now?</a:t>
            </a:r>
          </a:p>
        </p:txBody>
      </p:sp>
      <p:sp>
        <p:nvSpPr>
          <p:cNvPr id="10" name="Left Arrow 9">
            <a:extLst>
              <a:ext uri="{FF2B5EF4-FFF2-40B4-BE49-F238E27FC236}">
                <a16:creationId xmlns:a16="http://schemas.microsoft.com/office/drawing/2014/main" id="{5DF9B810-FF3B-23BD-AB42-925A4309AF44}"/>
              </a:ext>
            </a:extLst>
          </p:cNvPr>
          <p:cNvSpPr/>
          <p:nvPr/>
        </p:nvSpPr>
        <p:spPr>
          <a:xfrm rot="-2700000">
            <a:off x="3419099" y="2761660"/>
            <a:ext cx="669600" cy="413999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1000" b="1" dirty="0"/>
              <a:t>NO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8BBEE44-CB1B-D024-BDA6-432B4BED205A}"/>
              </a:ext>
            </a:extLst>
          </p:cNvPr>
          <p:cNvSpPr txBox="1"/>
          <p:nvPr/>
        </p:nvSpPr>
        <p:spPr>
          <a:xfrm>
            <a:off x="4403737" y="3245575"/>
            <a:ext cx="186461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I" sz="1400" dirty="0">
                <a:latin typeface="+mn-lt"/>
              </a:rPr>
              <a:t>Keep it in the future?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965A5090-7DB1-9AA4-6E01-BBD05E74E42E}"/>
              </a:ext>
            </a:extLst>
          </p:cNvPr>
          <p:cNvSpPr/>
          <p:nvPr/>
        </p:nvSpPr>
        <p:spPr>
          <a:xfrm rot="2700000">
            <a:off x="5550627" y="3730266"/>
            <a:ext cx="669806" cy="412973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1000" b="1" dirty="0"/>
              <a:t>YES</a:t>
            </a:r>
          </a:p>
        </p:txBody>
      </p:sp>
      <p:sp>
        <p:nvSpPr>
          <p:cNvPr id="13" name="Left Arrow 12">
            <a:extLst>
              <a:ext uri="{FF2B5EF4-FFF2-40B4-BE49-F238E27FC236}">
                <a16:creationId xmlns:a16="http://schemas.microsoft.com/office/drawing/2014/main" id="{2D24DB8C-8626-2835-6574-CF9590690E82}"/>
              </a:ext>
            </a:extLst>
          </p:cNvPr>
          <p:cNvSpPr/>
          <p:nvPr/>
        </p:nvSpPr>
        <p:spPr>
          <a:xfrm rot="-2700000">
            <a:off x="4452048" y="3729463"/>
            <a:ext cx="669600" cy="413999"/>
          </a:xfrm>
          <a:prstGeom prst="leftArrow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SI" sz="1000" b="1" dirty="0"/>
              <a:t>NO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E54ED2D-1337-28B2-5B63-C57D6B4C2535}"/>
              </a:ext>
            </a:extLst>
          </p:cNvPr>
          <p:cNvSpPr txBox="1"/>
          <p:nvPr/>
        </p:nvSpPr>
        <p:spPr>
          <a:xfrm>
            <a:off x="2627462" y="3248640"/>
            <a:ext cx="1478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iscoSansTT" panose="020B0503020201020303" pitchFamily="34" charset="0"/>
                <a:cs typeface="CiscoSansTT" panose="020B0503020201020303" pitchFamily="34" charset="0"/>
              </a:rPr>
              <a:t>s</a:t>
            </a:r>
            <a:r>
              <a:rPr lang="en-SI" sz="1400" dirty="0">
                <a:latin typeface="CiscoSansTT" panose="020B0503020201020303" pitchFamily="34" charset="0"/>
                <a:cs typeface="CiscoSansTT" panose="020B0503020201020303" pitchFamily="34" charset="0"/>
              </a:rPr>
              <a:t>ync-to-device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82A308-EF90-1AEA-1D04-577461A502A3}"/>
              </a:ext>
            </a:extLst>
          </p:cNvPr>
          <p:cNvSpPr txBox="1"/>
          <p:nvPr/>
        </p:nvSpPr>
        <p:spPr>
          <a:xfrm>
            <a:off x="5508179" y="4208601"/>
            <a:ext cx="18485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iscoSansTT" panose="020B0503020201020303" pitchFamily="34" charset="0"/>
                <a:cs typeface="CiscoSansTT" panose="020B0503020201020303" pitchFamily="34" charset="0"/>
              </a:rPr>
              <a:t>manage-by-service</a:t>
            </a:r>
            <a:endParaRPr lang="en-SI" sz="1400" dirty="0">
              <a:latin typeface="CiscoSansTT" panose="020B0503020201020303" pitchFamily="34" charset="0"/>
              <a:cs typeface="CiscoSansTT" panose="020B0503020201020303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DAC2EE2-81F1-E8AE-E240-9ED0CFF1D7F6}"/>
              </a:ext>
            </a:extLst>
          </p:cNvPr>
          <p:cNvSpPr txBox="1"/>
          <p:nvPr/>
        </p:nvSpPr>
        <p:spPr>
          <a:xfrm>
            <a:off x="3475925" y="4208601"/>
            <a:ext cx="16995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CiscoSansTT" panose="020B0503020201020303" pitchFamily="34" charset="0"/>
                <a:cs typeface="CiscoSansTT" panose="020B0503020201020303" pitchFamily="34" charset="0"/>
              </a:rPr>
              <a:t>s</a:t>
            </a:r>
            <a:r>
              <a:rPr lang="en-SI" sz="1400" dirty="0">
                <a:latin typeface="CiscoSansTT" panose="020B0503020201020303" pitchFamily="34" charset="0"/>
                <a:cs typeface="CiscoSansTT" panose="020B0503020201020303" pitchFamily="34" charset="0"/>
              </a:rPr>
              <a:t>ync-from-device</a:t>
            </a:r>
          </a:p>
        </p:txBody>
      </p:sp>
    </p:spTree>
    <p:extLst>
      <p:ext uri="{BB962C8B-B14F-4D97-AF65-F5344CB8AC3E}">
        <p14:creationId xmlns:p14="http://schemas.microsoft.com/office/powerpoint/2010/main" val="1179049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11"/>
  <p:tag name="MMPROD_UIDATA" val="&lt;database version=&quot;11.0&quot;&gt;&lt;object type=&quot;1&quot; unique_id=&quot;10001&quot;&gt;&lt;object type=&quot;2&quot; unique_id=&quot;10002&quot;&gt;&lt;object type=&quot;3&quot; unique_id=&quot;184153&quot;&gt;&lt;property id=&quot;20148&quot; value=&quot;5&quot;/&gt;&lt;property id=&quot;20300&quot; value=&quot;Slide 6 - &amp;quot;Use this slide for transitions&amp;quot;&quot;/&gt;&lt;property id=&quot;20307&quot; value=&quot;257&quot;/&gt;&lt;/object&gt;&lt;object type=&quot;3&quot; unique_id=&quot;184154&quot;&gt;&lt;property id=&quot;20148&quot; value=&quot;5&quot;/&gt;&lt;property id=&quot;20300&quot; value=&quot;Slide 25 - &amp;quot;Color palette&amp;quot;&quot;/&gt;&lt;property id=&quot;20307&quot; value=&quot;258&quot;/&gt;&lt;/object&gt;&lt;object type=&quot;3&quot; unique_id=&quot;184155&quot;&gt;&lt;property id=&quot;20148&quot; value=&quot;5&quot;/&gt;&lt;property id=&quot;20300&quot; value=&quot;Slide 13 - &amp;quot;Two-column layout&amp;quot;&quot;/&gt;&lt;property id=&quot;20307&quot; value=&quot;259&quot;/&gt;&lt;/object&gt;&lt;object type=&quot;3&quot; unique_id=&quot;184156&quot;&gt;&lt;property id=&quot;20148&quot; value=&quot;5&quot;/&gt;&lt;property id=&quot;20300&quot; value=&quot;Slide 19 - &amp;quot;This is a sample headline&amp;quot;&quot;/&gt;&lt;property id=&quot;20307&quot; value=&quot;260&quot;/&gt;&lt;/object&gt;&lt;object type=&quot;3&quot; unique_id=&quot;184157&quot;&gt;&lt;property id=&quot;20148&quot; value=&quot;5&quot;/&gt;&lt;property id=&quot;20300&quot; value=&quot;Slide 20 - &amp;quot;Slide title&amp;quot;&quot;/&gt;&lt;property id=&quot;20307&quot; value=&quot;261&quot;/&gt;&lt;/object&gt;&lt;object type=&quot;3&quot; unique_id=&quot;184158&quot;&gt;&lt;property id=&quot;20148&quot; value=&quot;5&quot;/&gt;&lt;property id=&quot;20300&quot; value=&quot;Slide 10 - &amp;quot;This is a sample headline&amp;quot;&quot;/&gt;&lt;property id=&quot;20307&quot; value=&quot;262&quot;/&gt;&lt;/object&gt;&lt;object type=&quot;3&quot; unique_id=&quot;184159&quot;&gt;&lt;property id=&quot;20148&quot; value=&quot;5&quot;/&gt;&lt;property id=&quot;20300&quot; value=&quot;Slide 11 - &amp;quot;This is a sample headline&amp;quot;&quot;/&gt;&lt;property id=&quot;20307&quot; value=&quot;263&quot;/&gt;&lt;/object&gt;&lt;object type=&quot;3&quot; unique_id=&quot;184160&quot;&gt;&lt;property id=&quot;20148&quot; value=&quot;5&quot;/&gt;&lt;property id=&quot;20300&quot; value=&quot;Slide 12 - &amp;quot;This is a sample headline&amp;quot;&quot;/&gt;&lt;property id=&quot;20307&quot; value=&quot;264&quot;/&gt;&lt;/object&gt;&lt;object type=&quot;3&quot; unique_id=&quot;184161&quot;&gt;&lt;property id=&quot;20148&quot; value=&quot;5&quot;/&gt;&lt;property id=&quot;20300&quot; value=&quot;Slide 14 - &amp;quot;This is a sample headline&amp;quot;&quot;/&gt;&lt;property id=&quot;20307&quot; value=&quot;265&quot;/&gt;&lt;/object&gt;&lt;object type=&quot;3&quot; unique_id=&quot;184162&quot;&gt;&lt;property id=&quot;20148&quot; value=&quot;5&quot;/&gt;&lt;property id=&quot;20300&quot; value=&quot;Slide 15 - &amp;quot;This is a sample headline&amp;quot;&quot;/&gt;&lt;property id=&quot;20307&quot; value=&quot;266&quot;/&gt;&lt;/object&gt;&lt;object type=&quot;3&quot; unique_id=&quot;184163&quot;&gt;&lt;property id=&quot;20148&quot; value=&quot;5&quot;/&gt;&lt;property id=&quot;20300&quot; value=&quot;Slide 16 - &amp;quot;This is a sample headline&amp;quot;&quot;/&gt;&lt;property id=&quot;20307&quot; value=&quot;267&quot;/&gt;&lt;/object&gt;&lt;object type=&quot;3&quot; unique_id=&quot;184164&quot;&gt;&lt;property id=&quot;20148&quot; value=&quot;5&quot;/&gt;&lt;property id=&quot;20300&quot; value=&quot;Slide 21 - &amp;quot;Use this layout when pairing words with a picture.&amp;quot;&quot;/&gt;&lt;property id=&quot;20307&quot; value=&quot;268&quot;/&gt;&lt;/object&gt;&lt;object type=&quot;3&quot; unique_id=&quot;184165&quot;&gt;&lt;property id=&quot;20148&quot; value=&quot;5&quot;/&gt;&lt;property id=&quot;20300&quot; value=&quot;Slide 22 - &amp;quot;Use this layout when pairing words with a picture.&amp;quot;&quot;/&gt;&lt;property id=&quot;20307&quot; value=&quot;269&quot;/&gt;&lt;/object&gt;&lt;object type=&quot;3&quot; unique_id=&quot;184166&quot;&gt;&lt;property id=&quot;20148&quot; value=&quot;5&quot;/&gt;&lt;property id=&quot;20300&quot; value=&quot;Slide 23&quot;/&gt;&lt;property id=&quot;20307&quot; value=&quot;270&quot;/&gt;&lt;/object&gt;&lt;object type=&quot;3&quot; unique_id=&quot;198815&quot;&gt;&lt;property id=&quot;20148&quot; value=&quot;5&quot;/&gt;&lt;property id=&quot;20300&quot; value=&quot;Slide 24 - &amp;quot;Best practices&amp;quot;&quot;/&gt;&lt;property id=&quot;20307&quot; value=&quot;286&quot;/&gt;&lt;/object&gt;&lt;object type=&quot;3&quot; unique_id=&quot;198816&quot;&gt;&lt;property id=&quot;20148&quot; value=&quot;5&quot;/&gt;&lt;property id=&quot;20300&quot; value=&quot;Slide 26 - &amp;quot;Only use the themes provided&amp;quot;&quot;/&gt;&lt;property id=&quot;20307&quot; value=&quot;287&quot;/&gt;&lt;/object&gt;&lt;object type=&quot;3&quot; unique_id=&quot;198998&quot;&gt;&lt;property id=&quot;20148&quot; value=&quot;5&quot;/&gt;&lt;property id=&quot;20300&quot; value=&quot;Slide 27 - &amp;quot;Seven tips for better presentations&amp;quot;&quot;/&gt;&lt;property id=&quot;20307&quot; value=&quot;288&quot;/&gt;&lt;/object&gt;&lt;object type=&quot;3&quot; unique_id=&quot;199061&quot;&gt;&lt;property id=&quot;20148&quot; value=&quot;5&quot;/&gt;&lt;property id=&quot;20300&quot; value=&quot;Slide 1 - &amp;quot;Please read&amp;quot;&quot;/&gt;&lt;property id=&quot;20307&quot; value=&quot;303&quot;/&gt;&lt;/object&gt;&lt;object type=&quot;3&quot; unique_id=&quot;199062&quot;&gt;&lt;property id=&quot;20148&quot; value=&quot;5&quot;/&gt;&lt;property id=&quot;20300&quot; value=&quot;Slide 2 - &amp;quot;Everyone is responsible  for security&amp;quot;&quot;/&gt;&lt;property id=&quot;20307&quot; value=&quot;443&quot;/&gt;&lt;/object&gt;&lt;object type=&quot;3&quot; unique_id=&quot;199063&quot;&gt;&lt;property id=&quot;20148&quot; value=&quot;5&quot;/&gt;&lt;property id=&quot;20300&quot; value=&quot;Slide 3 - &amp;quot;Please read&amp;quot;&quot;/&gt;&lt;property id=&quot;20307&quot; value=&quot;444&quot;/&gt;&lt;/object&gt;&lt;object type=&quot;3&quot; unique_id=&quot;199064&quot;&gt;&lt;property id=&quot;20148&quot; value=&quot;5&quot;/&gt;&lt;property id=&quot;20300&quot; value=&quot;Slide 4 - &amp;quot;Color themes&amp;quot;&quot;/&gt;&lt;property id=&quot;20307&quot; value=&quot;445&quot;/&gt;&lt;/object&gt;&lt;object type=&quot;3&quot; unique_id=&quot;199065&quot;&gt;&lt;property id=&quot;20148&quot; value=&quot;5&quot;/&gt;&lt;property id=&quot;20300&quot; value=&quot;Slide 5 - &amp;quot;Presentation Title Goes Here&amp;quot;&quot;/&gt;&lt;property id=&quot;20307&quot; value=&quot;256&quot;/&gt;&lt;/object&gt;&lt;object type=&quot;3&quot; unique_id=&quot;199066&quot;&gt;&lt;property id=&quot;20148&quot; value=&quot;5&quot;/&gt;&lt;property id=&quot;20300&quot; value=&quot;Slide 7 - &amp;quot;Use this slide for transitions&amp;quot;&quot;/&gt;&lt;property id=&quot;20307&quot; value=&quot;302&quot;/&gt;&lt;/object&gt;&lt;object type=&quot;3&quot; unique_id=&quot;199067&quot;&gt;&lt;property id=&quot;20148&quot; value=&quot;5&quot;/&gt;&lt;property id=&quot;20300&quot; value=&quot;Slide 8 - &amp;quot;“Design is the silent  ambassador of your brand.”&amp;quot;&quot;/&gt;&lt;property id=&quot;20307&quot; value=&quot;293&quot;/&gt;&lt;/object&gt;&lt;object type=&quot;3&quot; unique_id=&quot;199068&quot;&gt;&lt;property id=&quot;20148&quot; value=&quot;5&quot;/&gt;&lt;property id=&quot;20300&quot; value=&quot;Slide 9 - &amp;quot;“Design is the silent  ambassador of your brand.”&amp;quot;&quot;/&gt;&lt;property id=&quot;20307&quot; value=&quot;301&quot;/&gt;&lt;/object&gt;&lt;object type=&quot;3&quot; unique_id=&quot;199069&quot;&gt;&lt;property id=&quot;20148&quot; value=&quot;5&quot;/&gt;&lt;property id=&quot;20300&quot; value=&quot;Slide 17 - &amp;quot;Bar charts&amp;quot;&quot;/&gt;&lt;property id=&quot;20307&quot; value=&quot;298&quot;/&gt;&lt;/object&gt;&lt;object type=&quot;3&quot; unique_id=&quot;199070&quot;&gt;&lt;property id=&quot;20148&quot; value=&quot;5&quot;/&gt;&lt;property id=&quot;20300&quot; value=&quot;Slide 18 - &amp;quot;Line charts&amp;quot;&quot;/&gt;&lt;property id=&quot;20307&quot; value=&quot;300&quot;/&gt;&lt;/object&gt;&lt;object type=&quot;3&quot; unique_id=&quot;199071&quot;&gt;&lt;property id=&quot;20148&quot; value=&quot;5&quot;/&gt;&lt;property id=&quot;20300&quot; value=&quot;Slide 28&quot;/&gt;&lt;property id=&quot;20307&quot; value=&quot;290&quot;/&gt;&lt;/object&gt;&lt;/object&gt;&lt;object type=&quot;8&quot; unique_id=&quot;1026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Blue theme 2015 16x9">
  <a:themeElements>
    <a:clrScheme name="Custom 114">
      <a:dk1>
        <a:srgbClr val="282828"/>
      </a:dk1>
      <a:lt1>
        <a:srgbClr val="0D274D"/>
      </a:lt1>
      <a:dk2>
        <a:srgbClr val="1E4471"/>
      </a:dk2>
      <a:lt2>
        <a:srgbClr val="FFFFFF"/>
      </a:lt2>
      <a:accent1>
        <a:srgbClr val="00BCEB"/>
      </a:accent1>
      <a:accent2>
        <a:srgbClr val="74BF4B"/>
      </a:accent2>
      <a:accent3>
        <a:srgbClr val="1E4471"/>
      </a:accent3>
      <a:accent4>
        <a:srgbClr val="9E9EA2"/>
      </a:accent4>
      <a:accent5>
        <a:srgbClr val="FBAB2C"/>
      </a:accent5>
      <a:accent6>
        <a:srgbClr val="E3241B"/>
      </a:accent6>
      <a:hlink>
        <a:srgbClr val="00BCEB"/>
      </a:hlink>
      <a:folHlink>
        <a:srgbClr val="1E4471"/>
      </a:folHlink>
    </a:clrScheme>
    <a:fontScheme name="CiscoSans True Type">
      <a:majorFont>
        <a:latin typeface="CiscoSansTT ExtraLight"/>
        <a:ea typeface=""/>
        <a:cs typeface=""/>
      </a:majorFont>
      <a:minorFont>
        <a:latin typeface="CiscoSansTT Extra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  <a:effectLst/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Template Prototype_Aug_2017" id="{4E692306-BB5E-4389-8512-B70B45577D04}" vid="{BDAD62F5-9CDD-42BF-A677-E02F4F07310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5A1BAB3F0E3AE4B89D7529244B468AD" ma:contentTypeVersion="17" ma:contentTypeDescription="Create a new document." ma:contentTypeScope="" ma:versionID="729d5b191e133f1e2442b9f7d0ed06b8">
  <xsd:schema xmlns:xsd="http://www.w3.org/2001/XMLSchema" xmlns:xs="http://www.w3.org/2001/XMLSchema" xmlns:p="http://schemas.microsoft.com/office/2006/metadata/properties" xmlns:ns2="34968e7b-9d4e-4a89-8768-2a6d2a4b1992" xmlns:ns3="1f94f914-f638-4817-9525-03fcae7a639e" targetNamespace="http://schemas.microsoft.com/office/2006/metadata/properties" ma:root="true" ma:fieldsID="50516da85f867154b9aa5f7d08cbbaf5" ns2:_="" ns3:_="">
    <xsd:import namespace="34968e7b-9d4e-4a89-8768-2a6d2a4b1992"/>
    <xsd:import namespace="1f94f914-f638-4817-9525-03fcae7a639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x0h2" minOccurs="0"/>
                <xsd:element ref="ns2:MediaLengthInSeconds" minOccurs="0"/>
                <xsd:element ref="ns2:Path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968e7b-9d4e-4a89-8768-2a6d2a4b19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x0h2" ma:index="18" nillable="true" ma:displayName="Comment" ma:internalName="x0h2">
      <xsd:simpleType>
        <xsd:restriction base="dms:Text"/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Path" ma:index="20" nillable="true" ma:displayName="Path" ma:list="{db73ebb0-cbc3-494b-8ace-0630fa503140}" ma:internalName="Path" ma:showField="_OriginalSourceUrl">
      <xsd:simpleType>
        <xsd:restriction base="dms:Lookup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c810ec6b-d4e7-4758-9ccf-0e415c5f340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94f914-f638-4817-9525-03fcae7a639e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709c63fe-1d45-48a7-81b9-b3aa95848d79}" ma:internalName="TaxCatchAll" ma:showField="CatchAllData" ma:web="1f94f914-f638-4817-9525-03fcae7a639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x0h2 xmlns="34968e7b-9d4e-4a89-8768-2a6d2a4b1992" xsi:nil="true"/>
    <Path xmlns="34968e7b-9d4e-4a89-8768-2a6d2a4b1992" xsi:nil="true"/>
    <TaxCatchAll xmlns="1f94f914-f638-4817-9525-03fcae7a639e" xsi:nil="true"/>
    <lcf76f155ced4ddcb4097134ff3c332f xmlns="34968e7b-9d4e-4a89-8768-2a6d2a4b1992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7E401E-A5FD-4C92-BAC6-6D85F7A298A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968e7b-9d4e-4a89-8768-2a6d2a4b1992"/>
    <ds:schemaRef ds:uri="1f94f914-f638-4817-9525-03fcae7a639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3D56160-6CAC-411B-BC9E-725DD541A968}">
  <ds:schemaRefs>
    <ds:schemaRef ds:uri="http://schemas.microsoft.com/office/2006/metadata/properties"/>
    <ds:schemaRef ds:uri="http://schemas.microsoft.com/office/infopath/2007/PartnerControls"/>
    <ds:schemaRef ds:uri="34968e7b-9d4e-4a89-8768-2a6d2a4b1992"/>
    <ds:schemaRef ds:uri="1f94f914-f638-4817-9525-03fcae7a639e"/>
  </ds:schemaRefs>
</ds:datastoreItem>
</file>

<file path=customXml/itemProps3.xml><?xml version="1.0" encoding="utf-8"?>
<ds:datastoreItem xmlns:ds="http://schemas.openxmlformats.org/officeDocument/2006/customXml" ds:itemID="{7DE97B48-5A2B-4B7A-A549-0A8718B50E5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28703</TotalTime>
  <Words>50</Words>
  <Application>Microsoft Macintosh PowerPoint</Application>
  <PresentationFormat>On-screen Show (16:9)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CiscoSansTT</vt:lpstr>
      <vt:lpstr>CiscoSansTT ExtraLight</vt:lpstr>
      <vt:lpstr>Blue theme 2015 16x9</vt:lpstr>
      <vt:lpstr>PowerPoint Presentation</vt:lpstr>
      <vt:lpstr>PowerPoint Presentation</vt:lpstr>
      <vt:lpstr>PowerPoint Presentation</vt:lpstr>
    </vt:vector>
  </TitlesOfParts>
  <Company>NDS Limited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Steven Pius (spius)</dc:creator>
  <cp:lastModifiedBy>Blaz Bacnik -X (bbacnik - FLINT SI DOO at Cisco)</cp:lastModifiedBy>
  <cp:revision>1077</cp:revision>
  <cp:lastPrinted>2016-04-29T20:31:14Z</cp:lastPrinted>
  <dcterms:created xsi:type="dcterms:W3CDTF">2014-07-09T19:55:36Z</dcterms:created>
  <dcterms:modified xsi:type="dcterms:W3CDTF">2025-04-22T07:41:38Z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0x01010065A1BAB3F0E3AE4B89D7529244B468AD</vt:lpwstr>
  </property>
  <property fmtid="{D5CDD505-2E9C-101B-9397-08002B2CF9AE}" pid="3" name="MediaServiceImageTags">
    <vt:lpwstr/>
  </property>
  <property fmtid="{D5CDD505-2E9C-101B-9397-08002B2CF9AE}" pid="4" name="MSIP_Label_c8f49a32-fde3-48a5-9266-b5b0972a22dc_Enabled">
    <vt:lpwstr>true</vt:lpwstr>
  </property>
  <property fmtid="{D5CDD505-2E9C-101B-9397-08002B2CF9AE}" pid="5" name="MSIP_Label_c8f49a32-fde3-48a5-9266-b5b0972a22dc_SetDate">
    <vt:lpwstr>2025-04-09T09:40:13Z</vt:lpwstr>
  </property>
  <property fmtid="{D5CDD505-2E9C-101B-9397-08002B2CF9AE}" pid="6" name="MSIP_Label_c8f49a32-fde3-48a5-9266-b5b0972a22dc_Method">
    <vt:lpwstr>Standard</vt:lpwstr>
  </property>
  <property fmtid="{D5CDD505-2E9C-101B-9397-08002B2CF9AE}" pid="7" name="MSIP_Label_c8f49a32-fde3-48a5-9266-b5b0972a22dc_Name">
    <vt:lpwstr>Cisco Confidential</vt:lpwstr>
  </property>
  <property fmtid="{D5CDD505-2E9C-101B-9397-08002B2CF9AE}" pid="8" name="MSIP_Label_c8f49a32-fde3-48a5-9266-b5b0972a22dc_SiteId">
    <vt:lpwstr>5ae1af62-9505-4097-a69a-c1553ef7840e</vt:lpwstr>
  </property>
  <property fmtid="{D5CDD505-2E9C-101B-9397-08002B2CF9AE}" pid="9" name="MSIP_Label_c8f49a32-fde3-48a5-9266-b5b0972a22dc_ActionId">
    <vt:lpwstr>81e9c35b-d46a-4a67-a294-051a1cfcd8fc</vt:lpwstr>
  </property>
  <property fmtid="{D5CDD505-2E9C-101B-9397-08002B2CF9AE}" pid="10" name="MSIP_Label_c8f49a32-fde3-48a5-9266-b5b0972a22dc_ContentBits">
    <vt:lpwstr>2</vt:lpwstr>
  </property>
  <property fmtid="{D5CDD505-2E9C-101B-9397-08002B2CF9AE}" pid="11" name="MSIP_Label_c8f49a32-fde3-48a5-9266-b5b0972a22dc_Tag">
    <vt:lpwstr>50, 3, 0, 1</vt:lpwstr>
  </property>
  <property fmtid="{D5CDD505-2E9C-101B-9397-08002B2CF9AE}" pid="12" name="ClassificationContentMarkingFooterLocations">
    <vt:lpwstr>Blue theme 2015 16x9:3</vt:lpwstr>
  </property>
  <property fmtid="{D5CDD505-2E9C-101B-9397-08002B2CF9AE}" pid="13" name="ClassificationContentMarkingFooterText">
    <vt:lpwstr>Cisco Confidential</vt:lpwstr>
  </property>
</Properties>
</file>