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DC4"/>
    <a:srgbClr val="00BBFF"/>
    <a:srgbClr val="04A0DA"/>
    <a:srgbClr val="071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702"/>
  </p:normalViewPr>
  <p:slideViewPr>
    <p:cSldViewPr snapToGrid="0">
      <p:cViewPr>
        <p:scale>
          <a:sx n="82" d="100"/>
          <a:sy n="82" d="100"/>
        </p:scale>
        <p:origin x="1320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8F04F-BCE7-A246-AF29-E01C068BEDA4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FE3E9-A7EC-894A-88ED-5C97AE6AD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2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FE3E9-A7EC-894A-88ED-5C97AE6ADA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87A-83C0-66C2-6BD9-448B6760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04FC7-14F7-272A-E919-9576D380C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853F-A2BC-B3DF-C9E8-76321BA3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F670-AEF4-364F-74F3-F40CCF2F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C08B1-82F3-E95C-CB78-951078C5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D334-5738-5DF8-2A93-CB58CE0D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C635-792C-99B6-9847-080BDA80B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DC6B-0E00-DC21-DD5D-E3D041D7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91A1-98AA-1185-755A-60D52197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AFA7-5CBF-A1F9-4159-BF728F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C5528-BB91-4544-0382-482AFA5B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081A-039D-BEE2-8B91-F38F11F05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9C21-795E-7601-14EF-9FB186B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F4AE-F4AD-A49A-110E-A57FEA4C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5459-9DCF-3382-ABE4-C0FFCCE9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A67A-A7AA-6290-5707-3133E759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D3AB-3B62-C3F9-4B1E-CEC79132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AD50-2237-8DD7-BBE1-4574912E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40DC-FE6B-C256-E31D-E9B80D27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20DA2-1E93-3C8F-4D0E-445C23A5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B112-20A9-A143-8AA0-DAEC28443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4DBFC-4270-ACB0-8F65-184A1BF5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243E-3B9C-FE55-BC6E-89C733AC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D92C6-8B6A-1797-561A-E270D3C2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93C70-BF67-287D-777D-A500B2DB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5D06-2CC1-9106-1DB5-AD38DEF0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583A-322E-54D7-B2EF-99DC4A33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F0121-ED92-98A9-9698-0BDCAB32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0407-99F4-360C-0792-23D2795C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D0B56-7BF3-EA33-988B-A610252A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3F7D-C9BD-BC40-376C-8C04B4B7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6900-269C-3416-B4C3-345D5F32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2226-A3A4-1D23-0486-7648AA61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19A64-2541-E985-779C-456F6541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11281-8810-DAB9-DD5D-7C876A641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C01B8-71F0-4DCD-AFF5-3A5F43221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FBBD7-4ED0-DA84-DE58-4A205416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73224-1C2E-B0C6-E7CD-99879DD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81014-20F4-608E-F72F-9235AE6C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90E-7816-D90B-A472-37150C9E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3B414-1287-E053-804F-B8890EA8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94472-9FF4-60B7-74B4-4892246F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1E5F-3A77-FBAA-C7E2-CAF2D841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5653C-ED25-DBBB-B5AA-31D8D0E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CAD0E-1EBB-EFE0-F198-5D85AB1D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24CC-3CF7-0201-5CEA-B6BBC5C6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899F-4EB2-F09D-CDD2-109181B9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8127-AFB5-4444-4494-DD483BBC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2E1E1-3ED6-9EF6-6B0D-5984AEEE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15901-1FF1-5E01-7B52-8694C32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C308B-A704-7DA6-3B19-60024B9A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1DD8-6948-4596-68E1-129DFFBE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8057-465B-7251-B172-732B48BE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5E85-A97B-84EE-7DA3-8E6C335D1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B6C2D-2011-84D0-EE75-DB57E5EE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D84D-0236-7D12-BD03-C3C74A62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82CF-8D5D-E784-F254-7DC9BE61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F1C7E-E043-4F4C-4332-F48E940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41135-6A8F-69E4-648A-0FDDF8BE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778C-E8B4-4DA1-8614-9E8F3BF2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6AFE-360B-B920-A6CF-93145340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E145-56D7-154D-8E48-84FDBA112A41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8705-7E24-D10C-A8F7-FD806B54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32972-8042-DD4A-55AE-DA877123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ED38-01EB-4B4B-A0C0-A98292443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CA1-4813-262B-6DE8-E1A0EAAB0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EB79D-5BF0-913B-3925-F47197C7E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364E25D-7AF6-3C49-2717-3859C8F3202D}"/>
              </a:ext>
            </a:extLst>
          </p:cNvPr>
          <p:cNvSpPr txBox="1"/>
          <p:nvPr/>
        </p:nvSpPr>
        <p:spPr>
          <a:xfrm>
            <a:off x="3382341" y="4325666"/>
            <a:ext cx="4315147" cy="1445635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43411"/>
                      <a:gd name="connsiteY0" fmla="*/ 0 h 1343936"/>
                      <a:gd name="connsiteX1" fmla="*/ 563767 w 4243411"/>
                      <a:gd name="connsiteY1" fmla="*/ 0 h 1343936"/>
                      <a:gd name="connsiteX2" fmla="*/ 1042667 w 4243411"/>
                      <a:gd name="connsiteY2" fmla="*/ 0 h 1343936"/>
                      <a:gd name="connsiteX3" fmla="*/ 1733736 w 4243411"/>
                      <a:gd name="connsiteY3" fmla="*/ 0 h 1343936"/>
                      <a:gd name="connsiteX4" fmla="*/ 2297504 w 4243411"/>
                      <a:gd name="connsiteY4" fmla="*/ 0 h 1343936"/>
                      <a:gd name="connsiteX5" fmla="*/ 2861271 w 4243411"/>
                      <a:gd name="connsiteY5" fmla="*/ 0 h 1343936"/>
                      <a:gd name="connsiteX6" fmla="*/ 3552341 w 4243411"/>
                      <a:gd name="connsiteY6" fmla="*/ 0 h 1343936"/>
                      <a:gd name="connsiteX7" fmla="*/ 4243411 w 4243411"/>
                      <a:gd name="connsiteY7" fmla="*/ 0 h 1343936"/>
                      <a:gd name="connsiteX8" fmla="*/ 4243411 w 4243411"/>
                      <a:gd name="connsiteY8" fmla="*/ 698847 h 1343936"/>
                      <a:gd name="connsiteX9" fmla="*/ 4243411 w 4243411"/>
                      <a:gd name="connsiteY9" fmla="*/ 1343936 h 1343936"/>
                      <a:gd name="connsiteX10" fmla="*/ 3722078 w 4243411"/>
                      <a:gd name="connsiteY10" fmla="*/ 1343936 h 1343936"/>
                      <a:gd name="connsiteX11" fmla="*/ 3115876 w 4243411"/>
                      <a:gd name="connsiteY11" fmla="*/ 1343936 h 1343936"/>
                      <a:gd name="connsiteX12" fmla="*/ 2552109 w 4243411"/>
                      <a:gd name="connsiteY12" fmla="*/ 1343936 h 1343936"/>
                      <a:gd name="connsiteX13" fmla="*/ 1861039 w 4243411"/>
                      <a:gd name="connsiteY13" fmla="*/ 1343936 h 1343936"/>
                      <a:gd name="connsiteX14" fmla="*/ 1169969 w 4243411"/>
                      <a:gd name="connsiteY14" fmla="*/ 1343936 h 1343936"/>
                      <a:gd name="connsiteX15" fmla="*/ 648636 w 4243411"/>
                      <a:gd name="connsiteY15" fmla="*/ 1343936 h 1343936"/>
                      <a:gd name="connsiteX16" fmla="*/ 0 w 4243411"/>
                      <a:gd name="connsiteY16" fmla="*/ 1343936 h 1343936"/>
                      <a:gd name="connsiteX17" fmla="*/ 0 w 4243411"/>
                      <a:gd name="connsiteY17" fmla="*/ 645089 h 1343936"/>
                      <a:gd name="connsiteX18" fmla="*/ 0 w 4243411"/>
                      <a:gd name="connsiteY18" fmla="*/ 0 h 1343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243411" h="1343936" extrusionOk="0">
                        <a:moveTo>
                          <a:pt x="0" y="0"/>
                        </a:moveTo>
                        <a:cubicBezTo>
                          <a:pt x="181274" y="23781"/>
                          <a:pt x="381531" y="1902"/>
                          <a:pt x="563767" y="0"/>
                        </a:cubicBezTo>
                        <a:cubicBezTo>
                          <a:pt x="746003" y="-1902"/>
                          <a:pt x="820551" y="-19876"/>
                          <a:pt x="1042667" y="0"/>
                        </a:cubicBezTo>
                        <a:cubicBezTo>
                          <a:pt x="1264783" y="19876"/>
                          <a:pt x="1447490" y="-19702"/>
                          <a:pt x="1733736" y="0"/>
                        </a:cubicBezTo>
                        <a:cubicBezTo>
                          <a:pt x="2019982" y="19702"/>
                          <a:pt x="2111298" y="6409"/>
                          <a:pt x="2297504" y="0"/>
                        </a:cubicBezTo>
                        <a:cubicBezTo>
                          <a:pt x="2483710" y="-6409"/>
                          <a:pt x="2743326" y="-23486"/>
                          <a:pt x="2861271" y="0"/>
                        </a:cubicBezTo>
                        <a:cubicBezTo>
                          <a:pt x="2979216" y="23486"/>
                          <a:pt x="3321876" y="9904"/>
                          <a:pt x="3552341" y="0"/>
                        </a:cubicBezTo>
                        <a:cubicBezTo>
                          <a:pt x="3782806" y="-9904"/>
                          <a:pt x="4017107" y="18590"/>
                          <a:pt x="4243411" y="0"/>
                        </a:cubicBezTo>
                        <a:cubicBezTo>
                          <a:pt x="4248667" y="188041"/>
                          <a:pt x="4242401" y="404716"/>
                          <a:pt x="4243411" y="698847"/>
                        </a:cubicBezTo>
                        <a:cubicBezTo>
                          <a:pt x="4244421" y="992978"/>
                          <a:pt x="4229693" y="1137573"/>
                          <a:pt x="4243411" y="1343936"/>
                        </a:cubicBezTo>
                        <a:cubicBezTo>
                          <a:pt x="4101887" y="1349224"/>
                          <a:pt x="3982442" y="1338273"/>
                          <a:pt x="3722078" y="1343936"/>
                        </a:cubicBezTo>
                        <a:cubicBezTo>
                          <a:pt x="3461714" y="1349599"/>
                          <a:pt x="3327121" y="1342789"/>
                          <a:pt x="3115876" y="1343936"/>
                        </a:cubicBezTo>
                        <a:cubicBezTo>
                          <a:pt x="2904631" y="1345083"/>
                          <a:pt x="2770198" y="1365969"/>
                          <a:pt x="2552109" y="1343936"/>
                        </a:cubicBezTo>
                        <a:cubicBezTo>
                          <a:pt x="2334020" y="1321903"/>
                          <a:pt x="2154605" y="1356243"/>
                          <a:pt x="1861039" y="1343936"/>
                        </a:cubicBezTo>
                        <a:cubicBezTo>
                          <a:pt x="1567473" y="1331630"/>
                          <a:pt x="1480437" y="1332992"/>
                          <a:pt x="1169969" y="1343936"/>
                        </a:cubicBezTo>
                        <a:cubicBezTo>
                          <a:pt x="859501" y="1354881"/>
                          <a:pt x="880857" y="1356709"/>
                          <a:pt x="648636" y="1343936"/>
                        </a:cubicBezTo>
                        <a:cubicBezTo>
                          <a:pt x="416415" y="1331163"/>
                          <a:pt x="157438" y="1315881"/>
                          <a:pt x="0" y="1343936"/>
                        </a:cubicBezTo>
                        <a:cubicBezTo>
                          <a:pt x="-16828" y="1069883"/>
                          <a:pt x="-13359" y="844145"/>
                          <a:pt x="0" y="645089"/>
                        </a:cubicBezTo>
                        <a:cubicBezTo>
                          <a:pt x="13359" y="446033"/>
                          <a:pt x="-26289" y="194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34BB52-92FF-3546-B5E4-DC5401E691B6}"/>
              </a:ext>
            </a:extLst>
          </p:cNvPr>
          <p:cNvSpPr txBox="1"/>
          <p:nvPr/>
        </p:nvSpPr>
        <p:spPr>
          <a:xfrm>
            <a:off x="7772132" y="4330213"/>
            <a:ext cx="4315148" cy="1441088"/>
          </a:xfrm>
          <a:prstGeom prst="rect">
            <a:avLst/>
          </a:prstGeom>
          <a:solidFill>
            <a:schemeClr val="accent2"/>
          </a:solidFill>
          <a:ln w="34925" cap="flat" cmpd="sng">
            <a:solidFill>
              <a:schemeClr val="accent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43411"/>
                      <a:gd name="connsiteY0" fmla="*/ 0 h 1343936"/>
                      <a:gd name="connsiteX1" fmla="*/ 563767 w 4243411"/>
                      <a:gd name="connsiteY1" fmla="*/ 0 h 1343936"/>
                      <a:gd name="connsiteX2" fmla="*/ 1042667 w 4243411"/>
                      <a:gd name="connsiteY2" fmla="*/ 0 h 1343936"/>
                      <a:gd name="connsiteX3" fmla="*/ 1733736 w 4243411"/>
                      <a:gd name="connsiteY3" fmla="*/ 0 h 1343936"/>
                      <a:gd name="connsiteX4" fmla="*/ 2297504 w 4243411"/>
                      <a:gd name="connsiteY4" fmla="*/ 0 h 1343936"/>
                      <a:gd name="connsiteX5" fmla="*/ 2861271 w 4243411"/>
                      <a:gd name="connsiteY5" fmla="*/ 0 h 1343936"/>
                      <a:gd name="connsiteX6" fmla="*/ 3552341 w 4243411"/>
                      <a:gd name="connsiteY6" fmla="*/ 0 h 1343936"/>
                      <a:gd name="connsiteX7" fmla="*/ 4243411 w 4243411"/>
                      <a:gd name="connsiteY7" fmla="*/ 0 h 1343936"/>
                      <a:gd name="connsiteX8" fmla="*/ 4243411 w 4243411"/>
                      <a:gd name="connsiteY8" fmla="*/ 698847 h 1343936"/>
                      <a:gd name="connsiteX9" fmla="*/ 4243411 w 4243411"/>
                      <a:gd name="connsiteY9" fmla="*/ 1343936 h 1343936"/>
                      <a:gd name="connsiteX10" fmla="*/ 3722078 w 4243411"/>
                      <a:gd name="connsiteY10" fmla="*/ 1343936 h 1343936"/>
                      <a:gd name="connsiteX11" fmla="*/ 3115876 w 4243411"/>
                      <a:gd name="connsiteY11" fmla="*/ 1343936 h 1343936"/>
                      <a:gd name="connsiteX12" fmla="*/ 2552109 w 4243411"/>
                      <a:gd name="connsiteY12" fmla="*/ 1343936 h 1343936"/>
                      <a:gd name="connsiteX13" fmla="*/ 1861039 w 4243411"/>
                      <a:gd name="connsiteY13" fmla="*/ 1343936 h 1343936"/>
                      <a:gd name="connsiteX14" fmla="*/ 1169969 w 4243411"/>
                      <a:gd name="connsiteY14" fmla="*/ 1343936 h 1343936"/>
                      <a:gd name="connsiteX15" fmla="*/ 648636 w 4243411"/>
                      <a:gd name="connsiteY15" fmla="*/ 1343936 h 1343936"/>
                      <a:gd name="connsiteX16" fmla="*/ 0 w 4243411"/>
                      <a:gd name="connsiteY16" fmla="*/ 1343936 h 1343936"/>
                      <a:gd name="connsiteX17" fmla="*/ 0 w 4243411"/>
                      <a:gd name="connsiteY17" fmla="*/ 645089 h 1343936"/>
                      <a:gd name="connsiteX18" fmla="*/ 0 w 4243411"/>
                      <a:gd name="connsiteY18" fmla="*/ 0 h 1343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243411" h="1343936" extrusionOk="0">
                        <a:moveTo>
                          <a:pt x="0" y="0"/>
                        </a:moveTo>
                        <a:cubicBezTo>
                          <a:pt x="181274" y="23781"/>
                          <a:pt x="381531" y="1902"/>
                          <a:pt x="563767" y="0"/>
                        </a:cubicBezTo>
                        <a:cubicBezTo>
                          <a:pt x="746003" y="-1902"/>
                          <a:pt x="820551" y="-19876"/>
                          <a:pt x="1042667" y="0"/>
                        </a:cubicBezTo>
                        <a:cubicBezTo>
                          <a:pt x="1264783" y="19876"/>
                          <a:pt x="1447490" y="-19702"/>
                          <a:pt x="1733736" y="0"/>
                        </a:cubicBezTo>
                        <a:cubicBezTo>
                          <a:pt x="2019982" y="19702"/>
                          <a:pt x="2111298" y="6409"/>
                          <a:pt x="2297504" y="0"/>
                        </a:cubicBezTo>
                        <a:cubicBezTo>
                          <a:pt x="2483710" y="-6409"/>
                          <a:pt x="2743326" y="-23486"/>
                          <a:pt x="2861271" y="0"/>
                        </a:cubicBezTo>
                        <a:cubicBezTo>
                          <a:pt x="2979216" y="23486"/>
                          <a:pt x="3321876" y="9904"/>
                          <a:pt x="3552341" y="0"/>
                        </a:cubicBezTo>
                        <a:cubicBezTo>
                          <a:pt x="3782806" y="-9904"/>
                          <a:pt x="4017107" y="18590"/>
                          <a:pt x="4243411" y="0"/>
                        </a:cubicBezTo>
                        <a:cubicBezTo>
                          <a:pt x="4248667" y="188041"/>
                          <a:pt x="4242401" y="404716"/>
                          <a:pt x="4243411" y="698847"/>
                        </a:cubicBezTo>
                        <a:cubicBezTo>
                          <a:pt x="4244421" y="992978"/>
                          <a:pt x="4229693" y="1137573"/>
                          <a:pt x="4243411" y="1343936"/>
                        </a:cubicBezTo>
                        <a:cubicBezTo>
                          <a:pt x="4101887" y="1349224"/>
                          <a:pt x="3982442" y="1338273"/>
                          <a:pt x="3722078" y="1343936"/>
                        </a:cubicBezTo>
                        <a:cubicBezTo>
                          <a:pt x="3461714" y="1349599"/>
                          <a:pt x="3327121" y="1342789"/>
                          <a:pt x="3115876" y="1343936"/>
                        </a:cubicBezTo>
                        <a:cubicBezTo>
                          <a:pt x="2904631" y="1345083"/>
                          <a:pt x="2770198" y="1365969"/>
                          <a:pt x="2552109" y="1343936"/>
                        </a:cubicBezTo>
                        <a:cubicBezTo>
                          <a:pt x="2334020" y="1321903"/>
                          <a:pt x="2154605" y="1356243"/>
                          <a:pt x="1861039" y="1343936"/>
                        </a:cubicBezTo>
                        <a:cubicBezTo>
                          <a:pt x="1567473" y="1331630"/>
                          <a:pt x="1480437" y="1332992"/>
                          <a:pt x="1169969" y="1343936"/>
                        </a:cubicBezTo>
                        <a:cubicBezTo>
                          <a:pt x="859501" y="1354881"/>
                          <a:pt x="880857" y="1356709"/>
                          <a:pt x="648636" y="1343936"/>
                        </a:cubicBezTo>
                        <a:cubicBezTo>
                          <a:pt x="416415" y="1331163"/>
                          <a:pt x="157438" y="1315881"/>
                          <a:pt x="0" y="1343936"/>
                        </a:cubicBezTo>
                        <a:cubicBezTo>
                          <a:pt x="-16828" y="1069883"/>
                          <a:pt x="-13359" y="844145"/>
                          <a:pt x="0" y="645089"/>
                        </a:cubicBezTo>
                        <a:cubicBezTo>
                          <a:pt x="13359" y="446033"/>
                          <a:pt x="-26289" y="194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D5EDAA-A066-F251-214C-0AD58F5C73D1}"/>
              </a:ext>
            </a:extLst>
          </p:cNvPr>
          <p:cNvSpPr/>
          <p:nvPr/>
        </p:nvSpPr>
        <p:spPr>
          <a:xfrm>
            <a:off x="1419000" y="4397096"/>
            <a:ext cx="1852969" cy="1015460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NETCONF </a:t>
            </a:r>
            <a:br>
              <a:rPr lang="en-US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Package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6CDFB-F96D-97B9-6802-66275342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8" name="Content Placeholder 77" descr="Wireless router with solid fill">
            <a:extLst>
              <a:ext uri="{FF2B5EF4-FFF2-40B4-BE49-F238E27FC236}">
                <a16:creationId xmlns:a16="http://schemas.microsoft.com/office/drawing/2014/main" id="{98045781-BFF4-B003-B9D5-C64F2E6F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1784" y="5807316"/>
            <a:ext cx="609903" cy="609903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DBF1CC8-E05D-8239-237E-F63527DB3660}"/>
              </a:ext>
            </a:extLst>
          </p:cNvPr>
          <p:cNvSpPr/>
          <p:nvPr/>
        </p:nvSpPr>
        <p:spPr>
          <a:xfrm>
            <a:off x="247132" y="1928434"/>
            <a:ext cx="11825260" cy="202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NSO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D877761-94E4-4523-A702-777E3ED756CA}"/>
              </a:ext>
            </a:extLst>
          </p:cNvPr>
          <p:cNvSpPr/>
          <p:nvPr/>
        </p:nvSpPr>
        <p:spPr>
          <a:xfrm>
            <a:off x="452145" y="2431337"/>
            <a:ext cx="11492723" cy="461043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Device 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Manager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4149E-1479-DCE1-2027-C1B627564BD6}"/>
              </a:ext>
            </a:extLst>
          </p:cNvPr>
          <p:cNvSpPr/>
          <p:nvPr/>
        </p:nvSpPr>
        <p:spPr>
          <a:xfrm>
            <a:off x="452145" y="3370219"/>
            <a:ext cx="1918128" cy="372566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NETCONF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E78F6-2EB0-CC95-3E17-502AC9E1A6D6}"/>
              </a:ext>
            </a:extLst>
          </p:cNvPr>
          <p:cNvSpPr/>
          <p:nvPr/>
        </p:nvSpPr>
        <p:spPr>
          <a:xfrm>
            <a:off x="10026745" y="4387365"/>
            <a:ext cx="2023243" cy="1321431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 NED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D20FF7-E071-096C-CC02-85EE9D60FBE0}"/>
              </a:ext>
            </a:extLst>
          </p:cNvPr>
          <p:cNvSpPr txBox="1"/>
          <p:nvPr/>
        </p:nvSpPr>
        <p:spPr>
          <a:xfrm>
            <a:off x="8454983" y="5782440"/>
            <a:ext cx="231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Cisco-provided NEDs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459D7-394D-2D49-991A-84A3ACE41FB9}"/>
              </a:ext>
            </a:extLst>
          </p:cNvPr>
          <p:cNvSpPr txBox="1"/>
          <p:nvPr/>
        </p:nvSpPr>
        <p:spPr>
          <a:xfrm>
            <a:off x="4332761" y="5782440"/>
            <a:ext cx="1940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Non-Cisco NEDs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089BEE-15AB-F0A4-DB7F-F3187E9DF4CD}"/>
              </a:ext>
            </a:extLst>
          </p:cNvPr>
          <p:cNvSpPr/>
          <p:nvPr/>
        </p:nvSpPr>
        <p:spPr>
          <a:xfrm>
            <a:off x="11075276" y="4895253"/>
            <a:ext cx="869608" cy="605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B281F-6A67-35F8-1704-8DEA193FB901}"/>
              </a:ext>
            </a:extLst>
          </p:cNvPr>
          <p:cNvSpPr/>
          <p:nvPr/>
        </p:nvSpPr>
        <p:spPr>
          <a:xfrm>
            <a:off x="10116207" y="4906483"/>
            <a:ext cx="869608" cy="6050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9B3DBD-F48F-B71B-A0C0-B8BB3432B2AA}"/>
              </a:ext>
            </a:extLst>
          </p:cNvPr>
          <p:cNvSpPr/>
          <p:nvPr/>
        </p:nvSpPr>
        <p:spPr>
          <a:xfrm>
            <a:off x="7824580" y="4387365"/>
            <a:ext cx="2127523" cy="1321431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Generic NED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1E9BD8-BECC-3F61-21F7-EC56A19643FC}"/>
              </a:ext>
            </a:extLst>
          </p:cNvPr>
          <p:cNvSpPr/>
          <p:nvPr/>
        </p:nvSpPr>
        <p:spPr>
          <a:xfrm>
            <a:off x="8946929" y="4906483"/>
            <a:ext cx="869608" cy="606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ED14A8-5061-BAA4-26BF-1093412ABE09}"/>
              </a:ext>
            </a:extLst>
          </p:cNvPr>
          <p:cNvSpPr/>
          <p:nvPr/>
        </p:nvSpPr>
        <p:spPr>
          <a:xfrm>
            <a:off x="7987860" y="4906483"/>
            <a:ext cx="869608" cy="617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100137-A733-FBD9-48CD-47444AB0E0DD}"/>
              </a:ext>
            </a:extLst>
          </p:cNvPr>
          <p:cNvSpPr/>
          <p:nvPr/>
        </p:nvSpPr>
        <p:spPr>
          <a:xfrm>
            <a:off x="5619941" y="4397096"/>
            <a:ext cx="2039720" cy="1311700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 NED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922725-5B45-EB66-A48F-F42D8766A08D}"/>
              </a:ext>
            </a:extLst>
          </p:cNvPr>
          <p:cNvSpPr/>
          <p:nvPr/>
        </p:nvSpPr>
        <p:spPr>
          <a:xfrm>
            <a:off x="6684948" y="4895253"/>
            <a:ext cx="869608" cy="6050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563B60-3B4E-5CF0-EF68-597DF8BC5270}"/>
              </a:ext>
            </a:extLst>
          </p:cNvPr>
          <p:cNvSpPr/>
          <p:nvPr/>
        </p:nvSpPr>
        <p:spPr>
          <a:xfrm>
            <a:off x="5725879" y="4906483"/>
            <a:ext cx="869608" cy="6050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99411A-A373-0A2A-7207-94D337AF4AEE}"/>
              </a:ext>
            </a:extLst>
          </p:cNvPr>
          <p:cNvSpPr/>
          <p:nvPr/>
        </p:nvSpPr>
        <p:spPr>
          <a:xfrm>
            <a:off x="3434252" y="4397097"/>
            <a:ext cx="2097061" cy="1311700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Generic NED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30AB4D-C204-CA3D-DDC9-B33FD4FF7285}"/>
              </a:ext>
            </a:extLst>
          </p:cNvPr>
          <p:cNvSpPr/>
          <p:nvPr/>
        </p:nvSpPr>
        <p:spPr>
          <a:xfrm>
            <a:off x="4556601" y="4906483"/>
            <a:ext cx="869608" cy="6066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6712ED-2E6E-D0FD-098C-C12613101518}"/>
              </a:ext>
            </a:extLst>
          </p:cNvPr>
          <p:cNvSpPr/>
          <p:nvPr/>
        </p:nvSpPr>
        <p:spPr>
          <a:xfrm>
            <a:off x="3597532" y="4906483"/>
            <a:ext cx="869608" cy="61788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Driver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C77293-5E2D-7477-B86E-2B9D0231F72C}"/>
              </a:ext>
            </a:extLst>
          </p:cNvPr>
          <p:cNvSpPr/>
          <p:nvPr/>
        </p:nvSpPr>
        <p:spPr>
          <a:xfrm>
            <a:off x="1665612" y="4982687"/>
            <a:ext cx="1530075" cy="344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9" name="Content Placeholder 77" descr="Wireless router with solid fill">
            <a:extLst>
              <a:ext uri="{FF2B5EF4-FFF2-40B4-BE49-F238E27FC236}">
                <a16:creationId xmlns:a16="http://schemas.microsoft.com/office/drawing/2014/main" id="{DF5A07A0-4A75-FD7A-F4D8-E14C87C76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1922" y="5807316"/>
            <a:ext cx="609903" cy="609903"/>
          </a:xfrm>
          <a:prstGeom prst="rect">
            <a:avLst/>
          </a:prstGeom>
        </p:spPr>
      </p:pic>
      <p:pic>
        <p:nvPicPr>
          <p:cNvPr id="84" name="Content Placeholder 77" descr="Wireless router with solid fill">
            <a:extLst>
              <a:ext uri="{FF2B5EF4-FFF2-40B4-BE49-F238E27FC236}">
                <a16:creationId xmlns:a16="http://schemas.microsoft.com/office/drawing/2014/main" id="{927FCB81-A970-6E21-0F56-090A0F78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471" y="5807316"/>
            <a:ext cx="609903" cy="609903"/>
          </a:xfrm>
          <a:prstGeom prst="rect">
            <a:avLst/>
          </a:prstGeom>
        </p:spPr>
      </p:pic>
      <p:pic>
        <p:nvPicPr>
          <p:cNvPr id="85" name="Content Placeholder 77" descr="Wireless router with solid fill">
            <a:extLst>
              <a:ext uri="{FF2B5EF4-FFF2-40B4-BE49-F238E27FC236}">
                <a16:creationId xmlns:a16="http://schemas.microsoft.com/office/drawing/2014/main" id="{CC1DC617-9682-87C9-199C-74A5706A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936" y="5807316"/>
            <a:ext cx="609903" cy="609903"/>
          </a:xfrm>
          <a:prstGeom prst="rect">
            <a:avLst/>
          </a:prstGeom>
        </p:spPr>
      </p:pic>
      <p:pic>
        <p:nvPicPr>
          <p:cNvPr id="88" name="Content Placeholder 77" descr="Wireless router with solid fill">
            <a:extLst>
              <a:ext uri="{FF2B5EF4-FFF2-40B4-BE49-F238E27FC236}">
                <a16:creationId xmlns:a16="http://schemas.microsoft.com/office/drawing/2014/main" id="{76DE5B28-8127-A1D9-8089-B465339FF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01" y="5775849"/>
            <a:ext cx="609903" cy="60990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C3BF0CC-EF8B-F95A-6F76-49E885EF6D8B}"/>
              </a:ext>
            </a:extLst>
          </p:cNvPr>
          <p:cNvCxnSpPr>
            <a:cxnSpLocks/>
          </p:cNvCxnSpPr>
          <p:nvPr/>
        </p:nvCxnSpPr>
        <p:spPr>
          <a:xfrm>
            <a:off x="5919016" y="2892380"/>
            <a:ext cx="0" cy="2012862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B127A6-7151-265E-5DB9-14A8C7B27C92}"/>
              </a:ext>
            </a:extLst>
          </p:cNvPr>
          <p:cNvCxnSpPr>
            <a:cxnSpLocks/>
          </p:cNvCxnSpPr>
          <p:nvPr/>
        </p:nvCxnSpPr>
        <p:spPr>
          <a:xfrm>
            <a:off x="3768593" y="2892380"/>
            <a:ext cx="0" cy="2012862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E393775-E9F5-9D48-BF5A-41050157F1A1}"/>
              </a:ext>
            </a:extLst>
          </p:cNvPr>
          <p:cNvCxnSpPr>
            <a:cxnSpLocks/>
          </p:cNvCxnSpPr>
          <p:nvPr/>
        </p:nvCxnSpPr>
        <p:spPr>
          <a:xfrm>
            <a:off x="7371067" y="2892380"/>
            <a:ext cx="0" cy="2012862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2C18975-9902-7BE7-8920-89DA5CC34AB7}"/>
              </a:ext>
            </a:extLst>
          </p:cNvPr>
          <p:cNvCxnSpPr>
            <a:cxnSpLocks/>
          </p:cNvCxnSpPr>
          <p:nvPr/>
        </p:nvCxnSpPr>
        <p:spPr>
          <a:xfrm>
            <a:off x="5249148" y="2892380"/>
            <a:ext cx="0" cy="2012862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ED091A-2903-C255-A012-052FF3D72A07}"/>
              </a:ext>
            </a:extLst>
          </p:cNvPr>
          <p:cNvCxnSpPr>
            <a:cxnSpLocks/>
          </p:cNvCxnSpPr>
          <p:nvPr/>
        </p:nvCxnSpPr>
        <p:spPr>
          <a:xfrm>
            <a:off x="2370273" y="3557588"/>
            <a:ext cx="643052" cy="0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DAEFC8-0178-ABA5-6B76-1CDF01750257}"/>
              </a:ext>
            </a:extLst>
          </p:cNvPr>
          <p:cNvCxnSpPr>
            <a:cxnSpLocks/>
          </p:cNvCxnSpPr>
          <p:nvPr/>
        </p:nvCxnSpPr>
        <p:spPr>
          <a:xfrm>
            <a:off x="6453423" y="5500275"/>
            <a:ext cx="0" cy="483298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2F53FC-6716-F581-195B-B0D58FD3C0B1}"/>
              </a:ext>
            </a:extLst>
          </p:cNvPr>
          <p:cNvCxnSpPr>
            <a:cxnSpLocks/>
          </p:cNvCxnSpPr>
          <p:nvPr/>
        </p:nvCxnSpPr>
        <p:spPr>
          <a:xfrm>
            <a:off x="3965146" y="5511505"/>
            <a:ext cx="0" cy="483298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F209FCA-B139-E3A8-EB6B-64C8BDA988B7}"/>
              </a:ext>
            </a:extLst>
          </p:cNvPr>
          <p:cNvCxnSpPr>
            <a:cxnSpLocks/>
          </p:cNvCxnSpPr>
          <p:nvPr/>
        </p:nvCxnSpPr>
        <p:spPr>
          <a:xfrm>
            <a:off x="1340551" y="2892380"/>
            <a:ext cx="0" cy="452656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71EAE86-26FE-A5E1-944E-5BC39A6C23D8}"/>
              </a:ext>
            </a:extLst>
          </p:cNvPr>
          <p:cNvCxnSpPr>
            <a:cxnSpLocks/>
          </p:cNvCxnSpPr>
          <p:nvPr/>
        </p:nvCxnSpPr>
        <p:spPr>
          <a:xfrm flipH="1">
            <a:off x="1319352" y="3742785"/>
            <a:ext cx="9187" cy="2202341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496A06B-5250-176F-8939-7550B696F6B2}"/>
              </a:ext>
            </a:extLst>
          </p:cNvPr>
          <p:cNvCxnSpPr>
            <a:cxnSpLocks/>
          </p:cNvCxnSpPr>
          <p:nvPr/>
        </p:nvCxnSpPr>
        <p:spPr>
          <a:xfrm flipH="1">
            <a:off x="10863092" y="5509369"/>
            <a:ext cx="9555" cy="483298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09B203F-573B-63FF-ED57-049429198833}"/>
              </a:ext>
            </a:extLst>
          </p:cNvPr>
          <p:cNvCxnSpPr>
            <a:cxnSpLocks/>
          </p:cNvCxnSpPr>
          <p:nvPr/>
        </p:nvCxnSpPr>
        <p:spPr>
          <a:xfrm>
            <a:off x="8235709" y="5515425"/>
            <a:ext cx="0" cy="483298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5D38D7-8A24-F6CB-F0A0-4A0EAE3B3137}"/>
              </a:ext>
            </a:extLst>
          </p:cNvPr>
          <p:cNvCxnSpPr>
            <a:cxnSpLocks/>
          </p:cNvCxnSpPr>
          <p:nvPr/>
        </p:nvCxnSpPr>
        <p:spPr>
          <a:xfrm>
            <a:off x="8171491" y="2892380"/>
            <a:ext cx="0" cy="2005334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F07770E-07B7-96E6-212D-6797C0017F8A}"/>
              </a:ext>
            </a:extLst>
          </p:cNvPr>
          <p:cNvCxnSpPr>
            <a:cxnSpLocks/>
          </p:cNvCxnSpPr>
          <p:nvPr/>
        </p:nvCxnSpPr>
        <p:spPr>
          <a:xfrm>
            <a:off x="11772493" y="2892380"/>
            <a:ext cx="0" cy="2018137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39EA7F-99C2-2EB7-BE0B-F8ACE78D0BAD}"/>
              </a:ext>
            </a:extLst>
          </p:cNvPr>
          <p:cNvCxnSpPr>
            <a:cxnSpLocks/>
          </p:cNvCxnSpPr>
          <p:nvPr/>
        </p:nvCxnSpPr>
        <p:spPr>
          <a:xfrm>
            <a:off x="10297260" y="2892380"/>
            <a:ext cx="0" cy="2002873"/>
          </a:xfrm>
          <a:prstGeom prst="straightConnector1">
            <a:avLst/>
          </a:prstGeom>
          <a:ln w="444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A5668E-A4D5-29C5-B362-590A14465900}"/>
              </a:ext>
            </a:extLst>
          </p:cNvPr>
          <p:cNvCxnSpPr>
            <a:cxnSpLocks/>
          </p:cNvCxnSpPr>
          <p:nvPr/>
        </p:nvCxnSpPr>
        <p:spPr>
          <a:xfrm>
            <a:off x="9640633" y="2892380"/>
            <a:ext cx="0" cy="2012862"/>
          </a:xfrm>
          <a:prstGeom prst="straightConnector1">
            <a:avLst/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18413A-D07A-60F6-791B-EC99F03296F2}"/>
              </a:ext>
            </a:extLst>
          </p:cNvPr>
          <p:cNvCxnSpPr>
            <a:cxnSpLocks/>
          </p:cNvCxnSpPr>
          <p:nvPr/>
        </p:nvCxnSpPr>
        <p:spPr>
          <a:xfrm flipH="1">
            <a:off x="3013325" y="3541006"/>
            <a:ext cx="873" cy="1471177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3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AE45-7C9E-114C-D008-78C6E241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83098-4F6B-0C8A-33C0-511E44D0DFC8}"/>
              </a:ext>
            </a:extLst>
          </p:cNvPr>
          <p:cNvSpPr/>
          <p:nvPr/>
        </p:nvSpPr>
        <p:spPr>
          <a:xfrm>
            <a:off x="4454134" y="2935798"/>
            <a:ext cx="3283731" cy="2011680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 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6FB69-4D60-5A0F-3CDE-A6449FD02EFC}"/>
              </a:ext>
            </a:extLst>
          </p:cNvPr>
          <p:cNvSpPr/>
          <p:nvPr/>
        </p:nvSpPr>
        <p:spPr>
          <a:xfrm>
            <a:off x="4617413" y="3408565"/>
            <a:ext cx="1809811" cy="411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Transformers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CBA99-494E-5E0A-4F49-A02CFDEBA8EE}"/>
              </a:ext>
            </a:extLst>
          </p:cNvPr>
          <p:cNvSpPr/>
          <p:nvPr/>
        </p:nvSpPr>
        <p:spPr>
          <a:xfrm>
            <a:off x="4617413" y="3883988"/>
            <a:ext cx="1809811" cy="411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 Parser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2888B-883E-CB3B-F193-4E698C443909}"/>
              </a:ext>
            </a:extLst>
          </p:cNvPr>
          <p:cNvSpPr/>
          <p:nvPr/>
        </p:nvSpPr>
        <p:spPr>
          <a:xfrm>
            <a:off x="4617413" y="4359412"/>
            <a:ext cx="1809811" cy="4111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Protocol Client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5EB29E-8881-E803-A5EA-4FB480AA84A3}"/>
              </a:ext>
            </a:extLst>
          </p:cNvPr>
          <p:cNvSpPr/>
          <p:nvPr/>
        </p:nvSpPr>
        <p:spPr>
          <a:xfrm>
            <a:off x="6574903" y="3408565"/>
            <a:ext cx="1015282" cy="136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0B9A5B-ADAC-AB68-AF89-F786F29D0B03}"/>
              </a:ext>
            </a:extLst>
          </p:cNvPr>
          <p:cNvCxnSpPr>
            <a:cxnSpLocks/>
          </p:cNvCxnSpPr>
          <p:nvPr/>
        </p:nvCxnSpPr>
        <p:spPr>
          <a:xfrm>
            <a:off x="5229241" y="4770564"/>
            <a:ext cx="0" cy="598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Content Placeholder 77" descr="Wireless router with solid fill">
            <a:extLst>
              <a:ext uri="{FF2B5EF4-FFF2-40B4-BE49-F238E27FC236}">
                <a16:creationId xmlns:a16="http://schemas.microsoft.com/office/drawing/2014/main" id="{5362C98B-ADAE-0166-20F9-8555FDB0E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6008" y="5248970"/>
            <a:ext cx="609903" cy="60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7B30E-9B3B-5F11-64DB-520A4B66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5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DC8-4A06-C599-0801-2B5CCAEE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62D0-1FEF-2CF8-8EDE-43BC8167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50BF7-BE73-085B-606C-F70CAD3C3C83}"/>
              </a:ext>
            </a:extLst>
          </p:cNvPr>
          <p:cNvSpPr/>
          <p:nvPr/>
        </p:nvSpPr>
        <p:spPr>
          <a:xfrm>
            <a:off x="4276892" y="2819360"/>
            <a:ext cx="3283731" cy="2011680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Generic 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E81A79-C9DA-DA7B-C3D1-8CED99A99723}"/>
              </a:ext>
            </a:extLst>
          </p:cNvPr>
          <p:cNvSpPr/>
          <p:nvPr/>
        </p:nvSpPr>
        <p:spPr>
          <a:xfrm>
            <a:off x="4440171" y="3292127"/>
            <a:ext cx="1809811" cy="6111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Transformers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0EA1D-57F0-DE8A-B2C4-A325564A50E4}"/>
              </a:ext>
            </a:extLst>
          </p:cNvPr>
          <p:cNvSpPr/>
          <p:nvPr/>
        </p:nvSpPr>
        <p:spPr>
          <a:xfrm>
            <a:off x="4440171" y="4043022"/>
            <a:ext cx="1809811" cy="6111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Protocol Client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DC8A3-D1E6-1702-7A09-5549E48CBC6E}"/>
              </a:ext>
            </a:extLst>
          </p:cNvPr>
          <p:cNvSpPr/>
          <p:nvPr/>
        </p:nvSpPr>
        <p:spPr>
          <a:xfrm>
            <a:off x="6397661" y="3292127"/>
            <a:ext cx="1015282" cy="136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F25665-CCBC-27D7-778F-E1405CEF61F9}"/>
              </a:ext>
            </a:extLst>
          </p:cNvPr>
          <p:cNvCxnSpPr>
            <a:cxnSpLocks/>
          </p:cNvCxnSpPr>
          <p:nvPr/>
        </p:nvCxnSpPr>
        <p:spPr>
          <a:xfrm>
            <a:off x="5051999" y="4654126"/>
            <a:ext cx="0" cy="598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77" descr="Wireless router with solid fill">
            <a:extLst>
              <a:ext uri="{FF2B5EF4-FFF2-40B4-BE49-F238E27FC236}">
                <a16:creationId xmlns:a16="http://schemas.microsoft.com/office/drawing/2014/main" id="{4499F9CA-CCC1-EF25-31A8-F3DD2B3AB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766" y="5132532"/>
            <a:ext cx="609903" cy="6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3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28DB-7619-F244-3D6D-1A854379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378116-975D-8480-B7FB-6053AF63BAF8}"/>
              </a:ext>
            </a:extLst>
          </p:cNvPr>
          <p:cNvSpPr/>
          <p:nvPr/>
        </p:nvSpPr>
        <p:spPr>
          <a:xfrm>
            <a:off x="1110165" y="2652524"/>
            <a:ext cx="3277962" cy="2363082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1600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rd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Party YANG RESTCONF 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5D50C3-9602-9344-3FD6-90A0CD82BBB3}"/>
              </a:ext>
            </a:extLst>
          </p:cNvPr>
          <p:cNvSpPr/>
          <p:nvPr/>
        </p:nvSpPr>
        <p:spPr>
          <a:xfrm>
            <a:off x="1259638" y="3098428"/>
            <a:ext cx="1332172" cy="793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E48A09-9F2A-6BF6-FE92-CAAE69541300}"/>
              </a:ext>
            </a:extLst>
          </p:cNvPr>
          <p:cNvSpPr/>
          <p:nvPr/>
        </p:nvSpPr>
        <p:spPr>
          <a:xfrm>
            <a:off x="1259637" y="4028577"/>
            <a:ext cx="1332173" cy="785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RESTCONF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6FC35-A08B-6C80-E20A-CABD6C9D718C}"/>
              </a:ext>
            </a:extLst>
          </p:cNvPr>
          <p:cNvSpPr/>
          <p:nvPr/>
        </p:nvSpPr>
        <p:spPr>
          <a:xfrm>
            <a:off x="2697694" y="3104323"/>
            <a:ext cx="1495668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Internal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5C93F-8208-A6BE-FF46-ADB7E47CB3F8}"/>
              </a:ext>
            </a:extLst>
          </p:cNvPr>
          <p:cNvCxnSpPr>
            <a:cxnSpLocks/>
          </p:cNvCxnSpPr>
          <p:nvPr/>
        </p:nvCxnSpPr>
        <p:spPr>
          <a:xfrm>
            <a:off x="1871464" y="4813910"/>
            <a:ext cx="0" cy="598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77" descr="Wireless router with solid fill">
            <a:extLst>
              <a:ext uri="{FF2B5EF4-FFF2-40B4-BE49-F238E27FC236}">
                <a16:creationId xmlns:a16="http://schemas.microsoft.com/office/drawing/2014/main" id="{A3D716E4-E455-65B2-4A3F-16E66885A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512" y="5291333"/>
            <a:ext cx="609903" cy="6099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72EEAE-A60E-B252-54CB-7C7C7CCE2F0B}"/>
              </a:ext>
            </a:extLst>
          </p:cNvPr>
          <p:cNvSpPr/>
          <p:nvPr/>
        </p:nvSpPr>
        <p:spPr>
          <a:xfrm>
            <a:off x="2697694" y="4156944"/>
            <a:ext cx="1489434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Device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657D06-B897-ED51-B778-D42631F284F5}"/>
              </a:ext>
            </a:extLst>
          </p:cNvPr>
          <p:cNvSpPr/>
          <p:nvPr/>
        </p:nvSpPr>
        <p:spPr>
          <a:xfrm>
            <a:off x="2705824" y="3842425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E08B2-0540-150A-910E-1FEE2ADC378E}"/>
              </a:ext>
            </a:extLst>
          </p:cNvPr>
          <p:cNvSpPr/>
          <p:nvPr/>
        </p:nvSpPr>
        <p:spPr>
          <a:xfrm>
            <a:off x="3218245" y="3841081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0E3E0A-7C4A-18DB-CF47-46D0831FA97E}"/>
              </a:ext>
            </a:extLst>
          </p:cNvPr>
          <p:cNvSpPr/>
          <p:nvPr/>
        </p:nvSpPr>
        <p:spPr>
          <a:xfrm>
            <a:off x="3733443" y="3841081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63757B-B96D-513D-F68F-E55524872148}"/>
              </a:ext>
            </a:extLst>
          </p:cNvPr>
          <p:cNvSpPr/>
          <p:nvPr/>
        </p:nvSpPr>
        <p:spPr>
          <a:xfrm>
            <a:off x="4424079" y="2652524"/>
            <a:ext cx="3304837" cy="2345143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1600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rd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Party YANG gNMI NED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AF9C6D-8F67-2094-2932-7265F2838980}"/>
              </a:ext>
            </a:extLst>
          </p:cNvPr>
          <p:cNvSpPr/>
          <p:nvPr/>
        </p:nvSpPr>
        <p:spPr>
          <a:xfrm>
            <a:off x="4572134" y="3098428"/>
            <a:ext cx="1332172" cy="793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EB73E6-6F1F-F3C5-F9BC-643FA075551F}"/>
              </a:ext>
            </a:extLst>
          </p:cNvPr>
          <p:cNvSpPr/>
          <p:nvPr/>
        </p:nvSpPr>
        <p:spPr>
          <a:xfrm>
            <a:off x="4572133" y="4028577"/>
            <a:ext cx="1332173" cy="785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gNMI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872A6D-DCB3-D166-2C19-C7B9B5C5BD46}"/>
              </a:ext>
            </a:extLst>
          </p:cNvPr>
          <p:cNvSpPr/>
          <p:nvPr/>
        </p:nvSpPr>
        <p:spPr>
          <a:xfrm>
            <a:off x="6010190" y="3104323"/>
            <a:ext cx="1495668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Internal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C28C47-E2D0-1A58-3B3E-218A1DEB5480}"/>
              </a:ext>
            </a:extLst>
          </p:cNvPr>
          <p:cNvCxnSpPr>
            <a:cxnSpLocks/>
          </p:cNvCxnSpPr>
          <p:nvPr/>
        </p:nvCxnSpPr>
        <p:spPr>
          <a:xfrm>
            <a:off x="5183960" y="4813910"/>
            <a:ext cx="0" cy="598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Content Placeholder 77" descr="Wireless router with solid fill">
            <a:extLst>
              <a:ext uri="{FF2B5EF4-FFF2-40B4-BE49-F238E27FC236}">
                <a16:creationId xmlns:a16="http://schemas.microsoft.com/office/drawing/2014/main" id="{9A949198-51AD-C482-0723-DF601D963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9008" y="5291333"/>
            <a:ext cx="609903" cy="60990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5525AF9-E866-549F-421A-A0624A5EA522}"/>
              </a:ext>
            </a:extLst>
          </p:cNvPr>
          <p:cNvSpPr/>
          <p:nvPr/>
        </p:nvSpPr>
        <p:spPr>
          <a:xfrm>
            <a:off x="6010190" y="4156944"/>
            <a:ext cx="1489434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Device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6A2933-5AF8-F497-E37A-B48343EC2451}"/>
              </a:ext>
            </a:extLst>
          </p:cNvPr>
          <p:cNvSpPr/>
          <p:nvPr/>
        </p:nvSpPr>
        <p:spPr>
          <a:xfrm>
            <a:off x="6018320" y="3842425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D7FAC9-64E2-3411-5B61-934A48A8A155}"/>
              </a:ext>
            </a:extLst>
          </p:cNvPr>
          <p:cNvSpPr/>
          <p:nvPr/>
        </p:nvSpPr>
        <p:spPr>
          <a:xfrm>
            <a:off x="6526312" y="3842594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4262F9-7326-DBF3-F5AB-44FE4D1FC53A}"/>
              </a:ext>
            </a:extLst>
          </p:cNvPr>
          <p:cNvSpPr/>
          <p:nvPr/>
        </p:nvSpPr>
        <p:spPr>
          <a:xfrm>
            <a:off x="7045939" y="3841081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81C29C-7940-0E38-6D48-3811602CFC94}"/>
              </a:ext>
            </a:extLst>
          </p:cNvPr>
          <p:cNvSpPr/>
          <p:nvPr/>
        </p:nvSpPr>
        <p:spPr>
          <a:xfrm>
            <a:off x="7767922" y="2652524"/>
            <a:ext cx="3273486" cy="2345144"/>
          </a:xfrm>
          <a:prstGeom prst="rect">
            <a:avLst/>
          </a:prstGeom>
          <a:solidFill>
            <a:srgbClr val="018D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sz="1600" b="1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rd</a:t>
            </a:r>
            <a:r>
              <a:rPr lang="en-US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Party YANG NETCONF NED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0A4588-DA2A-8616-F9E1-D2EAF6CF14D1}"/>
              </a:ext>
            </a:extLst>
          </p:cNvPr>
          <p:cNvSpPr/>
          <p:nvPr/>
        </p:nvSpPr>
        <p:spPr>
          <a:xfrm>
            <a:off x="7889102" y="3098428"/>
            <a:ext cx="1332172" cy="7930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Transformers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BCEB04-373E-45C5-2577-1E24BF635F0C}"/>
              </a:ext>
            </a:extLst>
          </p:cNvPr>
          <p:cNvSpPr/>
          <p:nvPr/>
        </p:nvSpPr>
        <p:spPr>
          <a:xfrm>
            <a:off x="7889101" y="4028577"/>
            <a:ext cx="1332173" cy="785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NETCONF </a:t>
            </a:r>
            <a:b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256566-23EF-5208-4422-62641346359B}"/>
              </a:ext>
            </a:extLst>
          </p:cNvPr>
          <p:cNvSpPr/>
          <p:nvPr/>
        </p:nvSpPr>
        <p:spPr>
          <a:xfrm>
            <a:off x="9327158" y="3104323"/>
            <a:ext cx="1495668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Internal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9F682C-C3B4-562C-ABC8-AB3BFF7E0EAD}"/>
              </a:ext>
            </a:extLst>
          </p:cNvPr>
          <p:cNvCxnSpPr>
            <a:cxnSpLocks/>
          </p:cNvCxnSpPr>
          <p:nvPr/>
        </p:nvCxnSpPr>
        <p:spPr>
          <a:xfrm>
            <a:off x="8500928" y="4813910"/>
            <a:ext cx="0" cy="5982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Content Placeholder 77" descr="Wireless router with solid fill">
            <a:extLst>
              <a:ext uri="{FF2B5EF4-FFF2-40B4-BE49-F238E27FC236}">
                <a16:creationId xmlns:a16="http://schemas.microsoft.com/office/drawing/2014/main" id="{CCF8A2F7-A124-253A-6CD5-2D3779D99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5976" y="5291333"/>
            <a:ext cx="609903" cy="60990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74D8878-CAF4-F17E-6176-BDC2AF50B84E}"/>
              </a:ext>
            </a:extLst>
          </p:cNvPr>
          <p:cNvSpPr/>
          <p:nvPr/>
        </p:nvSpPr>
        <p:spPr>
          <a:xfrm>
            <a:off x="9327158" y="4156944"/>
            <a:ext cx="1489434" cy="64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Device YANG Models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F04299-99A2-874E-FC79-3D8A5D5F9618}"/>
              </a:ext>
            </a:extLst>
          </p:cNvPr>
          <p:cNvSpPr/>
          <p:nvPr/>
        </p:nvSpPr>
        <p:spPr>
          <a:xfrm>
            <a:off x="9335288" y="3842425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D046B1-7E4E-2067-81EC-A695614E162D}"/>
              </a:ext>
            </a:extLst>
          </p:cNvPr>
          <p:cNvSpPr/>
          <p:nvPr/>
        </p:nvSpPr>
        <p:spPr>
          <a:xfrm>
            <a:off x="9849097" y="3850486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1D3AB1-7117-975A-2447-F339891B7B04}"/>
              </a:ext>
            </a:extLst>
          </p:cNvPr>
          <p:cNvSpPr/>
          <p:nvPr/>
        </p:nvSpPr>
        <p:spPr>
          <a:xfrm>
            <a:off x="10362907" y="3841081"/>
            <a:ext cx="456802" cy="230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RR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4DD6E-98F1-4404-97CE-330F977D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20541</TotalTime>
  <Words>113</Words>
  <Application>Microsoft Macintosh PowerPoint</Application>
  <PresentationFormat>Widescreen</PresentationFormat>
  <Paragraphs>53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Shahid (ahshahid)</dc:creator>
  <cp:lastModifiedBy>Ahmed Shahid (ahshahid)</cp:lastModifiedBy>
  <cp:revision>14</cp:revision>
  <dcterms:created xsi:type="dcterms:W3CDTF">2023-07-17T07:48:07Z</dcterms:created>
  <dcterms:modified xsi:type="dcterms:W3CDTF">2023-09-08T11:40:18Z</dcterms:modified>
</cp:coreProperties>
</file>