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7" r:id="rId6"/>
    <p:sldId id="260" r:id="rId7"/>
    <p:sldId id="272" r:id="rId8"/>
    <p:sldId id="266" r:id="rId9"/>
    <p:sldId id="268" r:id="rId10"/>
    <p:sldId id="269" r:id="rId11"/>
    <p:sldId id="270" r:id="rId12"/>
    <p:sldId id="262" r:id="rId13"/>
    <p:sldId id="271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7479C7-B2DF-40A5-8874-9C3B94F9FB11}">
          <p14:sldIdLst>
            <p14:sldId id="257"/>
            <p14:sldId id="258"/>
            <p14:sldId id="259"/>
            <p14:sldId id="261"/>
            <p14:sldId id="267"/>
            <p14:sldId id="260"/>
            <p14:sldId id="272"/>
            <p14:sldId id="266"/>
          </p14:sldIdLst>
        </p14:section>
        <p14:section name="Dashboard" id="{48D02CD7-7011-4C00-BDE4-E9D60BB666F0}">
          <p14:sldIdLst>
            <p14:sldId id="268"/>
            <p14:sldId id="269"/>
            <p14:sldId id="270"/>
            <p14:sldId id="262"/>
            <p14:sldId id="271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7D978-1227-465C-BE0B-A1AC157E0196}" v="95" dt="2021-02-12T22:34:41.259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na Shereen" userId="2c21b278b05b2d66" providerId="LiveId" clId="{D617D978-1227-465C-BE0B-A1AC157E0196}"/>
    <pc:docChg chg="undo custSel addSld delSld modSld sldOrd addSection modSection">
      <pc:chgData name="Neena Shereen" userId="2c21b278b05b2d66" providerId="LiveId" clId="{D617D978-1227-465C-BE0B-A1AC157E0196}" dt="2021-02-12T22:40:58.503" v="298" actId="1076"/>
      <pc:docMkLst>
        <pc:docMk/>
      </pc:docMkLst>
      <pc:sldChg chg="new del">
        <pc:chgData name="Neena Shereen" userId="2c21b278b05b2d66" providerId="LiveId" clId="{D617D978-1227-465C-BE0B-A1AC157E0196}" dt="2021-02-12T19:21:00.506" v="3" actId="47"/>
        <pc:sldMkLst>
          <pc:docMk/>
          <pc:sldMk cId="3970284590" sldId="256"/>
        </pc:sldMkLst>
      </pc:sldChg>
      <pc:sldChg chg="addSp delSp modSp add mod setBg setClrOvrMap delDesignElem">
        <pc:chgData name="Neena Shereen" userId="2c21b278b05b2d66" providerId="LiveId" clId="{D617D978-1227-465C-BE0B-A1AC157E0196}" dt="2021-02-12T22:38:03.826" v="271" actId="478"/>
        <pc:sldMkLst>
          <pc:docMk/>
          <pc:sldMk cId="2939551229" sldId="257"/>
        </pc:sldMkLst>
        <pc:spChg chg="mod">
          <ac:chgData name="Neena Shereen" userId="2c21b278b05b2d66" providerId="LiveId" clId="{D617D978-1227-465C-BE0B-A1AC157E0196}" dt="2021-02-12T19:23:02.894" v="9" actId="26606"/>
          <ac:spMkLst>
            <pc:docMk/>
            <pc:sldMk cId="2939551229" sldId="257"/>
            <ac:spMk id="2" creationId="{40F30145-8749-4810-B41D-45D24DAB90F9}"/>
          </ac:spMkLst>
        </pc:spChg>
        <pc:spChg chg="mod">
          <ac:chgData name="Neena Shereen" userId="2c21b278b05b2d66" providerId="LiveId" clId="{D617D978-1227-465C-BE0B-A1AC157E0196}" dt="2021-02-12T19:23:02.894" v="9" actId="26606"/>
          <ac:spMkLst>
            <pc:docMk/>
            <pc:sldMk cId="2939551229" sldId="257"/>
            <ac:spMk id="3" creationId="{E4D20CA3-83C5-4432-BDDD-41E32C8FA77B}"/>
          </ac:spMkLst>
        </pc:spChg>
        <pc:spChg chg="mod">
          <ac:chgData name="Neena Shereen" userId="2c21b278b05b2d66" providerId="LiveId" clId="{D617D978-1227-465C-BE0B-A1AC157E0196}" dt="2021-02-12T19:23:02.894" v="9" actId="26606"/>
          <ac:spMkLst>
            <pc:docMk/>
            <pc:sldMk cId="2939551229" sldId="257"/>
            <ac:spMk id="6" creationId="{1BC4BCFE-EA8D-4667-A4E2-9CE10264F3D8}"/>
          </ac:spMkLst>
        </pc:spChg>
        <pc:spChg chg="add">
          <ac:chgData name="Neena Shereen" userId="2c21b278b05b2d66" providerId="LiveId" clId="{D617D978-1227-465C-BE0B-A1AC157E0196}" dt="2021-02-12T19:23:02.894" v="9" actId="26606"/>
          <ac:spMkLst>
            <pc:docMk/>
            <pc:sldMk cId="2939551229" sldId="257"/>
            <ac:spMk id="11" creationId="{71B2258F-86CA-4D4D-8270-BC05FCDEBFB3}"/>
          </ac:spMkLst>
        </pc:spChg>
        <pc:spChg chg="del">
          <ac:chgData name="Neena Shereen" userId="2c21b278b05b2d66" providerId="LiveId" clId="{D617D978-1227-465C-BE0B-A1AC157E0196}" dt="2021-02-12T19:20:57.481" v="2"/>
          <ac:spMkLst>
            <pc:docMk/>
            <pc:sldMk cId="2939551229" sldId="257"/>
            <ac:spMk id="77" creationId="{BB3B2C43-5E36-4768-8319-6752D24B47E9}"/>
          </ac:spMkLst>
        </pc:spChg>
        <pc:spChg chg="del">
          <ac:chgData name="Neena Shereen" userId="2c21b278b05b2d66" providerId="LiveId" clId="{D617D978-1227-465C-BE0B-A1AC157E0196}" dt="2021-02-12T19:20:57.481" v="2"/>
          <ac:spMkLst>
            <pc:docMk/>
            <pc:sldMk cId="2939551229" sldId="257"/>
            <ac:spMk id="79" creationId="{B044326E-7BB3-4929-BE33-05CA64DBB248}"/>
          </ac:spMkLst>
        </pc:spChg>
        <pc:spChg chg="del">
          <ac:chgData name="Neena Shereen" userId="2c21b278b05b2d66" providerId="LiveId" clId="{D617D978-1227-465C-BE0B-A1AC157E0196}" dt="2021-02-12T19:20:57.481" v="2"/>
          <ac:spMkLst>
            <pc:docMk/>
            <pc:sldMk cId="2939551229" sldId="257"/>
            <ac:spMk id="80" creationId="{731CF4E0-AA2D-43CA-A528-C52FB158244A}"/>
          </ac:spMkLst>
        </pc:spChg>
        <pc:spChg chg="del">
          <ac:chgData name="Neena Shereen" userId="2c21b278b05b2d66" providerId="LiveId" clId="{D617D978-1227-465C-BE0B-A1AC157E0196}" dt="2021-02-12T19:20:57.481" v="2"/>
          <ac:spMkLst>
            <pc:docMk/>
            <pc:sldMk cId="2939551229" sldId="257"/>
            <ac:spMk id="81" creationId="{3B083774-A903-4B1B-BC6A-94C1F048E82B}"/>
          </ac:spMkLst>
        </pc:spChg>
        <pc:graphicFrameChg chg="add del modGraphic">
          <ac:chgData name="Neena Shereen" userId="2c21b278b05b2d66" providerId="LiveId" clId="{D617D978-1227-465C-BE0B-A1AC157E0196}" dt="2021-02-12T22:38:03.826" v="271" actId="478"/>
          <ac:graphicFrameMkLst>
            <pc:docMk/>
            <pc:sldMk cId="2939551229" sldId="257"/>
            <ac:graphicFrameMk id="7" creationId="{45297850-471B-4055-A74A-2F393C2C94D6}"/>
          </ac:graphicFrameMkLst>
        </pc:graphicFrameChg>
        <pc:picChg chg="mod ord">
          <ac:chgData name="Neena Shereen" userId="2c21b278b05b2d66" providerId="LiveId" clId="{D617D978-1227-465C-BE0B-A1AC157E0196}" dt="2021-02-12T19:23:02.894" v="9" actId="26606"/>
          <ac:picMkLst>
            <pc:docMk/>
            <pc:sldMk cId="2939551229" sldId="257"/>
            <ac:picMk id="5" creationId="{4AD36EFA-07C7-446E-85F1-609DF4D42582}"/>
          </ac:picMkLst>
        </pc:picChg>
        <pc:cxnChg chg="del">
          <ac:chgData name="Neena Shereen" userId="2c21b278b05b2d66" providerId="LiveId" clId="{D617D978-1227-465C-BE0B-A1AC157E0196}" dt="2021-02-12T19:20:57.481" v="2"/>
          <ac:cxnSpMkLst>
            <pc:docMk/>
            <pc:sldMk cId="2939551229" sldId="257"/>
            <ac:cxnSpMk id="76" creationId="{5D5FB189-1F48-4A47-B036-6AF7E11A8E7B}"/>
          </ac:cxnSpMkLst>
        </pc:cxnChg>
        <pc:cxnChg chg="del">
          <ac:chgData name="Neena Shereen" userId="2c21b278b05b2d66" providerId="LiveId" clId="{D617D978-1227-465C-BE0B-A1AC157E0196}" dt="2021-02-12T19:20:57.481" v="2"/>
          <ac:cxnSpMkLst>
            <pc:docMk/>
            <pc:sldMk cId="2939551229" sldId="257"/>
            <ac:cxnSpMk id="78" creationId="{C5B335DD-3163-4EC5-8B6B-2AB53E64D11A}"/>
          </ac:cxnSpMkLst>
        </pc:cxnChg>
      </pc:sldChg>
      <pc:sldChg chg="addSp delSp modSp add mod setBg setClrOvrMap delDesignElem">
        <pc:chgData name="Neena Shereen" userId="2c21b278b05b2d66" providerId="LiveId" clId="{D617D978-1227-465C-BE0B-A1AC157E0196}" dt="2021-02-12T19:26:01.735" v="108" actId="14100"/>
        <pc:sldMkLst>
          <pc:docMk/>
          <pc:sldMk cId="1388931176" sldId="258"/>
        </pc:sldMkLst>
        <pc:spChg chg="mod">
          <ac:chgData name="Neena Shereen" userId="2c21b278b05b2d66" providerId="LiveId" clId="{D617D978-1227-465C-BE0B-A1AC157E0196}" dt="2021-02-12T19:24:21.010" v="10" actId="26606"/>
          <ac:spMkLst>
            <pc:docMk/>
            <pc:sldMk cId="1388931176" sldId="258"/>
            <ac:spMk id="2" creationId="{B742506E-718F-4659-81C1-E44D162915D9}"/>
          </ac:spMkLst>
        </pc:spChg>
        <pc:spChg chg="add">
          <ac:chgData name="Neena Shereen" userId="2c21b278b05b2d66" providerId="LiveId" clId="{D617D978-1227-465C-BE0B-A1AC157E0196}" dt="2021-02-12T19:24:21.010" v="10" actId="26606"/>
          <ac:spMkLst>
            <pc:docMk/>
            <pc:sldMk cId="1388931176" sldId="258"/>
            <ac:spMk id="9" creationId="{C5E6CFF1-2F42-4E10-9A97-F116F46F53FE}"/>
          </ac:spMkLst>
        </pc:spChg>
        <pc:spChg chg="del">
          <ac:chgData name="Neena Shereen" userId="2c21b278b05b2d66" providerId="LiveId" clId="{D617D978-1227-465C-BE0B-A1AC157E0196}" dt="2021-02-12T19:21:16.600" v="5"/>
          <ac:spMkLst>
            <pc:docMk/>
            <pc:sldMk cId="1388931176" sldId="258"/>
            <ac:spMk id="14" creationId="{B2D7E89A-57B7-4E5E-B1B0-3D2E55811375}"/>
          </ac:spMkLst>
        </pc:spChg>
        <pc:spChg chg="del">
          <ac:chgData name="Neena Shereen" userId="2c21b278b05b2d66" providerId="LiveId" clId="{D617D978-1227-465C-BE0B-A1AC157E0196}" dt="2021-02-12T19:21:16.600" v="5"/>
          <ac:spMkLst>
            <pc:docMk/>
            <pc:sldMk cId="1388931176" sldId="258"/>
            <ac:spMk id="16" creationId="{5920B714-971A-446E-81B0-BE33522D37B9}"/>
          </ac:spMkLst>
        </pc:spChg>
        <pc:spChg chg="del">
          <ac:chgData name="Neena Shereen" userId="2c21b278b05b2d66" providerId="LiveId" clId="{D617D978-1227-465C-BE0B-A1AC157E0196}" dt="2021-02-12T19:21:16.600" v="5"/>
          <ac:spMkLst>
            <pc:docMk/>
            <pc:sldMk cId="1388931176" sldId="258"/>
            <ac:spMk id="18" creationId="{9DF1F69D-D307-4AC4-A451-F4C44D0D570B}"/>
          </ac:spMkLst>
        </pc:spChg>
        <pc:graphicFrameChg chg="mod modGraphic">
          <ac:chgData name="Neena Shereen" userId="2c21b278b05b2d66" providerId="LiveId" clId="{D617D978-1227-465C-BE0B-A1AC157E0196}" dt="2021-02-12T19:26:01.735" v="108" actId="14100"/>
          <ac:graphicFrameMkLst>
            <pc:docMk/>
            <pc:sldMk cId="1388931176" sldId="258"/>
            <ac:graphicFrameMk id="4" creationId="{1DBA4A86-B602-4B45-8E28-F9FA92B6EC8D}"/>
          </ac:graphicFrameMkLst>
        </pc:graphicFrameChg>
        <pc:cxnChg chg="add">
          <ac:chgData name="Neena Shereen" userId="2c21b278b05b2d66" providerId="LiveId" clId="{D617D978-1227-465C-BE0B-A1AC157E0196}" dt="2021-02-12T19:24:21.010" v="10" actId="26606"/>
          <ac:cxnSpMkLst>
            <pc:docMk/>
            <pc:sldMk cId="1388931176" sldId="258"/>
            <ac:cxnSpMk id="11" creationId="{67182200-4859-4C8D-BCBB-55B245C28BA3}"/>
          </ac:cxnSpMkLst>
        </pc:cxnChg>
        <pc:cxnChg chg="del">
          <ac:chgData name="Neena Shereen" userId="2c21b278b05b2d66" providerId="LiveId" clId="{D617D978-1227-465C-BE0B-A1AC157E0196}" dt="2021-02-12T19:21:16.600" v="5"/>
          <ac:cxnSpMkLst>
            <pc:docMk/>
            <pc:sldMk cId="1388931176" sldId="258"/>
            <ac:cxnSpMk id="20" creationId="{DD792227-B6FD-4208-BD7C-A80432BDAEBE}"/>
          </ac:cxnSpMkLst>
        </pc:cxnChg>
        <pc:cxnChg chg="del">
          <ac:chgData name="Neena Shereen" userId="2c21b278b05b2d66" providerId="LiveId" clId="{D617D978-1227-465C-BE0B-A1AC157E0196}" dt="2021-02-12T19:21:16.600" v="5"/>
          <ac:cxnSpMkLst>
            <pc:docMk/>
            <pc:sldMk cId="1388931176" sldId="258"/>
            <ac:cxnSpMk id="22" creationId="{4F2CA415-CF41-4777-96CB-6C95F3B59902}"/>
          </ac:cxnSpMkLst>
        </pc:cxnChg>
      </pc:sldChg>
      <pc:sldChg chg="modSp add mod">
        <pc:chgData name="Neena Shereen" userId="2c21b278b05b2d66" providerId="LiveId" clId="{D617D978-1227-465C-BE0B-A1AC157E0196}" dt="2021-02-12T19:27:14.032" v="121" actId="20577"/>
        <pc:sldMkLst>
          <pc:docMk/>
          <pc:sldMk cId="4061352530" sldId="259"/>
        </pc:sldMkLst>
        <pc:spChg chg="mod">
          <ac:chgData name="Neena Shereen" userId="2c21b278b05b2d66" providerId="LiveId" clId="{D617D978-1227-465C-BE0B-A1AC157E0196}" dt="2021-02-12T19:27:14.032" v="121" actId="20577"/>
          <ac:spMkLst>
            <pc:docMk/>
            <pc:sldMk cId="4061352530" sldId="259"/>
            <ac:spMk id="3" creationId="{E7F1B51A-2E47-45A0-B1A0-C6DC259A4AA0}"/>
          </ac:spMkLst>
        </pc:spChg>
        <pc:spChg chg="mod">
          <ac:chgData name="Neena Shereen" userId="2c21b278b05b2d66" providerId="LiveId" clId="{D617D978-1227-465C-BE0B-A1AC157E0196}" dt="2021-02-12T19:27:07.005" v="118" actId="27636"/>
          <ac:spMkLst>
            <pc:docMk/>
            <pc:sldMk cId="4061352530" sldId="259"/>
            <ac:spMk id="6" creationId="{390B201D-08FF-42F7-A089-C58E7CDEC8F8}"/>
          </ac:spMkLst>
        </pc:spChg>
      </pc:sldChg>
      <pc:sldChg chg="delSp modSp add mod setBg delDesignElem">
        <pc:chgData name="Neena Shereen" userId="2c21b278b05b2d66" providerId="LiveId" clId="{D617D978-1227-465C-BE0B-A1AC157E0196}" dt="2021-02-12T22:08:16.874" v="154" actId="403"/>
        <pc:sldMkLst>
          <pc:docMk/>
          <pc:sldMk cId="546653189" sldId="260"/>
        </pc:sldMkLst>
        <pc:spChg chg="mod">
          <ac:chgData name="Neena Shereen" userId="2c21b278b05b2d66" providerId="LiveId" clId="{D617D978-1227-465C-BE0B-A1AC157E0196}" dt="2021-02-12T22:08:16.874" v="154" actId="403"/>
          <ac:spMkLst>
            <pc:docMk/>
            <pc:sldMk cId="546653189" sldId="260"/>
            <ac:spMk id="8" creationId="{7CE5DCD1-77B9-4EB1-AEC3-B72AEEC32D27}"/>
          </ac:spMkLst>
        </pc:spChg>
        <pc:spChg chg="del">
          <ac:chgData name="Neena Shereen" userId="2c21b278b05b2d66" providerId="LiveId" clId="{D617D978-1227-465C-BE0B-A1AC157E0196}" dt="2021-02-12T19:21:40.279" v="7"/>
          <ac:spMkLst>
            <pc:docMk/>
            <pc:sldMk cId="546653189" sldId="260"/>
            <ac:spMk id="13" creationId="{7C29659F-4824-4724-9EF7-F02D022C98B0}"/>
          </ac:spMkLst>
        </pc:spChg>
        <pc:spChg chg="del">
          <ac:chgData name="Neena Shereen" userId="2c21b278b05b2d66" providerId="LiveId" clId="{D617D978-1227-465C-BE0B-A1AC157E0196}" dt="2021-02-12T19:21:40.279" v="7"/>
          <ac:spMkLst>
            <pc:docMk/>
            <pc:sldMk cId="546653189" sldId="260"/>
            <ac:spMk id="15" creationId="{320DB0BB-2305-4947-B0BD-DD912E293ABC}"/>
          </ac:spMkLst>
        </pc:spChg>
        <pc:cxnChg chg="del">
          <ac:chgData name="Neena Shereen" userId="2c21b278b05b2d66" providerId="LiveId" clId="{D617D978-1227-465C-BE0B-A1AC157E0196}" dt="2021-02-12T19:21:40.279" v="7"/>
          <ac:cxnSpMkLst>
            <pc:docMk/>
            <pc:sldMk cId="546653189" sldId="260"/>
            <ac:cxnSpMk id="17" creationId="{451EEBAC-7FE3-4931-B6B6-8DBD416D7E06}"/>
          </ac:cxnSpMkLst>
        </pc:cxnChg>
        <pc:cxnChg chg="del">
          <ac:chgData name="Neena Shereen" userId="2c21b278b05b2d66" providerId="LiveId" clId="{D617D978-1227-465C-BE0B-A1AC157E0196}" dt="2021-02-12T19:21:40.279" v="7"/>
          <ac:cxnSpMkLst>
            <pc:docMk/>
            <pc:sldMk cId="546653189" sldId="260"/>
            <ac:cxnSpMk id="19" creationId="{C3283366-6C8D-422F-9759-B3E4A3523523}"/>
          </ac:cxnSpMkLst>
        </pc:cxnChg>
      </pc:sldChg>
      <pc:sldChg chg="addSp delSp modSp add mod setBg">
        <pc:chgData name="Neena Shereen" userId="2c21b278b05b2d66" providerId="LiveId" clId="{D617D978-1227-465C-BE0B-A1AC157E0196}" dt="2021-02-12T22:12:36.077" v="192" actId="14734"/>
        <pc:sldMkLst>
          <pc:docMk/>
          <pc:sldMk cId="2744249825" sldId="261"/>
        </pc:sldMkLst>
        <pc:spChg chg="mod">
          <ac:chgData name="Neena Shereen" userId="2c21b278b05b2d66" providerId="LiveId" clId="{D617D978-1227-465C-BE0B-A1AC157E0196}" dt="2021-02-12T19:28:28.316" v="124" actId="26606"/>
          <ac:spMkLst>
            <pc:docMk/>
            <pc:sldMk cId="2744249825" sldId="261"/>
            <ac:spMk id="15" creationId="{5057A014-2E6A-4ED4-B651-AD97E35152BB}"/>
          </ac:spMkLst>
        </pc:spChg>
        <pc:spChg chg="add del">
          <ac:chgData name="Neena Shereen" userId="2c21b278b05b2d66" providerId="LiveId" clId="{D617D978-1227-465C-BE0B-A1AC157E0196}" dt="2021-02-12T19:28:28.316" v="124" actId="26606"/>
          <ac:spMkLst>
            <pc:docMk/>
            <pc:sldMk cId="2744249825" sldId="261"/>
            <ac:spMk id="20" creationId="{A4AC5506-6312-4701-8D3C-40187889A947}"/>
          </ac:spMkLst>
        </pc:spChg>
        <pc:spChg chg="add del">
          <ac:chgData name="Neena Shereen" userId="2c21b278b05b2d66" providerId="LiveId" clId="{D617D978-1227-465C-BE0B-A1AC157E0196}" dt="2021-02-12T22:11:26.162" v="180" actId="26606"/>
          <ac:spMkLst>
            <pc:docMk/>
            <pc:sldMk cId="2744249825" sldId="261"/>
            <ac:spMk id="25" creationId="{1045B59B-615E-4718-A150-42DE5D03E1C8}"/>
          </ac:spMkLst>
        </pc:spChg>
        <pc:spChg chg="add del">
          <ac:chgData name="Neena Shereen" userId="2c21b278b05b2d66" providerId="LiveId" clId="{D617D978-1227-465C-BE0B-A1AC157E0196}" dt="2021-02-12T22:11:26.162" v="180" actId="26606"/>
          <ac:spMkLst>
            <pc:docMk/>
            <pc:sldMk cId="2744249825" sldId="261"/>
            <ac:spMk id="27" creationId="{D6CF29CD-38B8-4924-BA11-6D60517487EF}"/>
          </ac:spMkLst>
        </pc:spChg>
        <pc:spChg chg="add">
          <ac:chgData name="Neena Shereen" userId="2c21b278b05b2d66" providerId="LiveId" clId="{D617D978-1227-465C-BE0B-A1AC157E0196}" dt="2021-02-12T22:11:26.162" v="180" actId="26606"/>
          <ac:spMkLst>
            <pc:docMk/>
            <pc:sldMk cId="2744249825" sldId="261"/>
            <ac:spMk id="32" creationId="{1045B59B-615E-4718-A150-42DE5D03E1C8}"/>
          </ac:spMkLst>
        </pc:spChg>
        <pc:spChg chg="add">
          <ac:chgData name="Neena Shereen" userId="2c21b278b05b2d66" providerId="LiveId" clId="{D617D978-1227-465C-BE0B-A1AC157E0196}" dt="2021-02-12T22:11:26.162" v="180" actId="26606"/>
          <ac:spMkLst>
            <pc:docMk/>
            <pc:sldMk cId="2744249825" sldId="261"/>
            <ac:spMk id="34" creationId="{D6CF29CD-38B8-4924-BA11-6D60517487EF}"/>
          </ac:spMkLst>
        </pc:spChg>
        <pc:graphicFrameChg chg="add mod modGraphic">
          <ac:chgData name="Neena Shereen" userId="2c21b278b05b2d66" providerId="LiveId" clId="{D617D978-1227-465C-BE0B-A1AC157E0196}" dt="2021-02-12T22:12:36.077" v="192" actId="14734"/>
          <ac:graphicFrameMkLst>
            <pc:docMk/>
            <pc:sldMk cId="2744249825" sldId="261"/>
            <ac:graphicFrameMk id="10" creationId="{24DBF1CF-E543-42DC-870E-6B556E0CFDBB}"/>
          </ac:graphicFrameMkLst>
        </pc:graphicFrameChg>
      </pc:sldChg>
      <pc:sldChg chg="modSp add mod">
        <pc:chgData name="Neena Shereen" userId="2c21b278b05b2d66" providerId="LiveId" clId="{D617D978-1227-465C-BE0B-A1AC157E0196}" dt="2021-02-12T22:23:51.858" v="204" actId="14100"/>
        <pc:sldMkLst>
          <pc:docMk/>
          <pc:sldMk cId="577262529" sldId="262"/>
        </pc:sldMkLst>
        <pc:picChg chg="mod">
          <ac:chgData name="Neena Shereen" userId="2c21b278b05b2d66" providerId="LiveId" clId="{D617D978-1227-465C-BE0B-A1AC157E0196}" dt="2021-02-12T22:23:51.858" v="204" actId="14100"/>
          <ac:picMkLst>
            <pc:docMk/>
            <pc:sldMk cId="577262529" sldId="262"/>
            <ac:picMk id="7" creationId="{2BEEE680-E4E2-4B0C-A610-2AC805F9F9E9}"/>
          </ac:picMkLst>
        </pc:picChg>
      </pc:sldChg>
      <pc:sldChg chg="modSp add mod">
        <pc:chgData name="Neena Shereen" userId="2c21b278b05b2d66" providerId="LiveId" clId="{D617D978-1227-465C-BE0B-A1AC157E0196}" dt="2021-02-12T22:24:03.826" v="209" actId="14100"/>
        <pc:sldMkLst>
          <pc:docMk/>
          <pc:sldMk cId="4110213139" sldId="263"/>
        </pc:sldMkLst>
        <pc:picChg chg="mod">
          <ac:chgData name="Neena Shereen" userId="2c21b278b05b2d66" providerId="LiveId" clId="{D617D978-1227-465C-BE0B-A1AC157E0196}" dt="2021-02-12T22:24:03.826" v="209" actId="14100"/>
          <ac:picMkLst>
            <pc:docMk/>
            <pc:sldMk cId="4110213139" sldId="263"/>
            <ac:picMk id="8" creationId="{064484C9-64C0-447A-B46E-12B195DA2720}"/>
          </ac:picMkLst>
        </pc:picChg>
      </pc:sldChg>
      <pc:sldChg chg="modSp add mod">
        <pc:chgData name="Neena Shereen" userId="2c21b278b05b2d66" providerId="LiveId" clId="{D617D978-1227-465C-BE0B-A1AC157E0196}" dt="2021-02-12T22:24:12.997" v="211" actId="14100"/>
        <pc:sldMkLst>
          <pc:docMk/>
          <pc:sldMk cId="195865760" sldId="264"/>
        </pc:sldMkLst>
        <pc:picChg chg="mod">
          <ac:chgData name="Neena Shereen" userId="2c21b278b05b2d66" providerId="LiveId" clId="{D617D978-1227-465C-BE0B-A1AC157E0196}" dt="2021-02-12T22:24:12.997" v="211" actId="14100"/>
          <ac:picMkLst>
            <pc:docMk/>
            <pc:sldMk cId="195865760" sldId="264"/>
            <ac:picMk id="9" creationId="{D3108C58-C0BC-4CAC-B62F-3A2A51180CB3}"/>
          </ac:picMkLst>
        </pc:picChg>
      </pc:sldChg>
      <pc:sldChg chg="modSp add mod">
        <pc:chgData name="Neena Shereen" userId="2c21b278b05b2d66" providerId="LiveId" clId="{D617D978-1227-465C-BE0B-A1AC157E0196}" dt="2021-02-12T22:24:18.208" v="213" actId="14100"/>
        <pc:sldMkLst>
          <pc:docMk/>
          <pc:sldMk cId="2687019891" sldId="265"/>
        </pc:sldMkLst>
        <pc:picChg chg="mod">
          <ac:chgData name="Neena Shereen" userId="2c21b278b05b2d66" providerId="LiveId" clId="{D617D978-1227-465C-BE0B-A1AC157E0196}" dt="2021-02-12T22:24:18.208" v="213" actId="14100"/>
          <ac:picMkLst>
            <pc:docMk/>
            <pc:sldMk cId="2687019891" sldId="265"/>
            <ac:picMk id="10" creationId="{E002A2A5-674F-4878-9D23-8E650D958FAA}"/>
          </ac:picMkLst>
        </pc:picChg>
      </pc:sldChg>
      <pc:sldChg chg="addSp delSp modSp add mod ord setBg setClrOvrMap delDesignElem">
        <pc:chgData name="Neena Shereen" userId="2c21b278b05b2d66" providerId="LiveId" clId="{D617D978-1227-465C-BE0B-A1AC157E0196}" dt="2021-02-12T22:40:52.635" v="297"/>
        <pc:sldMkLst>
          <pc:docMk/>
          <pc:sldMk cId="1356634075" sldId="266"/>
        </pc:sldMkLst>
        <pc:spChg chg="mod">
          <ac:chgData name="Neena Shereen" userId="2c21b278b05b2d66" providerId="LiveId" clId="{D617D978-1227-465C-BE0B-A1AC157E0196}" dt="2021-02-12T22:37:23.556" v="269" actId="404"/>
          <ac:spMkLst>
            <pc:docMk/>
            <pc:sldMk cId="1356634075" sldId="266"/>
            <ac:spMk id="7" creationId="{54157BD8-6862-487F-8801-27666E302B43}"/>
          </ac:spMkLst>
        </pc:spChg>
        <pc:spChg chg="add del">
          <ac:chgData name="Neena Shereen" userId="2c21b278b05b2d66" providerId="LiveId" clId="{D617D978-1227-465C-BE0B-A1AC157E0196}" dt="2021-02-12T22:35:36.865" v="238" actId="26606"/>
          <ac:spMkLst>
            <pc:docMk/>
            <pc:sldMk cId="1356634075" sldId="266"/>
            <ac:spMk id="9" creationId="{66B332A4-D438-4773-A77F-5ED49A448D9D}"/>
          </ac:spMkLst>
        </pc:spChg>
        <pc:spChg chg="add del">
          <ac:chgData name="Neena Shereen" userId="2c21b278b05b2d66" providerId="LiveId" clId="{D617D978-1227-465C-BE0B-A1AC157E0196}" dt="2021-02-12T22:35:36.865" v="238" actId="26606"/>
          <ac:spMkLst>
            <pc:docMk/>
            <pc:sldMk cId="1356634075" sldId="266"/>
            <ac:spMk id="10" creationId="{DF9AD32D-FF05-44F4-BD4D-9CEE89B71EB9}"/>
          </ac:spMkLst>
        </pc:spChg>
        <pc:spChg chg="del">
          <ac:chgData name="Neena Shereen" userId="2c21b278b05b2d66" providerId="LiveId" clId="{D617D978-1227-465C-BE0B-A1AC157E0196}" dt="2021-02-12T22:34:41.259" v="228"/>
          <ac:spMkLst>
            <pc:docMk/>
            <pc:sldMk cId="1356634075" sldId="266"/>
            <ac:spMk id="12" creationId="{66B332A4-D438-4773-A77F-5ED49A448D9D}"/>
          </ac:spMkLst>
        </pc:spChg>
        <pc:spChg chg="del">
          <ac:chgData name="Neena Shereen" userId="2c21b278b05b2d66" providerId="LiveId" clId="{D617D978-1227-465C-BE0B-A1AC157E0196}" dt="2021-02-12T22:34:41.259" v="228"/>
          <ac:spMkLst>
            <pc:docMk/>
            <pc:sldMk cId="1356634075" sldId="266"/>
            <ac:spMk id="14" creationId="{DF9AD32D-FF05-44F4-BD4D-9CEE89B71EB9}"/>
          </ac:spMkLst>
        </pc:spChg>
        <pc:spChg chg="add del">
          <ac:chgData name="Neena Shereen" userId="2c21b278b05b2d66" providerId="LiveId" clId="{D617D978-1227-465C-BE0B-A1AC157E0196}" dt="2021-02-12T22:35:36.854" v="237" actId="26606"/>
          <ac:spMkLst>
            <pc:docMk/>
            <pc:sldMk cId="1356634075" sldId="266"/>
            <ac:spMk id="15" creationId="{26BDCA6B-3C9C-4213-A0D9-30BD5F0B073E}"/>
          </ac:spMkLst>
        </pc:spChg>
        <pc:spChg chg="add del">
          <ac:chgData name="Neena Shereen" userId="2c21b278b05b2d66" providerId="LiveId" clId="{D617D978-1227-465C-BE0B-A1AC157E0196}" dt="2021-02-12T22:35:36.854" v="237" actId="26606"/>
          <ac:spMkLst>
            <pc:docMk/>
            <pc:sldMk cId="1356634075" sldId="266"/>
            <ac:spMk id="17" creationId="{FDA12F62-867F-4684-B28B-E085D09DCC06}"/>
          </ac:spMkLst>
        </pc:spChg>
        <pc:spChg chg="add del">
          <ac:chgData name="Neena Shereen" userId="2c21b278b05b2d66" providerId="LiveId" clId="{D617D978-1227-465C-BE0B-A1AC157E0196}" dt="2021-02-12T22:36:41.305" v="254" actId="26606"/>
          <ac:spMkLst>
            <pc:docMk/>
            <pc:sldMk cId="1356634075" sldId="266"/>
            <ac:spMk id="19" creationId="{66B332A4-D438-4773-A77F-5ED49A448D9D}"/>
          </ac:spMkLst>
        </pc:spChg>
        <pc:spChg chg="add del">
          <ac:chgData name="Neena Shereen" userId="2c21b278b05b2d66" providerId="LiveId" clId="{D617D978-1227-465C-BE0B-A1AC157E0196}" dt="2021-02-12T22:36:41.305" v="254" actId="26606"/>
          <ac:spMkLst>
            <pc:docMk/>
            <pc:sldMk cId="1356634075" sldId="266"/>
            <ac:spMk id="20" creationId="{DF9AD32D-FF05-44F4-BD4D-9CEE89B71EB9}"/>
          </ac:spMkLst>
        </pc:spChg>
        <pc:spChg chg="add">
          <ac:chgData name="Neena Shereen" userId="2c21b278b05b2d66" providerId="LiveId" clId="{D617D978-1227-465C-BE0B-A1AC157E0196}" dt="2021-02-12T22:36:41.305" v="254" actId="26606"/>
          <ac:spMkLst>
            <pc:docMk/>
            <pc:sldMk cId="1356634075" sldId="266"/>
            <ac:spMk id="25" creationId="{FB5B0058-AF13-4859-B429-4EDDE2A26F7F}"/>
          </ac:spMkLst>
        </pc:spChg>
        <pc:spChg chg="add">
          <ac:chgData name="Neena Shereen" userId="2c21b278b05b2d66" providerId="LiveId" clId="{D617D978-1227-465C-BE0B-A1AC157E0196}" dt="2021-02-12T22:36:41.305" v="254" actId="26606"/>
          <ac:spMkLst>
            <pc:docMk/>
            <pc:sldMk cId="1356634075" sldId="266"/>
            <ac:spMk id="27" creationId="{81BD432D-FAB3-4B5D-BF27-4DA7C75B3238}"/>
          </ac:spMkLst>
        </pc:spChg>
        <pc:cxnChg chg="add">
          <ac:chgData name="Neena Shereen" userId="2c21b278b05b2d66" providerId="LiveId" clId="{D617D978-1227-465C-BE0B-A1AC157E0196}" dt="2021-02-12T22:36:41.305" v="254" actId="26606"/>
          <ac:cxnSpMkLst>
            <pc:docMk/>
            <pc:sldMk cId="1356634075" sldId="266"/>
            <ac:cxnSpMk id="29" creationId="{E6D6B450-4278-45B8-88C7-C061710E3C7E}"/>
          </ac:cxnSpMkLst>
        </pc:cxnChg>
        <pc:cxnChg chg="add">
          <ac:chgData name="Neena Shereen" userId="2c21b278b05b2d66" providerId="LiveId" clId="{D617D978-1227-465C-BE0B-A1AC157E0196}" dt="2021-02-12T22:36:41.305" v="254" actId="26606"/>
          <ac:cxnSpMkLst>
            <pc:docMk/>
            <pc:sldMk cId="1356634075" sldId="266"/>
            <ac:cxnSpMk id="31" creationId="{74234A4C-A256-4139-A5F4-27078F0D6796}"/>
          </ac:cxnSpMkLst>
        </pc:cxnChg>
      </pc:sldChg>
      <pc:sldChg chg="addSp modSp add del mod setBg setClrOvrMap">
        <pc:chgData name="Neena Shereen" userId="2c21b278b05b2d66" providerId="LiveId" clId="{D617D978-1227-465C-BE0B-A1AC157E0196}" dt="2021-02-12T22:34:37.229" v="226" actId="2696"/>
        <pc:sldMkLst>
          <pc:docMk/>
          <pc:sldMk cId="2638627178" sldId="266"/>
        </pc:sldMkLst>
        <pc:spChg chg="mod">
          <ac:chgData name="Neena Shereen" userId="2c21b278b05b2d66" providerId="LiveId" clId="{D617D978-1227-465C-BE0B-A1AC157E0196}" dt="2021-02-12T22:31:03.688" v="223" actId="404"/>
          <ac:spMkLst>
            <pc:docMk/>
            <pc:sldMk cId="2638627178" sldId="266"/>
            <ac:spMk id="7" creationId="{54157BD8-6862-487F-8801-27666E302B43}"/>
          </ac:spMkLst>
        </pc:spChg>
        <pc:spChg chg="add">
          <ac:chgData name="Neena Shereen" userId="2c21b278b05b2d66" providerId="LiveId" clId="{D617D978-1227-465C-BE0B-A1AC157E0196}" dt="2021-02-12T22:24:27.650" v="214" actId="26606"/>
          <ac:spMkLst>
            <pc:docMk/>
            <pc:sldMk cId="2638627178" sldId="266"/>
            <ac:spMk id="12" creationId="{66B332A4-D438-4773-A77F-5ED49A448D9D}"/>
          </ac:spMkLst>
        </pc:spChg>
        <pc:spChg chg="add">
          <ac:chgData name="Neena Shereen" userId="2c21b278b05b2d66" providerId="LiveId" clId="{D617D978-1227-465C-BE0B-A1AC157E0196}" dt="2021-02-12T22:24:27.650" v="214" actId="26606"/>
          <ac:spMkLst>
            <pc:docMk/>
            <pc:sldMk cId="2638627178" sldId="266"/>
            <ac:spMk id="14" creationId="{DF9AD32D-FF05-44F4-BD4D-9CEE89B71EB9}"/>
          </ac:spMkLst>
        </pc:spChg>
      </pc:sldChg>
      <pc:sldChg chg="addSp delSp modSp add mod setBg">
        <pc:chgData name="Neena Shereen" userId="2c21b278b05b2d66" providerId="LiveId" clId="{D617D978-1227-465C-BE0B-A1AC157E0196}" dt="2021-02-12T22:13:05.318" v="194" actId="207"/>
        <pc:sldMkLst>
          <pc:docMk/>
          <pc:sldMk cId="1608059622" sldId="267"/>
        </pc:sldMkLst>
        <pc:spChg chg="mod">
          <ac:chgData name="Neena Shereen" userId="2c21b278b05b2d66" providerId="LiveId" clId="{D617D978-1227-465C-BE0B-A1AC157E0196}" dt="2021-02-12T22:11:36.218" v="181" actId="26606"/>
          <ac:spMkLst>
            <pc:docMk/>
            <pc:sldMk cId="1608059622" sldId="267"/>
            <ac:spMk id="15" creationId="{5057A014-2E6A-4ED4-B651-AD97E35152BB}"/>
          </ac:spMkLst>
        </pc:spChg>
        <pc:spChg chg="add del">
          <ac:chgData name="Neena Shereen" userId="2c21b278b05b2d66" providerId="LiveId" clId="{D617D978-1227-465C-BE0B-A1AC157E0196}" dt="2021-02-12T22:11:18.480" v="178" actId="26606"/>
          <ac:spMkLst>
            <pc:docMk/>
            <pc:sldMk cId="1608059622" sldId="267"/>
            <ac:spMk id="20" creationId="{1045B59B-615E-4718-A150-42DE5D03E1C8}"/>
          </ac:spMkLst>
        </pc:spChg>
        <pc:spChg chg="add del">
          <ac:chgData name="Neena Shereen" userId="2c21b278b05b2d66" providerId="LiveId" clId="{D617D978-1227-465C-BE0B-A1AC157E0196}" dt="2021-02-12T22:11:18.480" v="178" actId="26606"/>
          <ac:spMkLst>
            <pc:docMk/>
            <pc:sldMk cId="1608059622" sldId="267"/>
            <ac:spMk id="22" creationId="{D6CF29CD-38B8-4924-BA11-6D60517487EF}"/>
          </ac:spMkLst>
        </pc:spChg>
        <pc:spChg chg="add del">
          <ac:chgData name="Neena Shereen" userId="2c21b278b05b2d66" providerId="LiveId" clId="{D617D978-1227-465C-BE0B-A1AC157E0196}" dt="2021-02-12T22:11:18.385" v="177" actId="26606"/>
          <ac:spMkLst>
            <pc:docMk/>
            <pc:sldMk cId="1608059622" sldId="267"/>
            <ac:spMk id="27" creationId="{1045B59B-615E-4718-A150-42DE5D03E1C8}"/>
          </ac:spMkLst>
        </pc:spChg>
        <pc:spChg chg="add del">
          <ac:chgData name="Neena Shereen" userId="2c21b278b05b2d66" providerId="LiveId" clId="{D617D978-1227-465C-BE0B-A1AC157E0196}" dt="2021-02-12T22:11:18.385" v="177" actId="26606"/>
          <ac:spMkLst>
            <pc:docMk/>
            <pc:sldMk cId="1608059622" sldId="267"/>
            <ac:spMk id="29" creationId="{D6CF29CD-38B8-4924-BA11-6D60517487EF}"/>
          </ac:spMkLst>
        </pc:spChg>
        <pc:spChg chg="add del">
          <ac:chgData name="Neena Shereen" userId="2c21b278b05b2d66" providerId="LiveId" clId="{D617D978-1227-465C-BE0B-A1AC157E0196}" dt="2021-02-12T22:11:36.218" v="181" actId="26606"/>
          <ac:spMkLst>
            <pc:docMk/>
            <pc:sldMk cId="1608059622" sldId="267"/>
            <ac:spMk id="31" creationId="{3A4F209C-C20E-4FA7-B241-1EF4F8D193B2}"/>
          </ac:spMkLst>
        </pc:spChg>
        <pc:spChg chg="add del">
          <ac:chgData name="Neena Shereen" userId="2c21b278b05b2d66" providerId="LiveId" clId="{D617D978-1227-465C-BE0B-A1AC157E0196}" dt="2021-02-12T22:11:36.218" v="181" actId="26606"/>
          <ac:spMkLst>
            <pc:docMk/>
            <pc:sldMk cId="1608059622" sldId="267"/>
            <ac:spMk id="32" creationId="{E4564234-45B0-4ED8-A9E2-199C00173276}"/>
          </ac:spMkLst>
        </pc:spChg>
        <pc:spChg chg="add">
          <ac:chgData name="Neena Shereen" userId="2c21b278b05b2d66" providerId="LiveId" clId="{D617D978-1227-465C-BE0B-A1AC157E0196}" dt="2021-02-12T22:11:36.218" v="181" actId="26606"/>
          <ac:spMkLst>
            <pc:docMk/>
            <pc:sldMk cId="1608059622" sldId="267"/>
            <ac:spMk id="37" creationId="{1045B59B-615E-4718-A150-42DE5D03E1C8}"/>
          </ac:spMkLst>
        </pc:spChg>
        <pc:spChg chg="add">
          <ac:chgData name="Neena Shereen" userId="2c21b278b05b2d66" providerId="LiveId" clId="{D617D978-1227-465C-BE0B-A1AC157E0196}" dt="2021-02-12T22:11:36.218" v="181" actId="26606"/>
          <ac:spMkLst>
            <pc:docMk/>
            <pc:sldMk cId="1608059622" sldId="267"/>
            <ac:spMk id="39" creationId="{D6CF29CD-38B8-4924-BA11-6D60517487EF}"/>
          </ac:spMkLst>
        </pc:spChg>
        <pc:graphicFrameChg chg="add mod modGraphic">
          <ac:chgData name="Neena Shereen" userId="2c21b278b05b2d66" providerId="LiveId" clId="{D617D978-1227-465C-BE0B-A1AC157E0196}" dt="2021-02-12T22:13:05.318" v="194" actId="207"/>
          <ac:graphicFrameMkLst>
            <pc:docMk/>
            <pc:sldMk cId="1608059622" sldId="267"/>
            <ac:graphicFrameMk id="10" creationId="{24DBF1CF-E543-42DC-870E-6B556E0CFDBB}"/>
          </ac:graphicFrameMkLst>
        </pc:graphicFrameChg>
      </pc:sldChg>
      <pc:sldChg chg="modSp add mod">
        <pc:chgData name="Neena Shereen" userId="2c21b278b05b2d66" providerId="LiveId" clId="{D617D978-1227-465C-BE0B-A1AC157E0196}" dt="2021-02-12T22:23:30.392" v="198" actId="14100"/>
        <pc:sldMkLst>
          <pc:docMk/>
          <pc:sldMk cId="95992585" sldId="268"/>
        </pc:sldMkLst>
        <pc:picChg chg="mod">
          <ac:chgData name="Neena Shereen" userId="2c21b278b05b2d66" providerId="LiveId" clId="{D617D978-1227-465C-BE0B-A1AC157E0196}" dt="2021-02-12T22:23:30.392" v="198" actId="14100"/>
          <ac:picMkLst>
            <pc:docMk/>
            <pc:sldMk cId="95992585" sldId="268"/>
            <ac:picMk id="3" creationId="{60336F71-8D37-4F35-AC33-B66F9C872881}"/>
          </ac:picMkLst>
        </pc:picChg>
      </pc:sldChg>
      <pc:sldChg chg="modSp add mod">
        <pc:chgData name="Neena Shereen" userId="2c21b278b05b2d66" providerId="LiveId" clId="{D617D978-1227-465C-BE0B-A1AC157E0196}" dt="2021-02-12T22:23:40.354" v="200" actId="14100"/>
        <pc:sldMkLst>
          <pc:docMk/>
          <pc:sldMk cId="997707733" sldId="269"/>
        </pc:sldMkLst>
        <pc:picChg chg="mod">
          <ac:chgData name="Neena Shereen" userId="2c21b278b05b2d66" providerId="LiveId" clId="{D617D978-1227-465C-BE0B-A1AC157E0196}" dt="2021-02-12T22:23:40.354" v="200" actId="14100"/>
          <ac:picMkLst>
            <pc:docMk/>
            <pc:sldMk cId="997707733" sldId="269"/>
            <ac:picMk id="4" creationId="{B5FB248B-11CB-424B-A5C0-825D3CBC788D}"/>
          </ac:picMkLst>
        </pc:picChg>
      </pc:sldChg>
      <pc:sldChg chg="modSp add mod">
        <pc:chgData name="Neena Shereen" userId="2c21b278b05b2d66" providerId="LiveId" clId="{D617D978-1227-465C-BE0B-A1AC157E0196}" dt="2021-02-12T22:23:45.801" v="202" actId="14100"/>
        <pc:sldMkLst>
          <pc:docMk/>
          <pc:sldMk cId="514485869" sldId="270"/>
        </pc:sldMkLst>
        <pc:picChg chg="mod">
          <ac:chgData name="Neena Shereen" userId="2c21b278b05b2d66" providerId="LiveId" clId="{D617D978-1227-465C-BE0B-A1AC157E0196}" dt="2021-02-12T22:23:45.801" v="202" actId="14100"/>
          <ac:picMkLst>
            <pc:docMk/>
            <pc:sldMk cId="514485869" sldId="270"/>
            <ac:picMk id="5" creationId="{DD10AE97-789C-484A-BA4E-E57E205A0597}"/>
          </ac:picMkLst>
        </pc:picChg>
      </pc:sldChg>
      <pc:sldChg chg="modSp add mod">
        <pc:chgData name="Neena Shereen" userId="2c21b278b05b2d66" providerId="LiveId" clId="{D617D978-1227-465C-BE0B-A1AC157E0196}" dt="2021-02-12T22:23:58.090" v="207" actId="1076"/>
        <pc:sldMkLst>
          <pc:docMk/>
          <pc:sldMk cId="110556044" sldId="271"/>
        </pc:sldMkLst>
        <pc:picChg chg="mod">
          <ac:chgData name="Neena Shereen" userId="2c21b278b05b2d66" providerId="LiveId" clId="{D617D978-1227-465C-BE0B-A1AC157E0196}" dt="2021-02-12T22:23:58.090" v="207" actId="1076"/>
          <ac:picMkLst>
            <pc:docMk/>
            <pc:sldMk cId="110556044" sldId="271"/>
            <ac:picMk id="6" creationId="{E1C63F7E-79E8-47F5-96EA-1C69F4074F6C}"/>
          </ac:picMkLst>
        </pc:picChg>
      </pc:sldChg>
      <pc:sldChg chg="addSp delSp modSp new mod setBg">
        <pc:chgData name="Neena Shereen" userId="2c21b278b05b2d66" providerId="LiveId" clId="{D617D978-1227-465C-BE0B-A1AC157E0196}" dt="2021-02-12T22:40:58.503" v="298" actId="1076"/>
        <pc:sldMkLst>
          <pc:docMk/>
          <pc:sldMk cId="761480896" sldId="272"/>
        </pc:sldMkLst>
        <pc:spChg chg="mod">
          <ac:chgData name="Neena Shereen" userId="2c21b278b05b2d66" providerId="LiveId" clId="{D617D978-1227-465C-BE0B-A1AC157E0196}" dt="2021-02-12T22:39:02.886" v="285" actId="26606"/>
          <ac:spMkLst>
            <pc:docMk/>
            <pc:sldMk cId="761480896" sldId="272"/>
            <ac:spMk id="2" creationId="{1FD27ECA-7201-4F32-BE03-34F244FB3947}"/>
          </ac:spMkLst>
        </pc:spChg>
        <pc:spChg chg="del">
          <ac:chgData name="Neena Shereen" userId="2c21b278b05b2d66" providerId="LiveId" clId="{D617D978-1227-465C-BE0B-A1AC157E0196}" dt="2021-02-12T22:38:42.535" v="284" actId="21"/>
          <ac:spMkLst>
            <pc:docMk/>
            <pc:sldMk cId="761480896" sldId="272"/>
            <ac:spMk id="3" creationId="{B902F9A7-F96A-47C7-82AB-6E58DEEA7B5D}"/>
          </ac:spMkLst>
        </pc:spChg>
        <pc:spChg chg="add">
          <ac:chgData name="Neena Shereen" userId="2c21b278b05b2d66" providerId="LiveId" clId="{D617D978-1227-465C-BE0B-A1AC157E0196}" dt="2021-02-12T22:39:02.886" v="285" actId="26606"/>
          <ac:spMkLst>
            <pc:docMk/>
            <pc:sldMk cId="761480896" sldId="272"/>
            <ac:spMk id="7" creationId="{FB5B0058-AF13-4859-B429-4EDDE2A26F7F}"/>
          </ac:spMkLst>
        </pc:spChg>
        <pc:spChg chg="add">
          <ac:chgData name="Neena Shereen" userId="2c21b278b05b2d66" providerId="LiveId" clId="{D617D978-1227-465C-BE0B-A1AC157E0196}" dt="2021-02-12T22:39:02.886" v="285" actId="26606"/>
          <ac:spMkLst>
            <pc:docMk/>
            <pc:sldMk cId="761480896" sldId="272"/>
            <ac:spMk id="9" creationId="{81BD432D-FAB3-4B5D-BF27-4DA7C75B3238}"/>
          </ac:spMkLst>
        </pc:spChg>
        <pc:graphicFrameChg chg="add mod modGraphic">
          <ac:chgData name="Neena Shereen" userId="2c21b278b05b2d66" providerId="LiveId" clId="{D617D978-1227-465C-BE0B-A1AC157E0196}" dt="2021-02-12T22:40:58.503" v="298" actId="1076"/>
          <ac:graphicFrameMkLst>
            <pc:docMk/>
            <pc:sldMk cId="761480896" sldId="272"/>
            <ac:graphicFrameMk id="5" creationId="{B54B9FB3-5EE7-4F6D-B7D8-346D930A38A8}"/>
          </ac:graphicFrameMkLst>
        </pc:graphicFrameChg>
        <pc:cxnChg chg="add">
          <ac:chgData name="Neena Shereen" userId="2c21b278b05b2d66" providerId="LiveId" clId="{D617D978-1227-465C-BE0B-A1AC157E0196}" dt="2021-02-12T22:39:02.886" v="285" actId="26606"/>
          <ac:cxnSpMkLst>
            <pc:docMk/>
            <pc:sldMk cId="761480896" sldId="272"/>
            <ac:cxnSpMk id="11" creationId="{E6D6B450-4278-45B8-88C7-C061710E3C7E}"/>
          </ac:cxnSpMkLst>
        </pc:cxnChg>
        <pc:cxnChg chg="add">
          <ac:chgData name="Neena Shereen" userId="2c21b278b05b2d66" providerId="LiveId" clId="{D617D978-1227-465C-BE0B-A1AC157E0196}" dt="2021-02-12T22:39:02.886" v="285" actId="26606"/>
          <ac:cxnSpMkLst>
            <pc:docMk/>
            <pc:sldMk cId="761480896" sldId="272"/>
            <ac:cxnSpMk id="13" creationId="{74234A4C-A256-4139-A5F4-27078F0D6796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stockphotos.biz/stockphoto/16806" TargetMode="External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6E6A3-EFC4-497C-822E-16C43E8B8A23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14BC22A-B76D-4A59-81B4-122CB7843B8F}">
      <dgm:prSet phldrT="[Text]" custT="1"/>
      <dgm:spPr/>
      <dgm:t>
        <a:bodyPr/>
        <a:lstStyle/>
        <a:p>
          <a:r>
            <a:rPr lang="en-US" sz="1600" dirty="0"/>
            <a:t>Analyzing the trend of Seafood trade of US for 1990 to 2016</a:t>
          </a:r>
        </a:p>
      </dgm:t>
    </dgm:pt>
    <dgm:pt modelId="{91A48F1C-C71A-4292-8672-70DEE303F6DD}" type="parTrans" cxnId="{A7079AEE-0C0A-4CEC-96A9-12E36AE10B60}">
      <dgm:prSet/>
      <dgm:spPr/>
      <dgm:t>
        <a:bodyPr/>
        <a:lstStyle/>
        <a:p>
          <a:endParaRPr lang="en-US"/>
        </a:p>
      </dgm:t>
    </dgm:pt>
    <dgm:pt modelId="{61AD8789-FB0E-4FF2-9E6A-7614997D56B3}" type="sibTrans" cxnId="{A7079AEE-0C0A-4CEC-96A9-12E36AE10B60}">
      <dgm:prSet/>
      <dgm:spPr/>
      <dgm:t>
        <a:bodyPr/>
        <a:lstStyle/>
        <a:p>
          <a:endParaRPr lang="en-US"/>
        </a:p>
      </dgm:t>
    </dgm:pt>
    <dgm:pt modelId="{BF644E98-5A54-44C6-9B16-5CC83F6C81BC}">
      <dgm:prSet phldrT="[Text]" custT="1"/>
      <dgm:spPr/>
      <dgm:t>
        <a:bodyPr/>
        <a:lstStyle/>
        <a:p>
          <a:pPr>
            <a:buBlip>
              <a:blip xmlns:r="http://schemas.openxmlformats.org/officeDocument/2006/relationships" r:embed="rId1">
                <a:extLst>
                  <a:ext uri="{837473B0-CC2E-450A-ABE3-18F120FF3D39}">
                    <a1611:picAttrSrcUrl xmlns:a1611="http://schemas.microsoft.com/office/drawing/2016/11/main" r:id="rId2"/>
                  </a:ext>
                </a:extLst>
              </a:blip>
            </a:buBlip>
          </a:pPr>
          <a:r>
            <a:rPr lang="en-US" sz="1800" dirty="0"/>
            <a:t>Data from Kaggle </a:t>
          </a:r>
        </a:p>
      </dgm:t>
    </dgm:pt>
    <dgm:pt modelId="{7D26D28B-BDB5-4EAA-B8F2-8B01BC09CD3D}" type="parTrans" cxnId="{CB2AA23B-6617-4734-9044-DE41533DAE4C}">
      <dgm:prSet/>
      <dgm:spPr/>
      <dgm:t>
        <a:bodyPr/>
        <a:lstStyle/>
        <a:p>
          <a:endParaRPr lang="en-US"/>
        </a:p>
      </dgm:t>
    </dgm:pt>
    <dgm:pt modelId="{175A19DA-8F73-41C1-9795-E508B71D5BE1}" type="sibTrans" cxnId="{CB2AA23B-6617-4734-9044-DE41533DAE4C}">
      <dgm:prSet/>
      <dgm:spPr/>
      <dgm:t>
        <a:bodyPr/>
        <a:lstStyle/>
        <a:p>
          <a:endParaRPr lang="en-US"/>
        </a:p>
      </dgm:t>
    </dgm:pt>
    <dgm:pt modelId="{0EF3E459-A15C-4771-B200-4A1206EB1094}">
      <dgm:prSet custT="1"/>
      <dgm:spPr/>
      <dgm:t>
        <a:bodyPr/>
        <a:lstStyle/>
        <a:p>
          <a:r>
            <a:rPr lang="en-US" sz="1600" dirty="0">
              <a:ea typeface="Calibri" panose="020F0502020204030204" pitchFamily="34" charset="0"/>
            </a:rPr>
            <a:t>Compiled information from 2 datasets:</a:t>
          </a:r>
          <a:r>
            <a:rPr lang="en-US" sz="1600" dirty="0">
              <a:effectLst/>
              <a:ea typeface="Calibri" panose="020F0502020204030204" pitchFamily="34" charset="0"/>
            </a:rPr>
            <a:t>  Aquaculture_Aquaculture_Exports.csv    and      Aquaculture_Aquaculture_Imports.csv   </a:t>
          </a:r>
          <a:endParaRPr lang="en-US" sz="1600" dirty="0">
            <a:ea typeface="Calibri" panose="020F0502020204030204" pitchFamily="34" charset="0"/>
          </a:endParaRPr>
        </a:p>
      </dgm:t>
    </dgm:pt>
    <dgm:pt modelId="{AE774ED5-4456-4E1F-A1A9-BD264C30B63C}" type="parTrans" cxnId="{9F85AE51-43F7-4C4D-A3A2-40629D806BA0}">
      <dgm:prSet/>
      <dgm:spPr/>
      <dgm:t>
        <a:bodyPr/>
        <a:lstStyle/>
        <a:p>
          <a:endParaRPr lang="en-US"/>
        </a:p>
      </dgm:t>
    </dgm:pt>
    <dgm:pt modelId="{45761722-3778-42E9-8182-18B3B1C9926D}" type="sibTrans" cxnId="{9F85AE51-43F7-4C4D-A3A2-40629D806BA0}">
      <dgm:prSet/>
      <dgm:spPr/>
      <dgm:t>
        <a:bodyPr/>
        <a:lstStyle/>
        <a:p>
          <a:endParaRPr lang="en-US"/>
        </a:p>
      </dgm:t>
    </dgm:pt>
    <dgm:pt modelId="{63737FC2-F09B-4E99-8C8B-DCED26FC7E7D}">
      <dgm:prSet/>
      <dgm:spPr/>
      <dgm:t>
        <a:bodyPr/>
        <a:lstStyle/>
        <a:p>
          <a:r>
            <a:rPr lang="en-US" dirty="0"/>
            <a:t>Aim to showcase the power of Tableau for Geospatial visualizations </a:t>
          </a:r>
        </a:p>
      </dgm:t>
    </dgm:pt>
    <dgm:pt modelId="{9F9523AC-79BD-4979-93E2-BF85F242769F}" type="parTrans" cxnId="{A9557E40-1C60-4551-8962-AC7AC45DEA9F}">
      <dgm:prSet/>
      <dgm:spPr/>
      <dgm:t>
        <a:bodyPr/>
        <a:lstStyle/>
        <a:p>
          <a:endParaRPr lang="en-US"/>
        </a:p>
      </dgm:t>
    </dgm:pt>
    <dgm:pt modelId="{876CF470-06DC-4A3B-87EF-29C82CA4CCA9}" type="sibTrans" cxnId="{A9557E40-1C60-4551-8962-AC7AC45DEA9F}">
      <dgm:prSet/>
      <dgm:spPr/>
      <dgm:t>
        <a:bodyPr/>
        <a:lstStyle/>
        <a:p>
          <a:endParaRPr lang="en-US"/>
        </a:p>
      </dgm:t>
    </dgm:pt>
    <dgm:pt modelId="{B19070C4-EE50-446D-A4CB-6631767C0B14}">
      <dgm:prSet/>
      <dgm:spPr/>
      <dgm:t>
        <a:bodyPr/>
        <a:lstStyle/>
        <a:p>
          <a:r>
            <a:rPr lang="en-US" dirty="0"/>
            <a:t>Text Cleaning was done in RStudio</a:t>
          </a:r>
        </a:p>
      </dgm:t>
    </dgm:pt>
    <dgm:pt modelId="{3A44D75D-4FD3-4742-97B7-23E498FC7C99}" type="parTrans" cxnId="{06E10AFA-CDA4-407A-9825-08D346201A97}">
      <dgm:prSet/>
      <dgm:spPr/>
      <dgm:t>
        <a:bodyPr/>
        <a:lstStyle/>
        <a:p>
          <a:endParaRPr lang="en-US"/>
        </a:p>
      </dgm:t>
    </dgm:pt>
    <dgm:pt modelId="{C4C8D478-7B96-44F8-84F4-1BF22741C5F2}" type="sibTrans" cxnId="{06E10AFA-CDA4-407A-9825-08D346201A97}">
      <dgm:prSet/>
      <dgm:spPr/>
      <dgm:t>
        <a:bodyPr/>
        <a:lstStyle/>
        <a:p>
          <a:endParaRPr lang="en-US"/>
        </a:p>
      </dgm:t>
    </dgm:pt>
    <dgm:pt modelId="{67F8DC7F-C68C-43EE-A789-8A424FC63465}" type="pres">
      <dgm:prSet presAssocID="{1276E6A3-EFC4-497C-822E-16C43E8B8A23}" presName="diagram" presStyleCnt="0">
        <dgm:presLayoutVars>
          <dgm:dir/>
          <dgm:resizeHandles val="exact"/>
        </dgm:presLayoutVars>
      </dgm:prSet>
      <dgm:spPr/>
    </dgm:pt>
    <dgm:pt modelId="{8E8FC3A9-1FA6-4004-9F97-155AB8A66236}" type="pres">
      <dgm:prSet presAssocID="{B14BC22A-B76D-4A59-81B4-122CB7843B8F}" presName="node" presStyleLbl="node1" presStyleIdx="0" presStyleCnt="5" custLinFactNeighborX="-1591" custLinFactNeighborY="-92">
        <dgm:presLayoutVars>
          <dgm:bulletEnabled val="1"/>
        </dgm:presLayoutVars>
      </dgm:prSet>
      <dgm:spPr/>
    </dgm:pt>
    <dgm:pt modelId="{E6E9F227-1321-40EC-9B0F-990A9C0CA537}" type="pres">
      <dgm:prSet presAssocID="{61AD8789-FB0E-4FF2-9E6A-7614997D56B3}" presName="sibTrans" presStyleCnt="0"/>
      <dgm:spPr/>
    </dgm:pt>
    <dgm:pt modelId="{30423168-6CD9-488A-BFFA-27FB81337338}" type="pres">
      <dgm:prSet presAssocID="{BF644E98-5A54-44C6-9B16-5CC83F6C81BC}" presName="node" presStyleLbl="node1" presStyleIdx="1" presStyleCnt="5">
        <dgm:presLayoutVars>
          <dgm:bulletEnabled val="1"/>
        </dgm:presLayoutVars>
      </dgm:prSet>
      <dgm:spPr/>
    </dgm:pt>
    <dgm:pt modelId="{49BEB241-8F4C-4547-9C4D-A26B323D8DDE}" type="pres">
      <dgm:prSet presAssocID="{175A19DA-8F73-41C1-9795-E508B71D5BE1}" presName="sibTrans" presStyleCnt="0"/>
      <dgm:spPr/>
    </dgm:pt>
    <dgm:pt modelId="{EC4EE760-867E-4D91-91E0-F3541365A046}" type="pres">
      <dgm:prSet presAssocID="{0EF3E459-A15C-4771-B200-4A1206EB1094}" presName="node" presStyleLbl="node1" presStyleIdx="2" presStyleCnt="5">
        <dgm:presLayoutVars>
          <dgm:bulletEnabled val="1"/>
        </dgm:presLayoutVars>
      </dgm:prSet>
      <dgm:spPr/>
    </dgm:pt>
    <dgm:pt modelId="{E0357B67-B0AF-4872-93E5-44CCDAB44A47}" type="pres">
      <dgm:prSet presAssocID="{45761722-3778-42E9-8182-18B3B1C9926D}" presName="sibTrans" presStyleCnt="0"/>
      <dgm:spPr/>
    </dgm:pt>
    <dgm:pt modelId="{B2A0A8ED-6940-4BD3-8BD4-4FD59AABACF1}" type="pres">
      <dgm:prSet presAssocID="{63737FC2-F09B-4E99-8C8B-DCED26FC7E7D}" presName="node" presStyleLbl="node1" presStyleIdx="3" presStyleCnt="5">
        <dgm:presLayoutVars>
          <dgm:bulletEnabled val="1"/>
        </dgm:presLayoutVars>
      </dgm:prSet>
      <dgm:spPr/>
    </dgm:pt>
    <dgm:pt modelId="{F6DBBCA7-54D1-4863-AD35-0156F7827DE1}" type="pres">
      <dgm:prSet presAssocID="{876CF470-06DC-4A3B-87EF-29C82CA4CCA9}" presName="sibTrans" presStyleCnt="0"/>
      <dgm:spPr/>
    </dgm:pt>
    <dgm:pt modelId="{4A7E5FC7-F2F9-439E-8E01-99F40A89BACF}" type="pres">
      <dgm:prSet presAssocID="{B19070C4-EE50-446D-A4CB-6631767C0B14}" presName="node" presStyleLbl="node1" presStyleIdx="4" presStyleCnt="5">
        <dgm:presLayoutVars>
          <dgm:bulletEnabled val="1"/>
        </dgm:presLayoutVars>
      </dgm:prSet>
      <dgm:spPr/>
    </dgm:pt>
  </dgm:ptLst>
  <dgm:cxnLst>
    <dgm:cxn modelId="{D311E936-F06B-4557-AC99-9F35D42369B1}" type="presOf" srcId="{B14BC22A-B76D-4A59-81B4-122CB7843B8F}" destId="{8E8FC3A9-1FA6-4004-9F97-155AB8A66236}" srcOrd="0" destOrd="0" presId="urn:microsoft.com/office/officeart/2005/8/layout/default"/>
    <dgm:cxn modelId="{CB2AA23B-6617-4734-9044-DE41533DAE4C}" srcId="{1276E6A3-EFC4-497C-822E-16C43E8B8A23}" destId="{BF644E98-5A54-44C6-9B16-5CC83F6C81BC}" srcOrd="1" destOrd="0" parTransId="{7D26D28B-BDB5-4EAA-B8F2-8B01BC09CD3D}" sibTransId="{175A19DA-8F73-41C1-9795-E508B71D5BE1}"/>
    <dgm:cxn modelId="{A9557E40-1C60-4551-8962-AC7AC45DEA9F}" srcId="{1276E6A3-EFC4-497C-822E-16C43E8B8A23}" destId="{63737FC2-F09B-4E99-8C8B-DCED26FC7E7D}" srcOrd="3" destOrd="0" parTransId="{9F9523AC-79BD-4979-93E2-BF85F242769F}" sibTransId="{876CF470-06DC-4A3B-87EF-29C82CA4CCA9}"/>
    <dgm:cxn modelId="{32FC8D4E-3AC5-416B-8286-0989493B3DBE}" type="presOf" srcId="{0EF3E459-A15C-4771-B200-4A1206EB1094}" destId="{EC4EE760-867E-4D91-91E0-F3541365A046}" srcOrd="0" destOrd="0" presId="urn:microsoft.com/office/officeart/2005/8/layout/default"/>
    <dgm:cxn modelId="{D7BD7450-A585-4222-AC4D-06F100E3D03C}" type="presOf" srcId="{63737FC2-F09B-4E99-8C8B-DCED26FC7E7D}" destId="{B2A0A8ED-6940-4BD3-8BD4-4FD59AABACF1}" srcOrd="0" destOrd="0" presId="urn:microsoft.com/office/officeart/2005/8/layout/default"/>
    <dgm:cxn modelId="{9F85AE51-43F7-4C4D-A3A2-40629D806BA0}" srcId="{1276E6A3-EFC4-497C-822E-16C43E8B8A23}" destId="{0EF3E459-A15C-4771-B200-4A1206EB1094}" srcOrd="2" destOrd="0" parTransId="{AE774ED5-4456-4E1F-A1A9-BD264C30B63C}" sibTransId="{45761722-3778-42E9-8182-18B3B1C9926D}"/>
    <dgm:cxn modelId="{EF9434A1-5275-4452-9F38-0AC786AF70C1}" type="presOf" srcId="{BF644E98-5A54-44C6-9B16-5CC83F6C81BC}" destId="{30423168-6CD9-488A-BFFA-27FB81337338}" srcOrd="0" destOrd="0" presId="urn:microsoft.com/office/officeart/2005/8/layout/default"/>
    <dgm:cxn modelId="{AE5DEBA3-EB7A-4387-926E-A584FD680573}" type="presOf" srcId="{1276E6A3-EFC4-497C-822E-16C43E8B8A23}" destId="{67F8DC7F-C68C-43EE-A789-8A424FC63465}" srcOrd="0" destOrd="0" presId="urn:microsoft.com/office/officeart/2005/8/layout/default"/>
    <dgm:cxn modelId="{61F45CEC-81BF-4C05-BF0A-12A7F2488564}" type="presOf" srcId="{B19070C4-EE50-446D-A4CB-6631767C0B14}" destId="{4A7E5FC7-F2F9-439E-8E01-99F40A89BACF}" srcOrd="0" destOrd="0" presId="urn:microsoft.com/office/officeart/2005/8/layout/default"/>
    <dgm:cxn modelId="{A7079AEE-0C0A-4CEC-96A9-12E36AE10B60}" srcId="{1276E6A3-EFC4-497C-822E-16C43E8B8A23}" destId="{B14BC22A-B76D-4A59-81B4-122CB7843B8F}" srcOrd="0" destOrd="0" parTransId="{91A48F1C-C71A-4292-8672-70DEE303F6DD}" sibTransId="{61AD8789-FB0E-4FF2-9E6A-7614997D56B3}"/>
    <dgm:cxn modelId="{06E10AFA-CDA4-407A-9825-08D346201A97}" srcId="{1276E6A3-EFC4-497C-822E-16C43E8B8A23}" destId="{B19070C4-EE50-446D-A4CB-6631767C0B14}" srcOrd="4" destOrd="0" parTransId="{3A44D75D-4FD3-4742-97B7-23E498FC7C99}" sibTransId="{C4C8D478-7B96-44F8-84F4-1BF22741C5F2}"/>
    <dgm:cxn modelId="{EFFB1A01-7F19-4298-99F7-912555B16638}" type="presParOf" srcId="{67F8DC7F-C68C-43EE-A789-8A424FC63465}" destId="{8E8FC3A9-1FA6-4004-9F97-155AB8A66236}" srcOrd="0" destOrd="0" presId="urn:microsoft.com/office/officeart/2005/8/layout/default"/>
    <dgm:cxn modelId="{4EB1F2E6-D212-4D1E-A677-8C27E5F37156}" type="presParOf" srcId="{67F8DC7F-C68C-43EE-A789-8A424FC63465}" destId="{E6E9F227-1321-40EC-9B0F-990A9C0CA537}" srcOrd="1" destOrd="0" presId="urn:microsoft.com/office/officeart/2005/8/layout/default"/>
    <dgm:cxn modelId="{FDD26B04-EF78-41DB-857C-30182F3540E9}" type="presParOf" srcId="{67F8DC7F-C68C-43EE-A789-8A424FC63465}" destId="{30423168-6CD9-488A-BFFA-27FB81337338}" srcOrd="2" destOrd="0" presId="urn:microsoft.com/office/officeart/2005/8/layout/default"/>
    <dgm:cxn modelId="{A7AD4DE5-5C0C-4414-ACA3-7A6C09655090}" type="presParOf" srcId="{67F8DC7F-C68C-43EE-A789-8A424FC63465}" destId="{49BEB241-8F4C-4547-9C4D-A26B323D8DDE}" srcOrd="3" destOrd="0" presId="urn:microsoft.com/office/officeart/2005/8/layout/default"/>
    <dgm:cxn modelId="{47451E37-195F-4A10-A0E0-A2BD61B01906}" type="presParOf" srcId="{67F8DC7F-C68C-43EE-A789-8A424FC63465}" destId="{EC4EE760-867E-4D91-91E0-F3541365A046}" srcOrd="4" destOrd="0" presId="urn:microsoft.com/office/officeart/2005/8/layout/default"/>
    <dgm:cxn modelId="{C523ED16-F691-47AA-97AB-9B48AC0EAA9F}" type="presParOf" srcId="{67F8DC7F-C68C-43EE-A789-8A424FC63465}" destId="{E0357B67-B0AF-4872-93E5-44CCDAB44A47}" srcOrd="5" destOrd="0" presId="urn:microsoft.com/office/officeart/2005/8/layout/default"/>
    <dgm:cxn modelId="{870875D9-5566-4959-926C-425BD8E4202B}" type="presParOf" srcId="{67F8DC7F-C68C-43EE-A789-8A424FC63465}" destId="{B2A0A8ED-6940-4BD3-8BD4-4FD59AABACF1}" srcOrd="6" destOrd="0" presId="urn:microsoft.com/office/officeart/2005/8/layout/default"/>
    <dgm:cxn modelId="{4E31AED4-766A-4675-9597-D4AF75E786B1}" type="presParOf" srcId="{67F8DC7F-C68C-43EE-A789-8A424FC63465}" destId="{F6DBBCA7-54D1-4863-AD35-0156F7827DE1}" srcOrd="7" destOrd="0" presId="urn:microsoft.com/office/officeart/2005/8/layout/default"/>
    <dgm:cxn modelId="{A2CBDBA1-280B-49BA-BD0B-69E2737A7010}" type="presParOf" srcId="{67F8DC7F-C68C-43EE-A789-8A424FC63465}" destId="{4A7E5FC7-F2F9-439E-8E01-99F40A89BAC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FC3A9-1FA6-4004-9F97-155AB8A66236}">
      <dsp:nvSpPr>
        <dsp:cNvPr id="0" name=""/>
        <dsp:cNvSpPr/>
      </dsp:nvSpPr>
      <dsp:spPr>
        <a:xfrm>
          <a:off x="248612" y="0"/>
          <a:ext cx="2892654" cy="173559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Analyzing the trend of Seafood trade of US for 1990 to 2016</a:t>
          </a:r>
        </a:p>
      </dsp:txBody>
      <dsp:txXfrm>
        <a:off x="248612" y="0"/>
        <a:ext cx="2892654" cy="1735592"/>
      </dsp:txXfrm>
    </dsp:sp>
    <dsp:sp modelId="{30423168-6CD9-488A-BFFA-27FB81337338}">
      <dsp:nvSpPr>
        <dsp:cNvPr id="0" name=""/>
        <dsp:cNvSpPr/>
      </dsp:nvSpPr>
      <dsp:spPr>
        <a:xfrm>
          <a:off x="3476554" y="857"/>
          <a:ext cx="2892654" cy="173559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from Kaggle </a:t>
          </a:r>
        </a:p>
      </dsp:txBody>
      <dsp:txXfrm>
        <a:off x="3476554" y="857"/>
        <a:ext cx="2892654" cy="1735592"/>
      </dsp:txXfrm>
    </dsp:sp>
    <dsp:sp modelId="{EC4EE760-867E-4D91-91E0-F3541365A046}">
      <dsp:nvSpPr>
        <dsp:cNvPr id="0" name=""/>
        <dsp:cNvSpPr/>
      </dsp:nvSpPr>
      <dsp:spPr>
        <a:xfrm>
          <a:off x="294634" y="2025716"/>
          <a:ext cx="2892654" cy="173559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a typeface="Calibri" panose="020F0502020204030204" pitchFamily="34" charset="0"/>
            </a:rPr>
            <a:t>Compiled information from 2 datasets:</a:t>
          </a:r>
          <a:r>
            <a:rPr lang="en-US" sz="1600" kern="1200" dirty="0">
              <a:effectLst/>
              <a:ea typeface="Calibri" panose="020F0502020204030204" pitchFamily="34" charset="0"/>
            </a:rPr>
            <a:t>  Aquaculture_Aquaculture_Exports.csv    and      Aquaculture_Aquaculture_Imports.csv   </a:t>
          </a:r>
          <a:endParaRPr lang="en-US" sz="1600" kern="1200" dirty="0">
            <a:ea typeface="Calibri" panose="020F0502020204030204" pitchFamily="34" charset="0"/>
          </a:endParaRPr>
        </a:p>
      </dsp:txBody>
      <dsp:txXfrm>
        <a:off x="294634" y="2025716"/>
        <a:ext cx="2892654" cy="1735592"/>
      </dsp:txXfrm>
    </dsp:sp>
    <dsp:sp modelId="{B2A0A8ED-6940-4BD3-8BD4-4FD59AABACF1}">
      <dsp:nvSpPr>
        <dsp:cNvPr id="0" name=""/>
        <dsp:cNvSpPr/>
      </dsp:nvSpPr>
      <dsp:spPr>
        <a:xfrm>
          <a:off x="3476554" y="2025716"/>
          <a:ext cx="2892654" cy="173559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Aim to showcase the power of Tableau for Geospatial visualizations </a:t>
          </a:r>
        </a:p>
      </dsp:txBody>
      <dsp:txXfrm>
        <a:off x="3476554" y="2025716"/>
        <a:ext cx="2892654" cy="1735592"/>
      </dsp:txXfrm>
    </dsp:sp>
    <dsp:sp modelId="{4A7E5FC7-F2F9-439E-8E01-99F40A89BACF}">
      <dsp:nvSpPr>
        <dsp:cNvPr id="0" name=""/>
        <dsp:cNvSpPr/>
      </dsp:nvSpPr>
      <dsp:spPr>
        <a:xfrm>
          <a:off x="1885594" y="4050574"/>
          <a:ext cx="2892654" cy="173559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Text Cleaning was done in RStudio</a:t>
          </a:r>
        </a:p>
      </dsp:txBody>
      <dsp:txXfrm>
        <a:off x="1885594" y="4050574"/>
        <a:ext cx="2892654" cy="1735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262C-8E1B-4DD9-88E6-92FF47194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8FDDE-2D05-45FB-B37F-7C6ED236C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BC1C-0493-44F1-AF9D-BFBDBB23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AFC0-F6A3-482C-953C-F2AA44669E2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48219-7B68-4BA3-8B3D-B0380819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D2F4-4A01-424B-95F1-BABA458E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1EB-0026-41B1-A253-55073875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9DF6-72A0-484C-97AC-AE15BB6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8CDA9-DAEF-422C-9472-5001508B8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E3C33-503A-4D08-97D9-B2E1132E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AFC0-F6A3-482C-953C-F2AA44669E2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856C-2A75-438B-9503-849BA352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4677-B262-4AA6-B2E3-BB26F42F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1EB-0026-41B1-A253-55073875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0EA8E-FB87-4AE3-A399-6000F3E1D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19DCE-F3C0-4E42-9D6B-94999B6F1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B6DB-2CD3-40EF-8BCD-127659E6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AFC0-F6A3-482C-953C-F2AA44669E2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44FE0-158A-4A74-A122-9EBD6D3C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3BC8-1897-4F7D-A855-600D4E86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1EB-0026-41B1-A253-55073875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6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A1B9-E3CD-4C7D-95CF-31A8C3DE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EE28-93A1-418D-B617-5ECBA91E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1794-1AD5-41FD-858C-3385F994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AFC0-F6A3-482C-953C-F2AA44669E2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7463-28E8-4CD6-9959-C27AA2AF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917F-C0AF-40EE-9938-629DB510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1EB-0026-41B1-A253-55073875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D3B4-AFA6-4D66-A820-E22308AE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A850-F7A5-43C8-98B4-E856D39E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242A0-B26D-417E-9BBD-092245F6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AFC0-F6A3-482C-953C-F2AA44669E2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03C8-43E1-40EA-9090-533DB3D6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F2B27-1623-4991-A3DF-9AF50C9B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1EB-0026-41B1-A253-55073875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8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2F2B-406D-42BA-9AF2-BE56E55D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E651-7281-42A5-8279-0B626C215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AB255-149E-47CA-A429-F178CE4C6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236BD-A459-4AFF-B6C1-CC7AB60C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AFC0-F6A3-482C-953C-F2AA44669E2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29A25-4327-4DBC-95C7-ABDEA157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77106-9075-4C81-922C-FD510BA8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1EB-0026-41B1-A253-55073875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7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26A2-14C8-463D-A51C-B8FE0880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25DF5-5067-42D8-8A0C-E95C10A62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A6743-53B8-4B30-BFB4-2F805D6D3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83517-F862-4930-B207-234490423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60647-0945-44CB-9382-DD11F2FC0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5AD0C-5D55-477A-AF82-46C79EC0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AFC0-F6A3-482C-953C-F2AA44669E2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94C63-D48F-4544-BB04-0C97B2BB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E50EE-51F2-42C1-BD48-D1AC8DDF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1EB-0026-41B1-A253-55073875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7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38A7-021E-421F-847C-0B546C7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DAC87-1B65-4C87-9365-23DA3103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AFC0-F6A3-482C-953C-F2AA44669E2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8FC08-0C8C-4FF8-AD55-B3DF83B8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F7F5F-0279-4DF6-B7D4-8547934C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1EB-0026-41B1-A253-55073875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67869-DC49-443A-AA65-D12672F9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AFC0-F6A3-482C-953C-F2AA44669E2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D5BEB-6A34-4B52-8874-3795375E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FD142-AD7F-41C5-8FFA-BFD08000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1EB-0026-41B1-A253-55073875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4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72A2-9F67-4A89-91CD-E1A2720B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FFD7-2CD9-45C1-ABF2-B3B58E44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BA99E-5B05-4FEE-AD53-80A5F370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30750-1ACA-4EE0-9DC4-0719B275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AFC0-F6A3-482C-953C-F2AA44669E2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6070E-CC33-4D5F-B7AC-A838DA70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B7193-296B-4E42-906F-B9E370D4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1EB-0026-41B1-A253-55073875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0E18-3A2E-4B9A-88DF-804306B6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357E-D416-4885-9092-9E1D9B20E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54CBD-BBFA-4B70-931E-7A3EC2E86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00815-C3DD-4F55-ADA3-41DE6EDB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AFC0-F6A3-482C-953C-F2AA44669E2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6BE80-3658-40DC-AC51-C71F4FC5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1AC1F-4FB3-457B-87A2-E3036B8A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81EB-0026-41B1-A253-55073875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1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265AB-18AF-4372-83A4-C853BC6C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07035-D1D1-4605-8B3F-783A65CC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2E037-1525-427A-9D13-BD4B32715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BAFC0-F6A3-482C-953C-F2AA44669E2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9740-CF76-4230-AEB1-6C2B18991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BE84-7FD6-47CF-82B3-8B9631B70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81EB-0026-41B1-A253-55073875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tewatch.eu/blog/category/policy-area/international-trad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neena.shereen.prathap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D36EFA-07C7-446E-85F1-609DF4D42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726" b="100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F30145-8749-4810-B41D-45D24DAB9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International Seafood Trade Of United States From 1990 To 2016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20CA3-83C5-4432-BDDD-41E32C8FA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study to Showcase the power of Tableau for geospatial visualization </a:t>
            </a:r>
          </a:p>
          <a:p>
            <a:r>
              <a:rPr lang="en-US">
                <a:solidFill>
                  <a:srgbClr val="FFFFFF"/>
                </a:solidFill>
              </a:rPr>
              <a:t>Created by Neena Shereen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4BCFE-EA8D-4667-A4E2-9CE10264F3D8}"/>
              </a:ext>
            </a:extLst>
          </p:cNvPr>
          <p:cNvSpPr txBox="1"/>
          <p:nvPr/>
        </p:nvSpPr>
        <p:spPr>
          <a:xfrm>
            <a:off x="9703818" y="6657945"/>
            <a:ext cx="24881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votewatch.eu/blog/category/policy-area/international-trad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5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2">
            <a:extLst>
              <a:ext uri="{FF2B5EF4-FFF2-40B4-BE49-F238E27FC236}">
                <a16:creationId xmlns:a16="http://schemas.microsoft.com/office/drawing/2014/main" id="{B5FB248B-11CB-424B-A5C0-825D3CBC7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364"/>
            <a:ext cx="12192000" cy="63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0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3">
            <a:extLst>
              <a:ext uri="{FF2B5EF4-FFF2-40B4-BE49-F238E27FC236}">
                <a16:creationId xmlns:a16="http://schemas.microsoft.com/office/drawing/2014/main" id="{DD10AE97-789C-484A-BA4E-E57E205A0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734"/>
            <a:ext cx="12192000" cy="68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8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5">
            <a:extLst>
              <a:ext uri="{FF2B5EF4-FFF2-40B4-BE49-F238E27FC236}">
                <a16:creationId xmlns:a16="http://schemas.microsoft.com/office/drawing/2014/main" id="{2BEEE680-E4E2-4B0C-A610-2AC805F9F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6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4">
            <a:extLst>
              <a:ext uri="{FF2B5EF4-FFF2-40B4-BE49-F238E27FC236}">
                <a16:creationId xmlns:a16="http://schemas.microsoft.com/office/drawing/2014/main" id="{E1C63F7E-79E8-47F5-96EA-1C69F4074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099" y="93945"/>
            <a:ext cx="12192000" cy="676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6">
            <a:extLst>
              <a:ext uri="{FF2B5EF4-FFF2-40B4-BE49-F238E27FC236}">
                <a16:creationId xmlns:a16="http://schemas.microsoft.com/office/drawing/2014/main" id="{064484C9-64C0-447A-B46E-12B195DA2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12"/>
            <a:ext cx="12192000" cy="65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1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7">
            <a:extLst>
              <a:ext uri="{FF2B5EF4-FFF2-40B4-BE49-F238E27FC236}">
                <a16:creationId xmlns:a16="http://schemas.microsoft.com/office/drawing/2014/main" id="{D3108C58-C0BC-4CAC-B62F-3A2A51180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8">
            <a:extLst>
              <a:ext uri="{FF2B5EF4-FFF2-40B4-BE49-F238E27FC236}">
                <a16:creationId xmlns:a16="http://schemas.microsoft.com/office/drawing/2014/main" id="{E002A2A5-674F-4878-9D23-8E650D958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782"/>
            <a:ext cx="12192000" cy="64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1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2506E-718F-4659-81C1-E44D1629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About the 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BA4A86-B602-4B45-8E28-F9FA92B6E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873699"/>
              </p:ext>
            </p:extLst>
          </p:nvPr>
        </p:nvGraphicFramePr>
        <p:xfrm>
          <a:off x="4784944" y="663879"/>
          <a:ext cx="6663843" cy="578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931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C06A-5ED9-4FB5-94A2-3DD77C78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Data Preprocessing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BB6B7-F3D6-4745-9F71-EA0140EA8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B51A-2E47-45A0-B1A0-C6DC259A4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2" cy="3987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3540083 rows and 10 columns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Coloum for  Geography code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   coloum for USD value of trade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Unit   coloum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measures the unit of the attribute (if the attribute is import/ export value,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Unit_DESC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shows   US$  )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Non-Standardized name for items traded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45810-53A6-4B90-835B-4C99D39E9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B201D-08FF-42F7-A089-C58E7CDEC8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Discarded redundant coloum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the USD value of the trade is considered.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names were reformed like: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CATEGORY-TYPE-SUBCATEGORY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5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057A014-2E6A-4ED4-B651-AD97E351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Export Items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4DBF1CF-E543-42DC-870E-6B556E0CF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897500"/>
              </p:ext>
            </p:extLst>
          </p:nvPr>
        </p:nvGraphicFramePr>
        <p:xfrm>
          <a:off x="481075" y="2768481"/>
          <a:ext cx="11217281" cy="354839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725588">
                  <a:extLst>
                    <a:ext uri="{9D8B030D-6E8A-4147-A177-3AD203B41FA5}">
                      <a16:colId xmlns:a16="http://schemas.microsoft.com/office/drawing/2014/main" val="2954179929"/>
                    </a:ext>
                  </a:extLst>
                </a:gridCol>
                <a:gridCol w="3698472">
                  <a:extLst>
                    <a:ext uri="{9D8B030D-6E8A-4147-A177-3AD203B41FA5}">
                      <a16:colId xmlns:a16="http://schemas.microsoft.com/office/drawing/2014/main" val="652007563"/>
                    </a:ext>
                  </a:extLst>
                </a:gridCol>
                <a:gridCol w="3352606">
                  <a:extLst>
                    <a:ext uri="{9D8B030D-6E8A-4147-A177-3AD203B41FA5}">
                      <a16:colId xmlns:a16="http://schemas.microsoft.com/office/drawing/2014/main" val="4049217707"/>
                    </a:ext>
                  </a:extLst>
                </a:gridCol>
                <a:gridCol w="1440615">
                  <a:extLst>
                    <a:ext uri="{9D8B030D-6E8A-4147-A177-3AD203B41FA5}">
                      <a16:colId xmlns:a16="http://schemas.microsoft.com/office/drawing/2014/main" val="2534257516"/>
                    </a:ext>
                  </a:extLst>
                </a:gridCol>
              </a:tblGrid>
              <a:tr h="359802">
                <a:tc gridSpan="4">
                  <a:txBody>
                    <a:bodyPr/>
                    <a:lstStyle/>
                    <a:p>
                      <a:pPr algn="ctr"/>
                      <a:endParaRPr lang="en-US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0513" marB="5256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70084"/>
                  </a:ext>
                </a:extLst>
              </a:tr>
              <a:tr h="318859">
                <a:tc>
                  <a:txBody>
                    <a:bodyPr/>
                    <a:lstStyle/>
                    <a:p>
                      <a:pPr algn="ctr"/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0" marR="56224" marT="15770" marB="525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Subcategory</a:t>
                      </a:r>
                    </a:p>
                  </a:txBody>
                  <a:tcPr marL="0" marR="56224" marT="15770" marB="525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0" marR="56224" marT="15770" marB="525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478000"/>
                  </a:ext>
                </a:extLst>
              </a:tr>
              <a:tr h="318859"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TROUT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NA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SOCKEYE/RED SALMON     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FRESH 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000081"/>
                  </a:ext>
                </a:extLst>
              </a:tr>
              <a:tr h="3188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SALMON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RAINBOW TROUT</a:t>
                      </a:r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COHO/SILVER SALMON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FROZEN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272669"/>
                  </a:ext>
                </a:extLst>
              </a:tr>
              <a:tr h="3188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SHRIMPS AND PRAWNS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ATLANTIC SALMON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ROE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COOKED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028420"/>
                  </a:ext>
                </a:extLst>
              </a:tr>
              <a:tr h="318859">
                <a:tc>
                  <a:txBody>
                    <a:bodyPr/>
                    <a:lstStyle/>
                    <a:p>
                      <a:r>
                        <a:rPr lang="en-US" sz="130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OYSTERS</a:t>
                      </a:r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DANUBE SALMON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PACIFIC SALMON  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CANNED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818738"/>
                  </a:ext>
                </a:extLst>
              </a:tr>
              <a:tr h="318859"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MUSSELS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CHINOOK/KING SALMON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OTHER  </a:t>
                      </a:r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SALTED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859295"/>
                  </a:ext>
                </a:extLst>
              </a:tr>
              <a:tr h="318859"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CLAMS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CHUM/DOG SALMON  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SHELL ON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LIVE</a:t>
                      </a:r>
                      <a:endParaRPr lang="en-US" sz="13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85579"/>
                  </a:ext>
                </a:extLst>
              </a:tr>
              <a:tr h="318859"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SCALLOPS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PINK HUMPIE SALMON  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PEELED                 </a:t>
                      </a:r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36078"/>
                  </a:ext>
                </a:extLst>
              </a:tr>
              <a:tr h="318859"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ORNAMENTAL FISH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GENERAL  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SEED OYSTERS  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81180"/>
                  </a:ext>
                </a:extLst>
              </a:tr>
              <a:tr h="318859"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SHRIMPS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kern="1200" cap="none" spc="0">
                          <a:solidFill>
                            <a:schemeClr val="tx1"/>
                          </a:solidFill>
                          <a:effectLst/>
                        </a:rPr>
                        <a:t>FRESHWATER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GEODUCK CLAMS          </a:t>
                      </a:r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56224" marT="15770" marB="525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2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24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057A014-2E6A-4ED4-B651-AD97E351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 Items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4DBF1CF-E543-42DC-870E-6B556E0CF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350888"/>
              </p:ext>
            </p:extLst>
          </p:nvPr>
        </p:nvGraphicFramePr>
        <p:xfrm>
          <a:off x="575779" y="2615184"/>
          <a:ext cx="11060900" cy="409505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293945">
                  <a:extLst>
                    <a:ext uri="{9D8B030D-6E8A-4147-A177-3AD203B41FA5}">
                      <a16:colId xmlns:a16="http://schemas.microsoft.com/office/drawing/2014/main" val="2954179929"/>
                    </a:ext>
                  </a:extLst>
                </a:gridCol>
                <a:gridCol w="3513439">
                  <a:extLst>
                    <a:ext uri="{9D8B030D-6E8A-4147-A177-3AD203B41FA5}">
                      <a16:colId xmlns:a16="http://schemas.microsoft.com/office/drawing/2014/main" val="652007563"/>
                    </a:ext>
                  </a:extLst>
                </a:gridCol>
                <a:gridCol w="2704164">
                  <a:extLst>
                    <a:ext uri="{9D8B030D-6E8A-4147-A177-3AD203B41FA5}">
                      <a16:colId xmlns:a16="http://schemas.microsoft.com/office/drawing/2014/main" val="4049217707"/>
                    </a:ext>
                  </a:extLst>
                </a:gridCol>
                <a:gridCol w="1549352">
                  <a:extLst>
                    <a:ext uri="{9D8B030D-6E8A-4147-A177-3AD203B41FA5}">
                      <a16:colId xmlns:a16="http://schemas.microsoft.com/office/drawing/2014/main" val="2534257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Category</a:t>
                      </a:r>
                    </a:p>
                  </a:txBody>
                  <a:tcPr marL="60938" marR="30469" marT="30469" marB="3046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Subcategory</a:t>
                      </a:r>
                    </a:p>
                  </a:txBody>
                  <a:tcPr marL="60938" marR="30469" marT="30469" marB="30469" anchor="ctr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</a:p>
                  </a:txBody>
                  <a:tcPr marL="60938" marR="30469" marT="30469" marB="30469" anchor="ctr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478000"/>
                  </a:ext>
                </a:extLst>
              </a:tr>
              <a:tr h="281375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TROUT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SHELL ON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FRESH </a:t>
                      </a:r>
                      <a:endParaRPr 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38" marR="30469" marT="30469" marB="3046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000081"/>
                  </a:ext>
                </a:extLst>
              </a:tr>
              <a:tr h="281375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SALMON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RAINBOW TROUT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PEELED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FROZEN</a:t>
                      </a:r>
                      <a:endParaRPr 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38" marR="30469" marT="30469" marB="304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272669"/>
                  </a:ext>
                </a:extLst>
              </a:tr>
              <a:tr h="345617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TILAPIA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ATLANTIC SALMON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SEED OYSTERS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COOKED</a:t>
                      </a:r>
                      <a:endParaRPr 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38" marR="30469" marT="30469" marB="3046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028420"/>
                  </a:ext>
                </a:extLst>
              </a:tr>
              <a:tr h="281375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SHRIMPS AND PRAWNS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DANUBE SALMON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GEODUCK CLAMS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CANNED</a:t>
                      </a:r>
                      <a:endParaRPr 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38" marR="30469" marT="30469" marB="304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818738"/>
                  </a:ext>
                </a:extLst>
              </a:tr>
              <a:tr h="281375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OYSTERS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ROE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STIMSONS CLAMS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SALTED</a:t>
                      </a:r>
                      <a:endParaRPr 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38" marR="30469" marT="30469" marB="3046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859295"/>
                  </a:ext>
                </a:extLst>
              </a:tr>
              <a:tr h="281375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MUSSELS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CHINOOK /KING SALMON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RAZOR CLAMS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LIVE</a:t>
                      </a:r>
                      <a:endParaRPr lang="en-U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38" marR="30469" marT="30469" marB="304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85579"/>
                  </a:ext>
                </a:extLst>
              </a:tr>
              <a:tr h="27993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CLAMS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CHUM/DOG SALMON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QUEEN SCALLOPS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60938" marR="30469" marT="30469" marB="3046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36078"/>
                  </a:ext>
                </a:extLst>
              </a:tr>
              <a:tr h="27993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SCALLOPS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PINK/HUMPIE SALMON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KOI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60938" marR="30469" marT="30469" marB="304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371774"/>
                  </a:ext>
                </a:extLst>
              </a:tr>
              <a:tr h="27993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ORNAMENTAL FISH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SOCKEYE/RED SALMON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GOLDFISH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60938" marR="30469" marT="30469" marB="3046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0765"/>
                  </a:ext>
                </a:extLst>
              </a:tr>
              <a:tr h="27993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SHRIMP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COHO /SILVER SALMON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FILLETS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60938" marR="30469" marT="30469" marB="3046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2811"/>
                  </a:ext>
                </a:extLst>
              </a:tr>
              <a:tr h="27993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PACIFIC SALMON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 TILAPIA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38" marR="22852" marT="30469" marB="30469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60938" marR="30469" marT="30469" marB="3046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3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05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AF8DDF-9CF6-405E-ABC9-DC796BB7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2" y="943156"/>
            <a:ext cx="4317352" cy="1461836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Insights from the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E5DCD1-77B9-4EB1-AEC3-B72AEEC3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7364" y="413360"/>
            <a:ext cx="6747296" cy="5862179"/>
          </a:xfrm>
        </p:spPr>
        <p:txBody>
          <a:bodyPr anchor="ctr">
            <a:normAutofit fontScale="62500" lnSpcReduction="20000"/>
          </a:bodyPr>
          <a:lstStyle/>
          <a:p>
            <a:pPr marL="342900" marR="0" lvl="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most prominent export of US is Salmon, within which the major item is Frozen Pacific Salmon.</a:t>
            </a:r>
          </a:p>
          <a:p>
            <a:pPr marL="342900" marR="0" lvl="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Majority of the export earnings were coming from China, Japan, and UK.</a:t>
            </a:r>
          </a:p>
          <a:p>
            <a:pPr marL="342900" marR="0" lvl="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main items of Import export are Shrimp and Prawns. </a:t>
            </a:r>
          </a:p>
          <a:p>
            <a:pPr marL="342900" marR="0" lvl="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Frozen-peeled Shrimps are a major import item.</a:t>
            </a:r>
          </a:p>
          <a:p>
            <a:pPr marL="342900" marR="0" lvl="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 have bilateral trade relations with almost all countries. </a:t>
            </a:r>
          </a:p>
          <a:p>
            <a:pPr marL="342900" marR="0" lvl="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 the years, Clams is slowly gaining importance as a highest grossing export of US; same goes to Tilapia as an item of Import trade.</a:t>
            </a:r>
          </a:p>
          <a:p>
            <a:pPr marL="342900" marR="0" lvl="0" indent="-34290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Export Import gap is more pronounced before 2004.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665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27ECA-7201-4F32-BE03-34F244FB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B54B9FB3-5EE7-4F6D-B7D8-346D930A38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4166977"/>
                  </p:ext>
                </p:extLst>
              </p:nvPr>
            </p:nvGraphicFramePr>
            <p:xfrm>
              <a:off x="9011112" y="4884693"/>
              <a:ext cx="2813299" cy="1714500"/>
            </p:xfrm>
            <a:graphic>
              <a:graphicData uri="http://schemas.microsoft.com/office/powerpoint/2016/sectionzoom">
                <psez:sectionZm>
                  <psez:sectionZmObj sectionId="{48D02CD7-7011-4C00-BDE4-E9D60BB666F0}">
                    <psez:zmPr id="{396F5AB3-5BE3-48ED-ADA2-35DCEE792BA3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13299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54B9FB3-5EE7-4F6D-B7D8-346D930A38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11112" y="4884693"/>
                <a:ext cx="2813299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148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157BD8-6862-487F-8801-27666E30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7393533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b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i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here to view the Tableau dashboards</a:t>
            </a:r>
            <a:br>
              <a:rPr lang="en-US" sz="4200" i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</a:t>
            </a:r>
            <a:r>
              <a:rPr lang="en-US" sz="2400" b="0" i="0" u="none" strike="noStrike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neena.shereen.prathap</a:t>
            </a:r>
            <a:r>
              <a:rPr lang="en-US" sz="2400" b="0" i="0" u="none" strike="noStrike" kern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3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1">
            <a:extLst>
              <a:ext uri="{FF2B5EF4-FFF2-40B4-BE49-F238E27FC236}">
                <a16:creationId xmlns:a16="http://schemas.microsoft.com/office/drawing/2014/main" id="{60336F71-8D37-4F35-AC33-B66F9C872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6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437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Office Theme</vt:lpstr>
      <vt:lpstr>The International Seafood Trade Of United States From 1990 To 2016</vt:lpstr>
      <vt:lpstr>About the Project</vt:lpstr>
      <vt:lpstr>Major Data Preprocessing steps</vt:lpstr>
      <vt:lpstr>Export Items</vt:lpstr>
      <vt:lpstr>Import Items</vt:lpstr>
      <vt:lpstr>Insights from the Data</vt:lpstr>
      <vt:lpstr>DASHBOARD</vt:lpstr>
      <vt:lpstr>THANK YOU  Click here to view the Tableau dashboards https://public.tableau.com/profile/neena.shereen.prathap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International Seafood Trade Of United States From 1990 To 2016</dc:title>
  <dc:creator>Neena Shereen</dc:creator>
  <cp:lastModifiedBy>Neena Shereen</cp:lastModifiedBy>
  <cp:revision>1</cp:revision>
  <dcterms:created xsi:type="dcterms:W3CDTF">2021-02-12T19:20:17Z</dcterms:created>
  <dcterms:modified xsi:type="dcterms:W3CDTF">2021-02-12T22:41:07Z</dcterms:modified>
</cp:coreProperties>
</file>