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na Shereen" userId="2c21b278b05b2d66" providerId="LiveId" clId="{7062AD80-C8EA-41CC-8092-803B7BF8A368}"/>
    <pc:docChg chg="undo custSel mod addSld delSld modSld sldOrd addMainMaster delMainMaster modMainMaster">
      <pc:chgData name="Neena Shereen" userId="2c21b278b05b2d66" providerId="LiveId" clId="{7062AD80-C8EA-41CC-8092-803B7BF8A368}" dt="2020-08-11T04:25:22.666" v="2387"/>
      <pc:docMkLst>
        <pc:docMk/>
      </pc:docMkLst>
      <pc:sldChg chg="addSp delSp modSp new mod modTransition modMedia setBg modClrScheme delAnim setClrOvrMap chgLayout">
        <pc:chgData name="Neena Shereen" userId="2c21b278b05b2d66" providerId="LiveId" clId="{7062AD80-C8EA-41CC-8092-803B7BF8A368}" dt="2020-08-11T04:25:22.666" v="2387"/>
        <pc:sldMkLst>
          <pc:docMk/>
          <pc:sldMk cId="804037675" sldId="256"/>
        </pc:sldMkLst>
        <pc:spChg chg="add del mod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2" creationId="{50932F65-5456-4E35-9A33-CB60B08C5EE0}"/>
          </ac:spMkLst>
        </pc:spChg>
        <pc:spChg chg="del">
          <ac:chgData name="Neena Shereen" userId="2c21b278b05b2d66" providerId="LiveId" clId="{7062AD80-C8EA-41CC-8092-803B7BF8A368}" dt="2020-08-10T17:17:16.573" v="8"/>
          <ac:spMkLst>
            <pc:docMk/>
            <pc:sldMk cId="804037675" sldId="256"/>
            <ac:spMk id="3" creationId="{3A08884F-0C01-4D9D-A39F-040F54813ED9}"/>
          </ac:spMkLst>
        </pc:spChg>
        <pc:spChg chg="add del mod">
          <ac:chgData name="Neena Shereen" userId="2c21b278b05b2d66" providerId="LiveId" clId="{7062AD80-C8EA-41CC-8092-803B7BF8A368}" dt="2020-08-10T17:16:51.671" v="4"/>
          <ac:spMkLst>
            <pc:docMk/>
            <pc:sldMk cId="804037675" sldId="256"/>
            <ac:spMk id="4" creationId="{E6649F8E-EB28-407F-B6E9-E1A6DD1D4671}"/>
          </ac:spMkLst>
        </pc:spChg>
        <pc:spChg chg="add mod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5" creationId="{29438B31-66E0-4AEF-9090-C596816E0C05}"/>
          </ac:spMkLst>
        </pc:spChg>
        <pc:spChg chg="add del">
          <ac:chgData name="Neena Shereen" userId="2c21b278b05b2d66" providerId="LiveId" clId="{7062AD80-C8EA-41CC-8092-803B7BF8A368}" dt="2020-08-10T17:18:09.266" v="65" actId="26606"/>
          <ac:spMkLst>
            <pc:docMk/>
            <pc:sldMk cId="804037675" sldId="256"/>
            <ac:spMk id="8" creationId="{526E0BFB-CDF1-4990-8C11-AC849311E0A8}"/>
          </ac:spMkLst>
        </pc:spChg>
        <pc:spChg chg="add del">
          <ac:chgData name="Neena Shereen" userId="2c21b278b05b2d66" providerId="LiveId" clId="{7062AD80-C8EA-41CC-8092-803B7BF8A368}" dt="2020-08-10T17:18:03.076" v="63" actId="26606"/>
          <ac:spMkLst>
            <pc:docMk/>
            <pc:sldMk cId="804037675" sldId="256"/>
            <ac:spMk id="10" creationId="{8B646C36-EEEC-4D52-8E8E-206F4CD8A3DA}"/>
          </ac:spMkLst>
        </pc:spChg>
        <pc:spChg chg="add del">
          <ac:chgData name="Neena Shereen" userId="2c21b278b05b2d66" providerId="LiveId" clId="{7062AD80-C8EA-41CC-8092-803B7BF8A368}" dt="2020-08-10T17:18:09.266" v="65" actId="26606"/>
          <ac:spMkLst>
            <pc:docMk/>
            <pc:sldMk cId="804037675" sldId="256"/>
            <ac:spMk id="11" creationId="{6069A1F8-9BEB-4786-9694-FC48B2D75D21}"/>
          </ac:spMkLst>
        </pc:spChg>
        <pc:spChg chg="add del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14" creationId="{4063B759-00FC-46D1-9898-8E8625268FAF}"/>
          </ac:spMkLst>
        </pc:spChg>
        <pc:spChg chg="add del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15" creationId="{D5B012D8-7F27-4758-9AC6-C889B154BD73}"/>
          </ac:spMkLst>
        </pc:spChg>
        <pc:spChg chg="add del">
          <ac:chgData name="Neena Shereen" userId="2c21b278b05b2d66" providerId="LiveId" clId="{7062AD80-C8EA-41CC-8092-803B7BF8A368}" dt="2020-08-10T17:18:03.076" v="63" actId="26606"/>
          <ac:spMkLst>
            <pc:docMk/>
            <pc:sldMk cId="804037675" sldId="256"/>
            <ac:spMk id="16" creationId="{D6CA2F4C-8E9E-4BCD-B6E8-A68A311CA651}"/>
          </ac:spMkLst>
        </pc:spChg>
        <pc:spChg chg="add del">
          <ac:chgData name="Neena Shereen" userId="2c21b278b05b2d66" providerId="LiveId" clId="{7062AD80-C8EA-41CC-8092-803B7BF8A368}" dt="2020-08-10T17:19:59.548" v="87" actId="26606"/>
          <ac:spMkLst>
            <pc:docMk/>
            <pc:sldMk cId="804037675" sldId="256"/>
            <ac:spMk id="20" creationId="{386191B5-2583-4B3E-B008-3E5A37614715}"/>
          </ac:spMkLst>
        </pc:spChg>
        <pc:spChg chg="add del">
          <ac:chgData name="Neena Shereen" userId="2c21b278b05b2d66" providerId="LiveId" clId="{7062AD80-C8EA-41CC-8092-803B7BF8A368}" dt="2020-08-10T17:19:59.548" v="87" actId="26606"/>
          <ac:spMkLst>
            <pc:docMk/>
            <pc:sldMk cId="804037675" sldId="256"/>
            <ac:spMk id="22" creationId="{295C4DB5-1B45-490F-A51B-23C9B9A433C2}"/>
          </ac:spMkLst>
        </pc:spChg>
        <pc:spChg chg="add del">
          <ac:chgData name="Neena Shereen" userId="2c21b278b05b2d66" providerId="LiveId" clId="{7062AD80-C8EA-41CC-8092-803B7BF8A368}" dt="2020-08-10T17:19:59.548" v="87" actId="26606"/>
          <ac:spMkLst>
            <pc:docMk/>
            <pc:sldMk cId="804037675" sldId="256"/>
            <ac:spMk id="24" creationId="{63C20DDE-67DF-47CA-B658-875EA5D810BA}"/>
          </ac:spMkLst>
        </pc:spChg>
        <pc:spChg chg="add del">
          <ac:chgData name="Neena Shereen" userId="2c21b278b05b2d66" providerId="LiveId" clId="{7062AD80-C8EA-41CC-8092-803B7BF8A368}" dt="2020-08-10T17:19:59.548" v="87" actId="26606"/>
          <ac:spMkLst>
            <pc:docMk/>
            <pc:sldMk cId="804037675" sldId="256"/>
            <ac:spMk id="26" creationId="{72B4ED93-D6A4-4A1D-9CA7-A0549AB6D402}"/>
          </ac:spMkLst>
        </pc:spChg>
        <pc:spChg chg="add del">
          <ac:chgData name="Neena Shereen" userId="2c21b278b05b2d66" providerId="LiveId" clId="{7062AD80-C8EA-41CC-8092-803B7BF8A368}" dt="2020-08-10T17:19:59.548" v="87" actId="26606"/>
          <ac:spMkLst>
            <pc:docMk/>
            <pc:sldMk cId="804037675" sldId="256"/>
            <ac:spMk id="28" creationId="{A9C7CFDB-8577-4539-8795-F8B34A3075B2}"/>
          </ac:spMkLst>
        </pc:spChg>
        <pc:spChg chg="add del">
          <ac:chgData name="Neena Shereen" userId="2c21b278b05b2d66" providerId="LiveId" clId="{7062AD80-C8EA-41CC-8092-803B7BF8A368}" dt="2020-08-10T17:20:09.853" v="89" actId="26606"/>
          <ac:spMkLst>
            <pc:docMk/>
            <pc:sldMk cId="804037675" sldId="256"/>
            <ac:spMk id="30" creationId="{007891EC-4501-44ED-A8C8-B11B6DB767AB}"/>
          </ac:spMkLst>
        </pc:spChg>
        <pc:spChg chg="add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33" creationId="{26B4480E-B7FF-4481-890E-043A69AE6FE2}"/>
          </ac:spMkLst>
        </pc:spChg>
        <pc:spChg chg="add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34" creationId="{64C13BAB-7C00-4D21-A857-E3D41C0A2A66}"/>
          </ac:spMkLst>
        </pc:spChg>
        <pc:spChg chg="add">
          <ac:chgData name="Neena Shereen" userId="2c21b278b05b2d66" providerId="LiveId" clId="{7062AD80-C8EA-41CC-8092-803B7BF8A368}" dt="2020-08-10T17:20:09.870" v="90" actId="26606"/>
          <ac:spMkLst>
            <pc:docMk/>
            <pc:sldMk cId="804037675" sldId="256"/>
            <ac:spMk id="35" creationId="{1F1FF39A-AC3C-4066-9D4C-519AA22812EA}"/>
          </ac:spMkLst>
        </pc:spChg>
        <pc:grpChg chg="add del">
          <ac:chgData name="Neena Shereen" userId="2c21b278b05b2d66" providerId="LiveId" clId="{7062AD80-C8EA-41CC-8092-803B7BF8A368}" dt="2020-08-10T17:18:03.076" v="63" actId="26606"/>
          <ac:grpSpMkLst>
            <pc:docMk/>
            <pc:sldMk cId="804037675" sldId="256"/>
            <ac:grpSpMk id="12" creationId="{308C40F4-6A24-4867-B726-B552DB0807B5}"/>
          </ac:grpSpMkLst>
        </pc:grpChg>
        <pc:picChg chg="add del mod">
          <ac:chgData name="Neena Shereen" userId="2c21b278b05b2d66" providerId="LiveId" clId="{7062AD80-C8EA-41CC-8092-803B7BF8A368}" dt="2020-08-10T17:18:03.076" v="63" actId="26606"/>
          <ac:picMkLst>
            <pc:docMk/>
            <pc:sldMk cId="804037675" sldId="256"/>
            <ac:picMk id="7" creationId="{DB05E77A-2B74-4615-A758-E966D2FDB8AF}"/>
          </ac:picMkLst>
        </pc:picChg>
        <pc:picChg chg="add del">
          <ac:chgData name="Neena Shereen" userId="2c21b278b05b2d66" providerId="LiveId" clId="{7062AD80-C8EA-41CC-8092-803B7BF8A368}" dt="2020-08-10T17:18:09.266" v="65" actId="26606"/>
          <ac:picMkLst>
            <pc:docMk/>
            <pc:sldMk cId="804037675" sldId="256"/>
            <ac:picMk id="9" creationId="{16AAE710-A45A-4A1F-9DAD-20CD7B559487}"/>
          </ac:picMkLst>
        </pc:picChg>
        <pc:picChg chg="add mod">
          <ac:chgData name="Neena Shereen" userId="2c21b278b05b2d66" providerId="LiveId" clId="{7062AD80-C8EA-41CC-8092-803B7BF8A368}" dt="2020-08-10T17:20:09.870" v="90" actId="26606"/>
          <ac:picMkLst>
            <pc:docMk/>
            <pc:sldMk cId="804037675" sldId="256"/>
            <ac:picMk id="13" creationId="{6E19856D-8A8F-4B8F-A8DF-EA6F6E593B62}"/>
          </ac:picMkLst>
        </pc:picChg>
        <pc:cxnChg chg="add del">
          <ac:chgData name="Neena Shereen" userId="2c21b278b05b2d66" providerId="LiveId" clId="{7062AD80-C8EA-41CC-8092-803B7BF8A368}" dt="2020-08-10T17:20:09.853" v="89" actId="26606"/>
          <ac:cxnSpMkLst>
            <pc:docMk/>
            <pc:sldMk cId="804037675" sldId="256"/>
            <ac:cxnSpMk id="31" creationId="{34E5597F-CE67-4085-9548-E6A8036DA3BB}"/>
          </ac:cxnSpMkLst>
        </pc:cxnChg>
      </pc:sldChg>
      <pc:sldChg chg="addSp delSp modSp new del mod setBg setClrOvrMap">
        <pc:chgData name="Neena Shereen" userId="2c21b278b05b2d66" providerId="LiveId" clId="{7062AD80-C8EA-41CC-8092-803B7BF8A368}" dt="2020-08-10T17:37:27.440" v="429" actId="47"/>
        <pc:sldMkLst>
          <pc:docMk/>
          <pc:sldMk cId="3091708871" sldId="257"/>
        </pc:sldMkLst>
        <pc:spChg chg="mod">
          <ac:chgData name="Neena Shereen" userId="2c21b278b05b2d66" providerId="LiveId" clId="{7062AD80-C8EA-41CC-8092-803B7BF8A368}" dt="2020-08-10T17:23:10.894" v="168" actId="20577"/>
          <ac:spMkLst>
            <pc:docMk/>
            <pc:sldMk cId="3091708871" sldId="257"/>
            <ac:spMk id="2" creationId="{B64107A2-9D27-4202-8557-17B3EA947291}"/>
          </ac:spMkLst>
        </pc:spChg>
        <pc:spChg chg="mod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3" creationId="{AC2DDE3A-E134-44AE-B7EE-F962251B6C98}"/>
          </ac:spMkLst>
        </pc:spChg>
        <pc:spChg chg="add del">
          <ac:chgData name="Neena Shereen" userId="2c21b278b05b2d66" providerId="LiveId" clId="{7062AD80-C8EA-41CC-8092-803B7BF8A368}" dt="2020-08-10T17:19:39.100" v="84" actId="26606"/>
          <ac:spMkLst>
            <pc:docMk/>
            <pc:sldMk cId="3091708871" sldId="257"/>
            <ac:spMk id="8" creationId="{00BDC88A-176A-4C74-9A93-7C0BC765F4BC}"/>
          </ac:spMkLst>
        </pc:spChg>
        <pc:spChg chg="add del">
          <ac:chgData name="Neena Shereen" userId="2c21b278b05b2d66" providerId="LiveId" clId="{7062AD80-C8EA-41CC-8092-803B7BF8A368}" dt="2020-08-10T17:19:39.100" v="84" actId="26606"/>
          <ac:spMkLst>
            <pc:docMk/>
            <pc:sldMk cId="3091708871" sldId="257"/>
            <ac:spMk id="10" creationId="{20F81E05-F529-4DFE-AFC8-E3E964F95E75}"/>
          </ac:spMkLst>
        </pc:spChg>
        <pc:spChg chg="add del">
          <ac:chgData name="Neena Shereen" userId="2c21b278b05b2d66" providerId="LiveId" clId="{7062AD80-C8EA-41CC-8092-803B7BF8A368}" dt="2020-08-10T17:19:39.100" v="84" actId="26606"/>
          <ac:spMkLst>
            <pc:docMk/>
            <pc:sldMk cId="3091708871" sldId="257"/>
            <ac:spMk id="12" creationId="{7358E157-7D0A-4F9C-8B70-83F2B7AA98E0}"/>
          </ac:spMkLst>
        </pc:spChg>
        <pc:spChg chg="add del">
          <ac:chgData name="Neena Shereen" userId="2c21b278b05b2d66" providerId="LiveId" clId="{7062AD80-C8EA-41CC-8092-803B7BF8A368}" dt="2020-08-10T17:19:39.100" v="84" actId="26606"/>
          <ac:spMkLst>
            <pc:docMk/>
            <pc:sldMk cId="3091708871" sldId="257"/>
            <ac:spMk id="14" creationId="{8977A541-1F4E-4C7A-B7E2-4D5926B76230}"/>
          </ac:spMkLst>
        </pc:spChg>
        <pc:spChg chg="add del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16" creationId="{9FE6175D-CE1B-4C8E-8FF8-7309F21F31C5}"/>
          </ac:spMkLst>
        </pc:spChg>
        <pc:spChg chg="add del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17" creationId="{0DF8C05A-3103-44B5-AFBC-A8FC5AF00AFD}"/>
          </ac:spMkLst>
        </pc:spChg>
        <pc:spChg chg="add del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18" creationId="{0794EE00-AFAB-44F8-902F-E94445806663}"/>
          </ac:spMkLst>
        </pc:spChg>
        <pc:spChg chg="add del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19" creationId="{95F12ABC-29DF-4D0F-9FE7-873B7F8E32DC}"/>
          </ac:spMkLst>
        </pc:spChg>
        <pc:spChg chg="add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24" creationId="{8E019540-1104-4B12-9F83-45F58674186F}"/>
          </ac:spMkLst>
        </pc:spChg>
        <pc:spChg chg="add">
          <ac:chgData name="Neena Shereen" userId="2c21b278b05b2d66" providerId="LiveId" clId="{7062AD80-C8EA-41CC-8092-803B7BF8A368}" dt="2020-08-10T17:20:18.623" v="91" actId="26606"/>
          <ac:spMkLst>
            <pc:docMk/>
            <pc:sldMk cId="3091708871" sldId="257"/>
            <ac:spMk id="26" creationId="{3580CFD6-E44A-486A-9E73-D8D948F78A34}"/>
          </ac:spMkLst>
        </pc:spChg>
      </pc:sldChg>
      <pc:sldChg chg="addSp delSp modSp new mod modTransition setBg modClrScheme setClrOvrMap delDesignElem chgLayout">
        <pc:chgData name="Neena Shereen" userId="2c21b278b05b2d66" providerId="LiveId" clId="{7062AD80-C8EA-41CC-8092-803B7BF8A368}" dt="2020-08-11T04:25:22.666" v="2387"/>
        <pc:sldMkLst>
          <pc:docMk/>
          <pc:sldMk cId="1293163313" sldId="258"/>
        </pc:sldMkLst>
        <pc:spChg chg="del mod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2" creationId="{09EE7B76-726A-4CAE-9368-B8A870516F0F}"/>
          </ac:spMkLst>
        </pc:spChg>
        <pc:spChg chg="del mod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3" creationId="{B78E3DAB-EFAB-4192-9554-6263150BE756}"/>
          </ac:spMkLst>
        </pc:spChg>
        <pc:spChg chg="add mod">
          <ac:chgData name="Neena Shereen" userId="2c21b278b05b2d66" providerId="LiveId" clId="{7062AD80-C8EA-41CC-8092-803B7BF8A368}" dt="2020-08-10T17:39:14.020" v="444" actId="20577"/>
          <ac:spMkLst>
            <pc:docMk/>
            <pc:sldMk cId="1293163313" sldId="258"/>
            <ac:spMk id="4" creationId="{1372397E-C652-4516-A035-28AD9A13EA2C}"/>
          </ac:spMkLst>
        </pc:spChg>
        <pc:spChg chg="add del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8" creationId="{F858DF7D-C2D0-4B03-A7A0-2F06B789EE35}"/>
          </ac:spMkLst>
        </pc:spChg>
        <pc:spChg chg="add del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10" creationId="{1B26B711-3121-40B0-8377-A64F3DC00C7A}"/>
          </ac:spMkLst>
        </pc:spChg>
        <pc:spChg chg="add del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12" creationId="{645C4D3D-ABBA-4B4E-93E5-01E343719849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13" creationId="{DD651B61-325E-4E73-8445-38B0DE8AAAB6}"/>
          </ac:spMkLst>
        </pc:spChg>
        <pc:spChg chg="add del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14" creationId="{98DDD5E5-0097-4C6C-B266-5732EDA96CC4}"/>
          </ac:spMkLst>
        </pc:spChg>
        <pc:spChg chg="add del">
          <ac:chgData name="Neena Shereen" userId="2c21b278b05b2d66" providerId="LiveId" clId="{7062AD80-C8EA-41CC-8092-803B7BF8A368}" dt="2020-08-10T17:38:52.630" v="433" actId="700"/>
          <ac:spMkLst>
            <pc:docMk/>
            <pc:sldMk cId="1293163313" sldId="258"/>
            <ac:spMk id="16" creationId="{8952EF87-C74F-4D3F-9CAD-EEA1733C9BD0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18" creationId="{B42E5253-D3AC-4AC2-B766-8B34F13C2F5E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20" creationId="{10AE8D57-436A-4073-9A75-15BB5949F8B4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22" creationId="{E2852671-8EB6-4EAF-8AF8-65CF3FD66456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24" creationId="{F7207B7B-5C57-458C-BE38-95D2CD7655BB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26" creationId="{9822E561-F97C-4CBB-A9A6-A6BF6317BC84}"/>
          </ac:spMkLst>
        </pc:spChg>
        <pc:spChg chg="add">
          <ac:chgData name="Neena Shereen" userId="2c21b278b05b2d66" providerId="LiveId" clId="{7062AD80-C8EA-41CC-8092-803B7BF8A368}" dt="2020-08-10T17:39:06.180" v="436" actId="26606"/>
          <ac:spMkLst>
            <pc:docMk/>
            <pc:sldMk cId="1293163313" sldId="258"/>
            <ac:spMk id="28" creationId="{B01B0E58-A5C8-4CDA-A2E0-35DF94E59857}"/>
          </ac:spMkLst>
        </pc:spChg>
        <pc:picChg chg="add mod">
          <ac:chgData name="Neena Shereen" userId="2c21b278b05b2d66" providerId="LiveId" clId="{7062AD80-C8EA-41CC-8092-803B7BF8A368}" dt="2020-08-10T17:39:31.020" v="451" actId="14100"/>
          <ac:picMkLst>
            <pc:docMk/>
            <pc:sldMk cId="1293163313" sldId="258"/>
            <ac:picMk id="11" creationId="{2D3BF339-4F0B-4CA3-A1F0-1C2BD66EC3FF}"/>
          </ac:picMkLst>
        </pc:picChg>
      </pc:sldChg>
      <pc:sldChg chg="addSp delSp modSp add del mod delDesignElem chgLayout">
        <pc:chgData name="Neena Shereen" userId="2c21b278b05b2d66" providerId="LiveId" clId="{7062AD80-C8EA-41CC-8092-803B7BF8A368}" dt="2020-08-10T17:24:34.321" v="175" actId="2696"/>
        <pc:sldMkLst>
          <pc:docMk/>
          <pc:sldMk cId="1389971889" sldId="259"/>
        </pc:sldMkLst>
        <pc:spChg chg="del mod">
          <ac:chgData name="Neena Shereen" userId="2c21b278b05b2d66" providerId="LiveId" clId="{7062AD80-C8EA-41CC-8092-803B7BF8A368}" dt="2020-08-10T17:24:02.184" v="172" actId="21"/>
          <ac:spMkLst>
            <pc:docMk/>
            <pc:sldMk cId="1389971889" sldId="259"/>
            <ac:spMk id="2" creationId="{B64107A2-9D27-4202-8557-17B3EA947291}"/>
          </ac:spMkLst>
        </pc:spChg>
        <pc:spChg chg="del">
          <ac:chgData name="Neena Shereen" userId="2c21b278b05b2d66" providerId="LiveId" clId="{7062AD80-C8EA-41CC-8092-803B7BF8A368}" dt="2020-08-10T17:24:10.514" v="173" actId="700"/>
          <ac:spMkLst>
            <pc:docMk/>
            <pc:sldMk cId="1389971889" sldId="259"/>
            <ac:spMk id="3" creationId="{AC2DDE3A-E134-44AE-B7EE-F962251B6C98}"/>
          </ac:spMkLst>
        </pc:spChg>
        <pc:spChg chg="add del mod">
          <ac:chgData name="Neena Shereen" userId="2c21b278b05b2d66" providerId="LiveId" clId="{7062AD80-C8EA-41CC-8092-803B7BF8A368}" dt="2020-08-10T17:24:10.514" v="173" actId="700"/>
          <ac:spMkLst>
            <pc:docMk/>
            <pc:sldMk cId="1389971889" sldId="259"/>
            <ac:spMk id="6" creationId="{55ECF518-7083-432F-977B-44E9C7967C75}"/>
          </ac:spMkLst>
        </pc:spChg>
        <pc:spChg chg="del">
          <ac:chgData name="Neena Shereen" userId="2c21b278b05b2d66" providerId="LiveId" clId="{7062AD80-C8EA-41CC-8092-803B7BF8A368}" dt="2020-08-10T17:24:10.514" v="173" actId="700"/>
          <ac:spMkLst>
            <pc:docMk/>
            <pc:sldMk cId="1389971889" sldId="259"/>
            <ac:spMk id="24" creationId="{8E019540-1104-4B12-9F83-45F58674186F}"/>
          </ac:spMkLst>
        </pc:spChg>
        <pc:spChg chg="del">
          <ac:chgData name="Neena Shereen" userId="2c21b278b05b2d66" providerId="LiveId" clId="{7062AD80-C8EA-41CC-8092-803B7BF8A368}" dt="2020-08-10T17:24:10.514" v="173" actId="700"/>
          <ac:spMkLst>
            <pc:docMk/>
            <pc:sldMk cId="1389971889" sldId="259"/>
            <ac:spMk id="26" creationId="{3580CFD6-E44A-486A-9E73-D8D948F78A34}"/>
          </ac:spMkLst>
        </pc:spChg>
        <pc:graphicFrameChg chg="add mod modGraphic">
          <ac:chgData name="Neena Shereen" userId="2c21b278b05b2d66" providerId="LiveId" clId="{7062AD80-C8EA-41CC-8092-803B7BF8A368}" dt="2020-08-10T17:24:31.194" v="174" actId="478"/>
          <ac:graphicFrameMkLst>
            <pc:docMk/>
            <pc:sldMk cId="1389971889" sldId="259"/>
            <ac:graphicFrameMk id="4" creationId="{7F0DB9F2-C981-4ECE-8FAF-CCCB050809B4}"/>
          </ac:graphicFrameMkLst>
        </pc:graphicFrameChg>
      </pc:sldChg>
      <pc:sldChg chg="addSp delSp modSp add mod modTransition setBg setClrOvrMap delDesignElem chgLayout">
        <pc:chgData name="Neena Shereen" userId="2c21b278b05b2d66" providerId="LiveId" clId="{7062AD80-C8EA-41CC-8092-803B7BF8A368}" dt="2020-08-11T04:25:22.666" v="2387"/>
        <pc:sldMkLst>
          <pc:docMk/>
          <pc:sldMk cId="1927515623" sldId="259"/>
        </pc:sldMkLst>
        <pc:spChg chg="del mod ord">
          <ac:chgData name="Neena Shereen" userId="2c21b278b05b2d66" providerId="LiveId" clId="{7062AD80-C8EA-41CC-8092-803B7BF8A368}" dt="2020-08-10T17:24:52.454" v="178" actId="21"/>
          <ac:spMkLst>
            <pc:docMk/>
            <pc:sldMk cId="1927515623" sldId="259"/>
            <ac:spMk id="2" creationId="{B64107A2-9D27-4202-8557-17B3EA947291}"/>
          </ac:spMkLst>
        </pc:spChg>
        <pc:spChg chg="del">
          <ac:chgData name="Neena Shereen" userId="2c21b278b05b2d66" providerId="LiveId" clId="{7062AD80-C8EA-41CC-8092-803B7BF8A368}" dt="2020-08-10T17:24:45.527" v="177" actId="700"/>
          <ac:spMkLst>
            <pc:docMk/>
            <pc:sldMk cId="1927515623" sldId="259"/>
            <ac:spMk id="3" creationId="{AC2DDE3A-E134-44AE-B7EE-F962251B6C98}"/>
          </ac:spMkLst>
        </pc:spChg>
        <pc:spChg chg="add del mod ord">
          <ac:chgData name="Neena Shereen" userId="2c21b278b05b2d66" providerId="LiveId" clId="{7062AD80-C8EA-41CC-8092-803B7BF8A368}" dt="2020-08-10T17:36:20.800" v="400" actId="700"/>
          <ac:spMkLst>
            <pc:docMk/>
            <pc:sldMk cId="1927515623" sldId="259"/>
            <ac:spMk id="5" creationId="{9BC6FE1A-89A3-49AE-8A90-1434A6016108}"/>
          </ac:spMkLst>
        </pc:spChg>
        <pc:spChg chg="add del mod ord">
          <ac:chgData name="Neena Shereen" userId="2c21b278b05b2d66" providerId="LiveId" clId="{7062AD80-C8EA-41CC-8092-803B7BF8A368}" dt="2020-08-10T17:36:20.800" v="400" actId="700"/>
          <ac:spMkLst>
            <pc:docMk/>
            <pc:sldMk cId="1927515623" sldId="259"/>
            <ac:spMk id="6" creationId="{1314DB51-F5D1-4443-BAE9-0A39710FD044}"/>
          </ac:spMkLst>
        </pc:spChg>
        <pc:spChg chg="add del mod ord">
          <ac:chgData name="Neena Shereen" userId="2c21b278b05b2d66" providerId="LiveId" clId="{7062AD80-C8EA-41CC-8092-803B7BF8A368}" dt="2020-08-10T17:36:20.800" v="400" actId="700"/>
          <ac:spMkLst>
            <pc:docMk/>
            <pc:sldMk cId="1927515623" sldId="259"/>
            <ac:spMk id="7" creationId="{390B78A0-18B8-4534-A035-CBE88AB6FC4A}"/>
          </ac:spMkLst>
        </pc:spChg>
        <pc:spChg chg="add mod">
          <ac:chgData name="Neena Shereen" userId="2c21b278b05b2d66" providerId="LiveId" clId="{7062AD80-C8EA-41CC-8092-803B7BF8A368}" dt="2020-08-10T17:37:32.732" v="430" actId="26606"/>
          <ac:spMkLst>
            <pc:docMk/>
            <pc:sldMk cId="1927515623" sldId="259"/>
            <ac:spMk id="8" creationId="{02EFF971-62A5-4563-9ABB-73BD5929EDAD}"/>
          </ac:spMkLst>
        </pc:spChg>
        <pc:spChg chg="add del">
          <ac:chgData name="Neena Shereen" userId="2c21b278b05b2d66" providerId="LiveId" clId="{7062AD80-C8EA-41CC-8092-803B7BF8A368}" dt="2020-08-10T17:36:01.673" v="396" actId="26606"/>
          <ac:spMkLst>
            <pc:docMk/>
            <pc:sldMk cId="1927515623" sldId="259"/>
            <ac:spMk id="9" creationId="{20C97E5C-C165-417B-BBDE-6701E226BE3D}"/>
          </ac:spMkLst>
        </pc:spChg>
        <pc:spChg chg="add">
          <ac:chgData name="Neena Shereen" userId="2c21b278b05b2d66" providerId="LiveId" clId="{7062AD80-C8EA-41CC-8092-803B7BF8A368}" dt="2020-08-10T17:37:32.732" v="430" actId="26606"/>
          <ac:spMkLst>
            <pc:docMk/>
            <pc:sldMk cId="1927515623" sldId="259"/>
            <ac:spMk id="10" creationId="{587D26DA-9773-4A0E-B213-DDF20A1F1F27}"/>
          </ac:spMkLst>
        </pc:spChg>
        <pc:spChg chg="add del">
          <ac:chgData name="Neena Shereen" userId="2c21b278b05b2d66" providerId="LiveId" clId="{7062AD80-C8EA-41CC-8092-803B7BF8A368}" dt="2020-08-10T17:36:01.673" v="396" actId="26606"/>
          <ac:spMkLst>
            <pc:docMk/>
            <pc:sldMk cId="1927515623" sldId="259"/>
            <ac:spMk id="11" creationId="{95D0E1C6-221C-4835-B0D4-24184F6B6E21}"/>
          </ac:spMkLst>
        </pc:spChg>
        <pc:spChg chg="add del">
          <ac:chgData name="Neena Shereen" userId="2c21b278b05b2d66" providerId="LiveId" clId="{7062AD80-C8EA-41CC-8092-803B7BF8A368}" dt="2020-08-10T17:36:01.673" v="396" actId="26606"/>
          <ac:spMkLst>
            <pc:docMk/>
            <pc:sldMk cId="1927515623" sldId="259"/>
            <ac:spMk id="13" creationId="{A98F2782-0AD1-4AB6-BBB8-3BA1BB416CE2}"/>
          </ac:spMkLst>
        </pc:spChg>
        <pc:spChg chg="add del">
          <ac:chgData name="Neena Shereen" userId="2c21b278b05b2d66" providerId="LiveId" clId="{7062AD80-C8EA-41CC-8092-803B7BF8A368}" dt="2020-08-10T17:36:06.603" v="398" actId="26606"/>
          <ac:spMkLst>
            <pc:docMk/>
            <pc:sldMk cId="1927515623" sldId="259"/>
            <ac:spMk id="15" creationId="{31C19FBE-33E9-4938-AB1E-CB36F4AF9CE9}"/>
          </ac:spMkLst>
        </pc:spChg>
        <pc:spChg chg="add del">
          <ac:chgData name="Neena Shereen" userId="2c21b278b05b2d66" providerId="LiveId" clId="{7062AD80-C8EA-41CC-8092-803B7BF8A368}" dt="2020-08-10T17:36:06.603" v="398" actId="26606"/>
          <ac:spMkLst>
            <pc:docMk/>
            <pc:sldMk cId="1927515623" sldId="259"/>
            <ac:spMk id="16" creationId="{E6C8E6EB-4C59-429B-97E4-72A058CFC4FB}"/>
          </ac:spMkLst>
        </pc:spChg>
        <pc:spChg chg="add del">
          <ac:chgData name="Neena Shereen" userId="2c21b278b05b2d66" providerId="LiveId" clId="{7062AD80-C8EA-41CC-8092-803B7BF8A368}" dt="2020-08-10T17:36:06.603" v="398" actId="26606"/>
          <ac:spMkLst>
            <pc:docMk/>
            <pc:sldMk cId="1927515623" sldId="259"/>
            <ac:spMk id="17" creationId="{F16B031A-DFF2-4273-9F94-B34585B15CBA}"/>
          </ac:spMkLst>
        </pc:spChg>
        <pc:spChg chg="add del">
          <ac:chgData name="Neena Shereen" userId="2c21b278b05b2d66" providerId="LiveId" clId="{7062AD80-C8EA-41CC-8092-803B7BF8A368}" dt="2020-08-10T17:36:06.603" v="398" actId="26606"/>
          <ac:spMkLst>
            <pc:docMk/>
            <pc:sldMk cId="1927515623" sldId="259"/>
            <ac:spMk id="18" creationId="{B5B90362-AFCC-46A9-B41C-A257A8C5B314}"/>
          </ac:spMkLst>
        </pc:spChg>
        <pc:spChg chg="add del">
          <ac:chgData name="Neena Shereen" userId="2c21b278b05b2d66" providerId="LiveId" clId="{7062AD80-C8EA-41CC-8092-803B7BF8A368}" dt="2020-08-10T17:36:06.603" v="398" actId="26606"/>
          <ac:spMkLst>
            <pc:docMk/>
            <pc:sldMk cId="1927515623" sldId="259"/>
            <ac:spMk id="19" creationId="{D17C4E3E-20C3-45C7-A1E9-79660C1A306C}"/>
          </ac:spMkLst>
        </pc:spChg>
        <pc:spChg chg="add del">
          <ac:chgData name="Neena Shereen" userId="2c21b278b05b2d66" providerId="LiveId" clId="{7062AD80-C8EA-41CC-8092-803B7BF8A368}" dt="2020-08-10T17:36:06.603" v="398" actId="26606"/>
          <ac:spMkLst>
            <pc:docMk/>
            <pc:sldMk cId="1927515623" sldId="259"/>
            <ac:spMk id="20" creationId="{F71EF7F1-38BA-471D-8CD4-2A9AE8E35527}"/>
          </ac:spMkLst>
        </pc:spChg>
        <pc:spChg chg="del">
          <ac:chgData name="Neena Shereen" userId="2c21b278b05b2d66" providerId="LiveId" clId="{7062AD80-C8EA-41CC-8092-803B7BF8A368}" dt="2020-08-10T17:24:45.527" v="177" actId="700"/>
          <ac:spMkLst>
            <pc:docMk/>
            <pc:sldMk cId="1927515623" sldId="259"/>
            <ac:spMk id="24" creationId="{8E019540-1104-4B12-9F83-45F58674186F}"/>
          </ac:spMkLst>
        </pc:spChg>
        <pc:spChg chg="del">
          <ac:chgData name="Neena Shereen" userId="2c21b278b05b2d66" providerId="LiveId" clId="{7062AD80-C8EA-41CC-8092-803B7BF8A368}" dt="2020-08-10T17:24:45.527" v="177" actId="700"/>
          <ac:spMkLst>
            <pc:docMk/>
            <pc:sldMk cId="1927515623" sldId="259"/>
            <ac:spMk id="26" creationId="{3580CFD6-E44A-486A-9E73-D8D948F78A34}"/>
          </ac:spMkLst>
        </pc:spChg>
        <pc:graphicFrameChg chg="add mod modGraphic">
          <ac:chgData name="Neena Shereen" userId="2c21b278b05b2d66" providerId="LiveId" clId="{7062AD80-C8EA-41CC-8092-803B7BF8A368}" dt="2020-08-10T17:36:06.603" v="398" actId="26606"/>
          <ac:graphicFrameMkLst>
            <pc:docMk/>
            <pc:sldMk cId="1927515623" sldId="259"/>
            <ac:graphicFrameMk id="4" creationId="{AB601FBA-7E0D-4973-B46D-3FEAFE86CBB9}"/>
          </ac:graphicFrameMkLst>
        </pc:graphicFrameChg>
      </pc:sldChg>
      <pc:sldChg chg="addSp delSp modSp new mod modTransition setBg modClrScheme chgLayout">
        <pc:chgData name="Neena Shereen" userId="2c21b278b05b2d66" providerId="LiveId" clId="{7062AD80-C8EA-41CC-8092-803B7BF8A368}" dt="2020-08-11T04:25:22.666" v="2387"/>
        <pc:sldMkLst>
          <pc:docMk/>
          <pc:sldMk cId="2155496788" sldId="260"/>
        </pc:sldMkLst>
        <pc:spChg chg="del mod ord">
          <ac:chgData name="Neena Shereen" userId="2c21b278b05b2d66" providerId="LiveId" clId="{7062AD80-C8EA-41CC-8092-803B7BF8A368}" dt="2020-08-10T17:45:37.799" v="453" actId="700"/>
          <ac:spMkLst>
            <pc:docMk/>
            <pc:sldMk cId="2155496788" sldId="260"/>
            <ac:spMk id="2" creationId="{1D2BB7AB-2D38-4462-A8C4-0398BA897445}"/>
          </ac:spMkLst>
        </pc:spChg>
        <pc:spChg chg="add mod ord">
          <ac:chgData name="Neena Shereen" userId="2c21b278b05b2d66" providerId="LiveId" clId="{7062AD80-C8EA-41CC-8092-803B7BF8A368}" dt="2020-08-10T18:28:23.110" v="673" actId="20577"/>
          <ac:spMkLst>
            <pc:docMk/>
            <pc:sldMk cId="2155496788" sldId="260"/>
            <ac:spMk id="3" creationId="{4668224A-E608-4570-B4F7-355BB85246F0}"/>
          </ac:spMkLst>
        </pc:spChg>
        <pc:spChg chg="add mod ord">
          <ac:chgData name="Neena Shereen" userId="2c21b278b05b2d66" providerId="LiveId" clId="{7062AD80-C8EA-41CC-8092-803B7BF8A368}" dt="2020-08-10T18:26:46.905" v="643" actId="20577"/>
          <ac:spMkLst>
            <pc:docMk/>
            <pc:sldMk cId="2155496788" sldId="260"/>
            <ac:spMk id="4" creationId="{C62A01B0-A841-4476-B2DC-4E38B9A268E6}"/>
          </ac:spMkLst>
        </pc:spChg>
        <pc:spChg chg="add del mod ord">
          <ac:chgData name="Neena Shereen" userId="2c21b278b05b2d66" providerId="LiveId" clId="{7062AD80-C8EA-41CC-8092-803B7BF8A368}" dt="2020-08-10T18:18:54.275" v="621" actId="21"/>
          <ac:spMkLst>
            <pc:docMk/>
            <pc:sldMk cId="2155496788" sldId="260"/>
            <ac:spMk id="5" creationId="{8B7A014B-37C3-4F72-B787-83648D90F0F9}"/>
          </ac:spMkLst>
        </pc:spChg>
        <pc:spChg chg="add">
          <ac:chgData name="Neena Shereen" userId="2c21b278b05b2d66" providerId="LiveId" clId="{7062AD80-C8EA-41CC-8092-803B7BF8A368}" dt="2020-08-10T18:20:41.567" v="623" actId="26606"/>
          <ac:spMkLst>
            <pc:docMk/>
            <pc:sldMk cId="2155496788" sldId="260"/>
            <ac:spMk id="12" creationId="{DD651B61-325E-4E73-8445-38B0DE8AAAB6}"/>
          </ac:spMkLst>
        </pc:spChg>
        <pc:spChg chg="add">
          <ac:chgData name="Neena Shereen" userId="2c21b278b05b2d66" providerId="LiveId" clId="{7062AD80-C8EA-41CC-8092-803B7BF8A368}" dt="2020-08-10T18:20:41.567" v="623" actId="26606"/>
          <ac:spMkLst>
            <pc:docMk/>
            <pc:sldMk cId="2155496788" sldId="260"/>
            <ac:spMk id="14" creationId="{B42E5253-D3AC-4AC2-B766-8B34F13C2F5E}"/>
          </ac:spMkLst>
        </pc:spChg>
        <pc:spChg chg="add">
          <ac:chgData name="Neena Shereen" userId="2c21b278b05b2d66" providerId="LiveId" clId="{7062AD80-C8EA-41CC-8092-803B7BF8A368}" dt="2020-08-10T18:20:41.567" v="623" actId="26606"/>
          <ac:spMkLst>
            <pc:docMk/>
            <pc:sldMk cId="2155496788" sldId="260"/>
            <ac:spMk id="16" creationId="{10AE8D57-436A-4073-9A75-15BB5949F8B4}"/>
          </ac:spMkLst>
        </pc:spChg>
        <pc:spChg chg="add">
          <ac:chgData name="Neena Shereen" userId="2c21b278b05b2d66" providerId="LiveId" clId="{7062AD80-C8EA-41CC-8092-803B7BF8A368}" dt="2020-08-10T18:20:41.567" v="623" actId="26606"/>
          <ac:spMkLst>
            <pc:docMk/>
            <pc:sldMk cId="2155496788" sldId="260"/>
            <ac:spMk id="18" creationId="{3CED7894-4F62-4A6C-8DB5-DB5BE08E9C03}"/>
          </ac:spMkLst>
        </pc:spChg>
        <pc:spChg chg="add">
          <ac:chgData name="Neena Shereen" userId="2c21b278b05b2d66" providerId="LiveId" clId="{7062AD80-C8EA-41CC-8092-803B7BF8A368}" dt="2020-08-10T18:20:41.567" v="623" actId="26606"/>
          <ac:spMkLst>
            <pc:docMk/>
            <pc:sldMk cId="2155496788" sldId="260"/>
            <ac:spMk id="20" creationId="{E536F3B4-50F6-4C52-8F76-4EB1214719DC}"/>
          </ac:spMkLst>
        </pc:spChg>
        <pc:picChg chg="add mod">
          <ac:chgData name="Neena Shereen" userId="2c21b278b05b2d66" providerId="LiveId" clId="{7062AD80-C8EA-41CC-8092-803B7BF8A368}" dt="2020-08-10T18:20:51.807" v="626" actId="14100"/>
          <ac:picMkLst>
            <pc:docMk/>
            <pc:sldMk cId="2155496788" sldId="260"/>
            <ac:picMk id="7" creationId="{BFB8D5DD-4E50-411A-B42B-714153FCB13E}"/>
          </ac:picMkLst>
        </pc:picChg>
      </pc:sldChg>
      <pc:sldChg chg="addSp delSp modSp new mod modTransition setBg">
        <pc:chgData name="Neena Shereen" userId="2c21b278b05b2d66" providerId="LiveId" clId="{7062AD80-C8EA-41CC-8092-803B7BF8A368}" dt="2020-08-11T04:25:22.666" v="2387"/>
        <pc:sldMkLst>
          <pc:docMk/>
          <pc:sldMk cId="2816806957" sldId="261"/>
        </pc:sldMkLst>
        <pc:spChg chg="mod">
          <ac:chgData name="Neena Shereen" userId="2c21b278b05b2d66" providerId="LiveId" clId="{7062AD80-C8EA-41CC-8092-803B7BF8A368}" dt="2020-08-10T22:50:20.623" v="1043" actId="26606"/>
          <ac:spMkLst>
            <pc:docMk/>
            <pc:sldMk cId="2816806957" sldId="261"/>
            <ac:spMk id="2" creationId="{7F568E32-B124-43E1-920A-FE95A4FD9F4C}"/>
          </ac:spMkLst>
        </pc:spChg>
        <pc:spChg chg="mod">
          <ac:chgData name="Neena Shereen" userId="2c21b278b05b2d66" providerId="LiveId" clId="{7062AD80-C8EA-41CC-8092-803B7BF8A368}" dt="2020-08-11T02:36:19.175" v="1238" actId="27636"/>
          <ac:spMkLst>
            <pc:docMk/>
            <pc:sldMk cId="2816806957" sldId="261"/>
            <ac:spMk id="3" creationId="{6EC81281-D9C0-4EC0-99CB-4DA8CA3254DB}"/>
          </ac:spMkLst>
        </pc:spChg>
        <pc:spChg chg="del">
          <ac:chgData name="Neena Shereen" userId="2c21b278b05b2d66" providerId="LiveId" clId="{7062AD80-C8EA-41CC-8092-803B7BF8A368}" dt="2020-08-10T22:50:07.833" v="1039" actId="21"/>
          <ac:spMkLst>
            <pc:docMk/>
            <pc:sldMk cId="2816806957" sldId="261"/>
            <ac:spMk id="4" creationId="{F7DB9620-4F42-45D5-80EA-5021464D14AC}"/>
          </ac:spMkLst>
        </pc:spChg>
        <pc:spChg chg="add">
          <ac:chgData name="Neena Shereen" userId="2c21b278b05b2d66" providerId="LiveId" clId="{7062AD80-C8EA-41CC-8092-803B7BF8A368}" dt="2020-08-10T22:50:20.623" v="1043" actId="26606"/>
          <ac:spMkLst>
            <pc:docMk/>
            <pc:sldMk cId="2816806957" sldId="261"/>
            <ac:spMk id="11" creationId="{DD651B61-325E-4E73-8445-38B0DE8AAAB6}"/>
          </ac:spMkLst>
        </pc:spChg>
        <pc:spChg chg="add">
          <ac:chgData name="Neena Shereen" userId="2c21b278b05b2d66" providerId="LiveId" clId="{7062AD80-C8EA-41CC-8092-803B7BF8A368}" dt="2020-08-10T22:50:20.623" v="1043" actId="26606"/>
          <ac:spMkLst>
            <pc:docMk/>
            <pc:sldMk cId="2816806957" sldId="261"/>
            <ac:spMk id="13" creationId="{B42E5253-D3AC-4AC2-B766-8B34F13C2F5E}"/>
          </ac:spMkLst>
        </pc:spChg>
        <pc:spChg chg="add">
          <ac:chgData name="Neena Shereen" userId="2c21b278b05b2d66" providerId="LiveId" clId="{7062AD80-C8EA-41CC-8092-803B7BF8A368}" dt="2020-08-10T22:50:20.623" v="1043" actId="26606"/>
          <ac:spMkLst>
            <pc:docMk/>
            <pc:sldMk cId="2816806957" sldId="261"/>
            <ac:spMk id="15" creationId="{10AE8D57-436A-4073-9A75-15BB5949F8B4}"/>
          </ac:spMkLst>
        </pc:spChg>
        <pc:spChg chg="add">
          <ac:chgData name="Neena Shereen" userId="2c21b278b05b2d66" providerId="LiveId" clId="{7062AD80-C8EA-41CC-8092-803B7BF8A368}" dt="2020-08-10T22:50:20.623" v="1043" actId="26606"/>
          <ac:spMkLst>
            <pc:docMk/>
            <pc:sldMk cId="2816806957" sldId="261"/>
            <ac:spMk id="17" creationId="{3CED7894-4F62-4A6C-8DB5-DB5BE08E9C03}"/>
          </ac:spMkLst>
        </pc:spChg>
        <pc:spChg chg="add">
          <ac:chgData name="Neena Shereen" userId="2c21b278b05b2d66" providerId="LiveId" clId="{7062AD80-C8EA-41CC-8092-803B7BF8A368}" dt="2020-08-10T22:50:20.623" v="1043" actId="26606"/>
          <ac:spMkLst>
            <pc:docMk/>
            <pc:sldMk cId="2816806957" sldId="261"/>
            <ac:spMk id="19" creationId="{E536F3B4-50F6-4C52-8F76-4EB1214719DC}"/>
          </ac:spMkLst>
        </pc:spChg>
        <pc:picChg chg="add mod">
          <ac:chgData name="Neena Shereen" userId="2c21b278b05b2d66" providerId="LiveId" clId="{7062AD80-C8EA-41CC-8092-803B7BF8A368}" dt="2020-08-10T22:50:27.583" v="1044" actId="27614"/>
          <ac:picMkLst>
            <pc:docMk/>
            <pc:sldMk cId="2816806957" sldId="261"/>
            <ac:picMk id="6" creationId="{D50D5BE0-09C3-4D06-AD86-213E0B6395E0}"/>
          </ac:picMkLst>
        </pc:picChg>
      </pc:sldChg>
      <pc:sldChg chg="addSp delSp modSp new mod modTransition setBg">
        <pc:chgData name="Neena Shereen" userId="2c21b278b05b2d66" providerId="LiveId" clId="{7062AD80-C8EA-41CC-8092-803B7BF8A368}" dt="2020-08-11T04:25:22.666" v="2387"/>
        <pc:sldMkLst>
          <pc:docMk/>
          <pc:sldMk cId="187205746" sldId="262"/>
        </pc:sldMkLst>
        <pc:spChg chg="mod or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2" creationId="{FB84854E-18BA-4501-B2E3-177AFDD85C7D}"/>
          </ac:spMkLst>
        </pc:spChg>
        <pc:spChg chg="del">
          <ac:chgData name="Neena Shereen" userId="2c21b278b05b2d66" providerId="LiveId" clId="{7062AD80-C8EA-41CC-8092-803B7BF8A368}" dt="2020-08-11T02:37:22.726" v="1239" actId="22"/>
          <ac:spMkLst>
            <pc:docMk/>
            <pc:sldMk cId="187205746" sldId="262"/>
            <ac:spMk id="3" creationId="{4B8908C9-603C-4F06-AEB5-62F99AE79F14}"/>
          </ac:spMkLst>
        </pc:spChg>
        <pc:spChg chg="del">
          <ac:chgData name="Neena Shereen" userId="2c21b278b05b2d66" providerId="LiveId" clId="{7062AD80-C8EA-41CC-8092-803B7BF8A368}" dt="2020-08-11T02:43:10.513" v="1322" actId="22"/>
          <ac:spMkLst>
            <pc:docMk/>
            <pc:sldMk cId="187205746" sldId="262"/>
            <ac:spMk id="4" creationId="{E47F8153-F2D6-4529-BC5E-86C4DBC5EDD1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13" creationId="{910015B9-6046-41B8-83BD-71778D2F9798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15" creationId="{53908232-52E2-4794-A6C1-54300FB98919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17" creationId="{D2B9299F-BED7-44C5-9CC5-E542F9193C2F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19" creationId="{E9DDF273-E040-4765-AD05-872458E1370A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21" creationId="{C1FA8F66-3B85-411D-A2A6-A50DF3026D9A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23" creationId="{D695E25C-06E7-4082-BE92-B571B616BC5A}"/>
          </ac:spMkLst>
        </pc:spChg>
        <pc:spChg chg="add">
          <ac:chgData name="Neena Shereen" userId="2c21b278b05b2d66" providerId="LiveId" clId="{7062AD80-C8EA-41CC-8092-803B7BF8A368}" dt="2020-08-11T02:43:15.535" v="1323" actId="26606"/>
          <ac:spMkLst>
            <pc:docMk/>
            <pc:sldMk cId="187205746" sldId="262"/>
            <ac:spMk id="25" creationId="{E64BD7DF-F4BB-427F-B4F6-6DC83A59AA0F}"/>
          </ac:spMkLst>
        </pc:spChg>
        <pc:picChg chg="add mod ord">
          <ac:chgData name="Neena Shereen" userId="2c21b278b05b2d66" providerId="LiveId" clId="{7062AD80-C8EA-41CC-8092-803B7BF8A368}" dt="2020-08-11T02:43:15.535" v="1323" actId="26606"/>
          <ac:picMkLst>
            <pc:docMk/>
            <pc:sldMk cId="187205746" sldId="262"/>
            <ac:picMk id="6" creationId="{F5EE638A-D3D2-43AC-938C-97AEF9B7D305}"/>
          </ac:picMkLst>
        </pc:picChg>
        <pc:picChg chg="add mod ord">
          <ac:chgData name="Neena Shereen" userId="2c21b278b05b2d66" providerId="LiveId" clId="{7062AD80-C8EA-41CC-8092-803B7BF8A368}" dt="2020-08-11T02:43:19.785" v="1324" actId="14100"/>
          <ac:picMkLst>
            <pc:docMk/>
            <pc:sldMk cId="187205746" sldId="262"/>
            <ac:picMk id="8" creationId="{02825F82-F21D-49A9-98D1-588FA43236C9}"/>
          </ac:picMkLst>
        </pc:picChg>
      </pc:sldChg>
      <pc:sldChg chg="addSp delSp modSp new mod modTransition setBg setClrOvrMap">
        <pc:chgData name="Neena Shereen" userId="2c21b278b05b2d66" providerId="LiveId" clId="{7062AD80-C8EA-41CC-8092-803B7BF8A368}" dt="2020-08-11T04:25:22.666" v="2387"/>
        <pc:sldMkLst>
          <pc:docMk/>
          <pc:sldMk cId="1311772206" sldId="263"/>
        </pc:sldMkLst>
        <pc:spChg chg="mod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2" creationId="{97B68A29-AFA3-4347-9EA4-7FDB8F3F6B38}"/>
          </ac:spMkLst>
        </pc:spChg>
        <pc:spChg chg="del">
          <ac:chgData name="Neena Shereen" userId="2c21b278b05b2d66" providerId="LiveId" clId="{7062AD80-C8EA-41CC-8092-803B7BF8A368}" dt="2020-08-11T02:47:19.009" v="1339" actId="22"/>
          <ac:spMkLst>
            <pc:docMk/>
            <pc:sldMk cId="1311772206" sldId="263"/>
            <ac:spMk id="3" creationId="{3F24CB15-A2A7-4EE9-85DD-55CBC29D6A46}"/>
          </ac:spMkLst>
        </pc:spChg>
        <pc:spChg chg="del">
          <ac:chgData name="Neena Shereen" userId="2c21b278b05b2d66" providerId="LiveId" clId="{7062AD80-C8EA-41CC-8092-803B7BF8A368}" dt="2020-08-11T02:47:30.645" v="1340" actId="21"/>
          <ac:spMkLst>
            <pc:docMk/>
            <pc:sldMk cId="1311772206" sldId="263"/>
            <ac:spMk id="4" creationId="{325497C2-E7BE-4787-B908-1041D72F03C3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11" creationId="{DD651B61-325E-4E73-8445-38B0DE8AAAB6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13" creationId="{B42E5253-D3AC-4AC2-B766-8B34F13C2F5E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15" creationId="{10AE8D57-436A-4073-9A75-15BB5949F8B4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17" creationId="{E2852671-8EB6-4EAF-8AF8-65CF3FD66456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19" creationId="{F7207B7B-5C57-458C-BE38-95D2CD7655BB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21" creationId="{9822E561-F97C-4CBB-A9A6-A6BF6317BC84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23" creationId="{B01B0E58-A5C8-4CDA-A2E0-35DF94E59857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28" creationId="{DD651B61-325E-4E73-8445-38B0DE8AAAB6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30" creationId="{B42E5253-D3AC-4AC2-B766-8B34F13C2F5E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32" creationId="{10AE8D57-436A-4073-9A75-15BB5949F8B4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34" creationId="{E2852671-8EB6-4EAF-8AF8-65CF3FD66456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36" creationId="{F7207B7B-5C57-458C-BE38-95D2CD7655BB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38" creationId="{9822E561-F97C-4CBB-A9A6-A6BF6317BC84}"/>
          </ac:spMkLst>
        </pc:spChg>
        <pc:spChg chg="add del">
          <ac:chgData name="Neena Shereen" userId="2c21b278b05b2d66" providerId="LiveId" clId="{7062AD80-C8EA-41CC-8092-803B7BF8A368}" dt="2020-08-11T02:50:30.164" v="1506" actId="26606"/>
          <ac:spMkLst>
            <pc:docMk/>
            <pc:sldMk cId="1311772206" sldId="263"/>
            <ac:spMk id="40" creationId="{B01B0E58-A5C8-4CDA-A2E0-35DF94E59857}"/>
          </ac:spMkLst>
        </pc:spChg>
        <pc:picChg chg="add mod ord">
          <ac:chgData name="Neena Shereen" userId="2c21b278b05b2d66" providerId="LiveId" clId="{7062AD80-C8EA-41CC-8092-803B7BF8A368}" dt="2020-08-11T02:50:30.164" v="1506" actId="26606"/>
          <ac:picMkLst>
            <pc:docMk/>
            <pc:sldMk cId="1311772206" sldId="263"/>
            <ac:picMk id="6" creationId="{600BD131-235E-4E07-8DDC-CFA3324F30DA}"/>
          </ac:picMkLst>
        </pc:picChg>
      </pc:sldChg>
      <pc:sldChg chg="addSp delSp modSp new mod ord modTransition setBg modClrScheme setClrOvrMap chgLayout">
        <pc:chgData name="Neena Shereen" userId="2c21b278b05b2d66" providerId="LiveId" clId="{7062AD80-C8EA-41CC-8092-803B7BF8A368}" dt="2020-08-11T04:25:22.666" v="2387"/>
        <pc:sldMkLst>
          <pc:docMk/>
          <pc:sldMk cId="4027552388" sldId="264"/>
        </pc:sldMkLst>
        <pc:spChg chg="del">
          <ac:chgData name="Neena Shereen" userId="2c21b278b05b2d66" providerId="LiveId" clId="{7062AD80-C8EA-41CC-8092-803B7BF8A368}" dt="2020-08-11T02:45:19.619" v="1327" actId="700"/>
          <ac:spMkLst>
            <pc:docMk/>
            <pc:sldMk cId="4027552388" sldId="264"/>
            <ac:spMk id="2" creationId="{7660617A-456B-480D-81AD-C30CC0237171}"/>
          </ac:spMkLst>
        </pc:spChg>
        <pc:spChg chg="del">
          <ac:chgData name="Neena Shereen" userId="2c21b278b05b2d66" providerId="LiveId" clId="{7062AD80-C8EA-41CC-8092-803B7BF8A368}" dt="2020-08-11T02:45:19.619" v="1327" actId="700"/>
          <ac:spMkLst>
            <pc:docMk/>
            <pc:sldMk cId="4027552388" sldId="264"/>
            <ac:spMk id="3" creationId="{917204EF-F85C-49A3-9E1E-F3353C816DEA}"/>
          </ac:spMkLst>
        </pc:spChg>
        <pc:spChg chg="del">
          <ac:chgData name="Neena Shereen" userId="2c21b278b05b2d66" providerId="LiveId" clId="{7062AD80-C8EA-41CC-8092-803B7BF8A368}" dt="2020-08-11T02:45:19.619" v="1327" actId="700"/>
          <ac:spMkLst>
            <pc:docMk/>
            <pc:sldMk cId="4027552388" sldId="264"/>
            <ac:spMk id="4" creationId="{BD775BDA-A4D0-46E9-B2D1-5D70E55ED74E}"/>
          </ac:spMkLst>
        </pc:spChg>
        <pc:spChg chg="add mod">
          <ac:chgData name="Neena Shereen" userId="2c21b278b05b2d66" providerId="LiveId" clId="{7062AD80-C8EA-41CC-8092-803B7BF8A368}" dt="2020-08-11T02:52:44.145" v="1574" actId="20577"/>
          <ac:spMkLst>
            <pc:docMk/>
            <pc:sldMk cId="4027552388" sldId="264"/>
            <ac:spMk id="5" creationId="{D3695189-10EA-4B3C-A0CA-4548C1F02F4F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12" creationId="{DD651B61-325E-4E73-8445-38B0DE8AAAB6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14" creationId="{B42E5253-D3AC-4AC2-B766-8B34F13C2F5E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16" creationId="{10AE8D57-436A-4073-9A75-15BB5949F8B4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18" creationId="{E2852671-8EB6-4EAF-8AF8-65CF3FD66456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20" creationId="{F7207B7B-5C57-458C-BE38-95D2CD7655BB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22" creationId="{9822E561-F97C-4CBB-A9A6-A6BF6317BC84}"/>
          </ac:spMkLst>
        </pc:spChg>
        <pc:spChg chg="add del">
          <ac:chgData name="Neena Shereen" userId="2c21b278b05b2d66" providerId="LiveId" clId="{7062AD80-C8EA-41CC-8092-803B7BF8A368}" dt="2020-08-11T02:46:02.805" v="1333" actId="26606"/>
          <ac:spMkLst>
            <pc:docMk/>
            <pc:sldMk cId="4027552388" sldId="264"/>
            <ac:spMk id="24" creationId="{B01B0E58-A5C8-4CDA-A2E0-35DF94E59857}"/>
          </ac:spMkLst>
        </pc:spChg>
        <pc:spChg chg="add">
          <ac:chgData name="Neena Shereen" userId="2c21b278b05b2d66" providerId="LiveId" clId="{7062AD80-C8EA-41CC-8092-803B7BF8A368}" dt="2020-08-11T02:46:02.825" v="1334" actId="26606"/>
          <ac:spMkLst>
            <pc:docMk/>
            <pc:sldMk cId="4027552388" sldId="264"/>
            <ac:spMk id="26" creationId="{DD651B61-325E-4E73-8445-38B0DE8AAAB6}"/>
          </ac:spMkLst>
        </pc:spChg>
        <pc:spChg chg="add">
          <ac:chgData name="Neena Shereen" userId="2c21b278b05b2d66" providerId="LiveId" clId="{7062AD80-C8EA-41CC-8092-803B7BF8A368}" dt="2020-08-11T02:46:02.825" v="1334" actId="26606"/>
          <ac:spMkLst>
            <pc:docMk/>
            <pc:sldMk cId="4027552388" sldId="264"/>
            <ac:spMk id="27" creationId="{B42E5253-D3AC-4AC2-B766-8B34F13C2F5E}"/>
          </ac:spMkLst>
        </pc:spChg>
        <pc:spChg chg="add">
          <ac:chgData name="Neena Shereen" userId="2c21b278b05b2d66" providerId="LiveId" clId="{7062AD80-C8EA-41CC-8092-803B7BF8A368}" dt="2020-08-11T02:46:02.825" v="1334" actId="26606"/>
          <ac:spMkLst>
            <pc:docMk/>
            <pc:sldMk cId="4027552388" sldId="264"/>
            <ac:spMk id="28" creationId="{10AE8D57-436A-4073-9A75-15BB5949F8B4}"/>
          </ac:spMkLst>
        </pc:spChg>
        <pc:spChg chg="add">
          <ac:chgData name="Neena Shereen" userId="2c21b278b05b2d66" providerId="LiveId" clId="{7062AD80-C8EA-41CC-8092-803B7BF8A368}" dt="2020-08-11T02:46:02.825" v="1334" actId="26606"/>
          <ac:spMkLst>
            <pc:docMk/>
            <pc:sldMk cId="4027552388" sldId="264"/>
            <ac:spMk id="29" creationId="{E2852671-8EB6-4EAF-8AF8-65CF3FD66456}"/>
          </ac:spMkLst>
        </pc:spChg>
        <pc:spChg chg="add">
          <ac:chgData name="Neena Shereen" userId="2c21b278b05b2d66" providerId="LiveId" clId="{7062AD80-C8EA-41CC-8092-803B7BF8A368}" dt="2020-08-11T02:46:02.825" v="1334" actId="26606"/>
          <ac:spMkLst>
            <pc:docMk/>
            <pc:sldMk cId="4027552388" sldId="264"/>
            <ac:spMk id="30" creationId="{26B4480E-B7FF-4481-890E-043A69AE6FE2}"/>
          </ac:spMkLst>
        </pc:spChg>
        <pc:grpChg chg="add">
          <ac:chgData name="Neena Shereen" userId="2c21b278b05b2d66" providerId="LiveId" clId="{7062AD80-C8EA-41CC-8092-803B7BF8A368}" dt="2020-08-11T02:46:02.825" v="1334" actId="26606"/>
          <ac:grpSpMkLst>
            <pc:docMk/>
            <pc:sldMk cId="4027552388" sldId="264"/>
            <ac:grpSpMk id="31" creationId="{79394E1F-0B5F-497D-B2A6-8383A2A54834}"/>
          </ac:grpSpMkLst>
        </pc:grpChg>
        <pc:picChg chg="add mod">
          <ac:chgData name="Neena Shereen" userId="2c21b278b05b2d66" providerId="LiveId" clId="{7062AD80-C8EA-41CC-8092-803B7BF8A368}" dt="2020-08-11T02:46:16.736" v="1338" actId="14100"/>
          <ac:picMkLst>
            <pc:docMk/>
            <pc:sldMk cId="4027552388" sldId="264"/>
            <ac:picMk id="7" creationId="{53B2B557-ACB7-4E2C-BF2A-926089381D57}"/>
          </ac:picMkLst>
        </pc:picChg>
      </pc:sldChg>
      <pc:sldChg chg="addSp delSp modSp new del mod setBg setClrOvrMap">
        <pc:chgData name="Neena Shereen" userId="2c21b278b05b2d66" providerId="LiveId" clId="{7062AD80-C8EA-41CC-8092-803B7BF8A368}" dt="2020-08-11T03:11:30.449" v="2268" actId="47"/>
        <pc:sldMkLst>
          <pc:docMk/>
          <pc:sldMk cId="365021525" sldId="265"/>
        </pc:sldMkLst>
        <pc:spChg chg="add">
          <ac:chgData name="Neena Shereen" userId="2c21b278b05b2d66" providerId="LiveId" clId="{7062AD80-C8EA-41CC-8092-803B7BF8A368}" dt="2020-08-11T02:54:50.264" v="1577" actId="26606"/>
          <ac:spMkLst>
            <pc:docMk/>
            <pc:sldMk cId="365021525" sldId="265"/>
            <ac:spMk id="7" creationId="{E6C8E6EB-4C59-429B-97E4-72A058CFC4FB}"/>
          </ac:spMkLst>
        </pc:spChg>
        <pc:spChg chg="add">
          <ac:chgData name="Neena Shereen" userId="2c21b278b05b2d66" providerId="LiveId" clId="{7062AD80-C8EA-41CC-8092-803B7BF8A368}" dt="2020-08-11T02:54:50.264" v="1577" actId="26606"/>
          <ac:spMkLst>
            <pc:docMk/>
            <pc:sldMk cId="365021525" sldId="265"/>
            <ac:spMk id="9" creationId="{B5B90362-AFCC-46A9-B41C-A257A8C5B314}"/>
          </ac:spMkLst>
        </pc:spChg>
        <pc:spChg chg="add">
          <ac:chgData name="Neena Shereen" userId="2c21b278b05b2d66" providerId="LiveId" clId="{7062AD80-C8EA-41CC-8092-803B7BF8A368}" dt="2020-08-11T02:54:50.264" v="1577" actId="26606"/>
          <ac:spMkLst>
            <pc:docMk/>
            <pc:sldMk cId="365021525" sldId="265"/>
            <ac:spMk id="11" creationId="{F71EF7F1-38BA-471D-8CD4-2A9AE8E35527}"/>
          </ac:spMkLst>
        </pc:spChg>
        <pc:spChg chg="add">
          <ac:chgData name="Neena Shereen" userId="2c21b278b05b2d66" providerId="LiveId" clId="{7062AD80-C8EA-41CC-8092-803B7BF8A368}" dt="2020-08-11T02:54:50.264" v="1577" actId="26606"/>
          <ac:spMkLst>
            <pc:docMk/>
            <pc:sldMk cId="365021525" sldId="265"/>
            <ac:spMk id="13" creationId="{B8DD2392-397B-48BF-BEFA-EA1FB881CA85}"/>
          </ac:spMkLst>
        </pc:spChg>
        <pc:graphicFrameChg chg="add del mod modGraphic">
          <ac:chgData name="Neena Shereen" userId="2c21b278b05b2d66" providerId="LiveId" clId="{7062AD80-C8EA-41CC-8092-803B7BF8A368}" dt="2020-08-11T03:03:43.124" v="1744" actId="21"/>
          <ac:graphicFrameMkLst>
            <pc:docMk/>
            <pc:sldMk cId="365021525" sldId="265"/>
            <ac:graphicFrameMk id="2" creationId="{6241DAA3-FE97-4B48-AA62-8B6F7CBFF306}"/>
          </ac:graphicFrameMkLst>
        </pc:graphicFrameChg>
      </pc:sldChg>
      <pc:sldChg chg="addSp delSp modSp new mod modTransition setBg setClrOvrMap">
        <pc:chgData name="Neena Shereen" userId="2c21b278b05b2d66" providerId="LiveId" clId="{7062AD80-C8EA-41CC-8092-803B7BF8A368}" dt="2020-08-11T04:25:22.666" v="2387"/>
        <pc:sldMkLst>
          <pc:docMk/>
          <pc:sldMk cId="3345717830" sldId="266"/>
        </pc:sldMkLst>
        <pc:spChg chg="mod">
          <ac:chgData name="Neena Shereen" userId="2c21b278b05b2d66" providerId="LiveId" clId="{7062AD80-C8EA-41CC-8092-803B7BF8A368}" dt="2020-08-11T03:12:07.044" v="2320" actId="20577"/>
          <ac:spMkLst>
            <pc:docMk/>
            <pc:sldMk cId="3345717830" sldId="266"/>
            <ac:spMk id="2" creationId="{66A24CE1-8DD1-4C3D-B958-7C7C41FDCD15}"/>
          </ac:spMkLst>
        </pc:spChg>
        <pc:spChg chg="del">
          <ac:chgData name="Neena Shereen" userId="2c21b278b05b2d66" providerId="LiveId" clId="{7062AD80-C8EA-41CC-8092-803B7BF8A368}" dt="2020-08-11T03:04:43.357" v="1820" actId="1032"/>
          <ac:spMkLst>
            <pc:docMk/>
            <pc:sldMk cId="3345717830" sldId="266"/>
            <ac:spMk id="3" creationId="{A7CF82F3-7624-4679-B927-6B56D158C356}"/>
          </ac:spMkLst>
        </pc:spChg>
        <pc:spChg chg="del">
          <ac:chgData name="Neena Shereen" userId="2c21b278b05b2d66" providerId="LiveId" clId="{7062AD80-C8EA-41CC-8092-803B7BF8A368}" dt="2020-08-11T03:10:36.464" v="2256" actId="21"/>
          <ac:spMkLst>
            <pc:docMk/>
            <pc:sldMk cId="3345717830" sldId="266"/>
            <ac:spMk id="4" creationId="{10C9CCE4-BDC6-4D0A-B0A3-E157B66F4B9A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10" creationId="{B448728E-2EDF-4F60-A97C-C0F08E06DB09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12" creationId="{78CBB40F-4E03-45AE-9020-C27B0AE7FD20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14" creationId="{A9F7CCD1-513F-4B7A-9497-7AA9144DB3B6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16" creationId="{BFABBCE0-E08C-4BBE-9FD2-E2B253D4D5F2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18" creationId="{FF426BAC-43D6-468E-B6FF-167034D5CE43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20" creationId="{FB02D80E-5995-4C54-8387-5893C2C89473}"/>
          </ac:spMkLst>
        </pc:spChg>
        <pc:spChg chg="add">
          <ac:chgData name="Neena Shereen" userId="2c21b278b05b2d66" providerId="LiveId" clId="{7062AD80-C8EA-41CC-8092-803B7BF8A368}" dt="2020-08-11T03:11:23.084" v="2267" actId="26606"/>
          <ac:spMkLst>
            <pc:docMk/>
            <pc:sldMk cId="3345717830" sldId="266"/>
            <ac:spMk id="22" creationId="{896083C8-1401-4950-AF56-E2FAFE42D656}"/>
          </ac:spMkLst>
        </pc:spChg>
        <pc:graphicFrameChg chg="add mod modGraphic">
          <ac:chgData name="Neena Shereen" userId="2c21b278b05b2d66" providerId="LiveId" clId="{7062AD80-C8EA-41CC-8092-803B7BF8A368}" dt="2020-08-11T03:15:59.684" v="2384" actId="20577"/>
          <ac:graphicFrameMkLst>
            <pc:docMk/>
            <pc:sldMk cId="3345717830" sldId="266"/>
            <ac:graphicFrameMk id="5" creationId="{4CD49E8C-1545-4DD4-BD88-3468662AD519}"/>
          </ac:graphicFrameMkLst>
        </pc:graphicFrameChg>
      </pc:sldChg>
      <pc:sldChg chg="addSp modSp new mod modTransition setBg setClrOvrMap">
        <pc:chgData name="Neena Shereen" userId="2c21b278b05b2d66" providerId="LiveId" clId="{7062AD80-C8EA-41CC-8092-803B7BF8A368}" dt="2020-08-11T04:25:22.666" v="2387"/>
        <pc:sldMkLst>
          <pc:docMk/>
          <pc:sldMk cId="2568642013" sldId="267"/>
        </pc:sldMkLst>
        <pc:spChg chg="mo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2" creationId="{750E2ABA-6259-47B2-9255-7B0EF9F77696}"/>
          </ac:spMkLst>
        </pc:spChg>
        <pc:spChg chg="ad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7" creationId="{DCF4EB5C-ED25-4675-8255-2F5B12CFFCF0}"/>
          </ac:spMkLst>
        </pc:spChg>
        <pc:spChg chg="ad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9" creationId="{9514EC6E-A557-42A2-BCDC-3ABFFC5E564D}"/>
          </ac:spMkLst>
        </pc:spChg>
        <pc:spChg chg="ad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11" creationId="{905482C9-EB42-4BFE-95BF-7FD661F07657}"/>
          </ac:spMkLst>
        </pc:spChg>
        <pc:spChg chg="ad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13" creationId="{7539E646-A625-4A26-86ED-BD90EDD329F7}"/>
          </ac:spMkLst>
        </pc:spChg>
        <pc:spChg chg="ad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15" creationId="{8E019540-1104-4B12-9F83-45F58674186F}"/>
          </ac:spMkLst>
        </pc:spChg>
        <pc:spChg chg="add">
          <ac:chgData name="Neena Shereen" userId="2c21b278b05b2d66" providerId="LiveId" clId="{7062AD80-C8EA-41CC-8092-803B7BF8A368}" dt="2020-08-11T03:15:04.694" v="2334" actId="26606"/>
          <ac:spMkLst>
            <pc:docMk/>
            <pc:sldMk cId="2568642013" sldId="267"/>
            <ac:spMk id="17" creationId="{3580CFD6-E44A-486A-9E73-D8D948F78A34}"/>
          </ac:spMkLst>
        </pc:spChg>
      </pc:sldChg>
      <pc:sldMasterChg chg="add del addSldLayout delSldLayout">
        <pc:chgData name="Neena Shereen" userId="2c21b278b05b2d66" providerId="LiveId" clId="{7062AD80-C8EA-41CC-8092-803B7BF8A368}" dt="2020-08-10T17:18:09.321" v="66" actId="26606"/>
        <pc:sldMasterMkLst>
          <pc:docMk/>
          <pc:sldMasterMk cId="167729707" sldId="2147483648"/>
        </pc:sldMasterMkLst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64549141" sldId="2147483649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820565428" sldId="2147483650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1931483861" sldId="2147483651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1627740237" sldId="2147483652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3798268182" sldId="2147483653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3013309132" sldId="2147483654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2070103698" sldId="2147483655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4087414319" sldId="2147483656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3154069777" sldId="2147483657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1865175938" sldId="2147483658"/>
          </pc:sldLayoutMkLst>
        </pc:sldLayoutChg>
        <pc:sldLayoutChg chg="add del">
          <pc:chgData name="Neena Shereen" userId="2c21b278b05b2d66" providerId="LiveId" clId="{7062AD80-C8EA-41CC-8092-803B7BF8A368}" dt="2020-08-10T17:18:09.321" v="66" actId="26606"/>
          <pc:sldLayoutMkLst>
            <pc:docMk/>
            <pc:sldMasterMk cId="167729707" sldId="2147483648"/>
            <pc:sldLayoutMk cId="3248115452" sldId="2147483659"/>
          </pc:sldLayoutMkLst>
        </pc:sldLayoutChg>
      </pc:sldMasterChg>
      <pc:sldMasterChg chg="add del replId addSldLayout delSldLayout">
        <pc:chgData name="Neena Shereen" userId="2c21b278b05b2d66" providerId="LiveId" clId="{7062AD80-C8EA-41CC-8092-803B7BF8A368}" dt="2020-08-10T17:18:03.076" v="63" actId="26606"/>
        <pc:sldMasterMkLst>
          <pc:docMk/>
          <pc:sldMasterMk cId="1154859038" sldId="2147483660"/>
        </pc:sldMasterMkLst>
        <pc:sldLayoutChg chg="add del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3372520923" sldId="2147483661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622581555" sldId="2147483662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167467762" sldId="2147483663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2334727577" sldId="2147483664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591143793" sldId="2147483665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3447265500" sldId="2147483666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3757370710" sldId="2147483667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771361654" sldId="2147483668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2493388405" sldId="2147483669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3579251648" sldId="2147483670"/>
          </pc:sldLayoutMkLst>
        </pc:sldLayoutChg>
        <pc:sldLayoutChg chg="add del replId">
          <pc:chgData name="Neena Shereen" userId="2c21b278b05b2d66" providerId="LiveId" clId="{7062AD80-C8EA-41CC-8092-803B7BF8A368}" dt="2020-08-10T17:18:03.076" v="63" actId="26606"/>
          <pc:sldLayoutMkLst>
            <pc:docMk/>
            <pc:sldMasterMk cId="1154859038" sldId="2147483660"/>
            <pc:sldLayoutMk cId="4145565604" sldId="2147483671"/>
          </pc:sldLayoutMkLst>
        </pc:sldLayoutChg>
      </pc:sldMasterChg>
      <pc:sldMasterChg chg="add del addSldLayout delSldLayout">
        <pc:chgData name="Neena Shereen" userId="2c21b278b05b2d66" providerId="LiveId" clId="{7062AD80-C8EA-41CC-8092-803B7BF8A368}" dt="2020-08-10T17:18:09.266" v="65" actId="26606"/>
        <pc:sldMasterMkLst>
          <pc:docMk/>
          <pc:sldMasterMk cId="4216657842" sldId="2147483673"/>
        </pc:sldMasterMkLst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2593778020" sldId="2147483662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230569285" sldId="2147483663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3676907640" sldId="2147483664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1142744516" sldId="2147483665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3626225650" sldId="2147483666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2709438417" sldId="2147483667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609896121" sldId="2147483668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743838165" sldId="2147483669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1662658323" sldId="2147483670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1419450277" sldId="2147483671"/>
          </pc:sldLayoutMkLst>
        </pc:sldLayoutChg>
        <pc:sldLayoutChg chg="add del">
          <pc:chgData name="Neena Shereen" userId="2c21b278b05b2d66" providerId="LiveId" clId="{7062AD80-C8EA-41CC-8092-803B7BF8A368}" dt="2020-08-10T17:18:09.266" v="65" actId="26606"/>
          <pc:sldLayoutMkLst>
            <pc:docMk/>
            <pc:sldMasterMk cId="4216657842" sldId="2147483673"/>
            <pc:sldLayoutMk cId="3811551720" sldId="2147483672"/>
          </pc:sldLayoutMkLst>
        </pc:sldLayoutChg>
      </pc:sldMasterChg>
      <pc:sldMasterChg chg="add modTransition addSldLayout modSldLayout">
        <pc:chgData name="Neena Shereen" userId="2c21b278b05b2d66" providerId="LiveId" clId="{7062AD80-C8EA-41CC-8092-803B7BF8A368}" dt="2020-08-11T04:25:22.666" v="2387"/>
        <pc:sldMasterMkLst>
          <pc:docMk/>
          <pc:sldMasterMk cId="318043119" sldId="2147483686"/>
        </pc:sldMasterMkLst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2207569648" sldId="2147483675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4105803996" sldId="2147483676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20345005" sldId="2147483677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508024813" sldId="2147483678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2048514565" sldId="2147483679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287041128" sldId="2147483680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572368853" sldId="2147483681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45590480" sldId="2147483682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20334228" sldId="2147483683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919871531" sldId="2147483684"/>
          </pc:sldLayoutMkLst>
        </pc:sldLayoutChg>
        <pc:sldLayoutChg chg="add modTransition">
          <pc:chgData name="Neena Shereen" userId="2c21b278b05b2d66" providerId="LiveId" clId="{7062AD80-C8EA-41CC-8092-803B7BF8A368}" dt="2020-08-11T04:25:22.666" v="2387"/>
          <pc:sldLayoutMkLst>
            <pc:docMk/>
            <pc:sldMasterMk cId="318043119" sldId="2147483686"/>
            <pc:sldLayoutMk cId="1225336967" sldId="2147483685"/>
          </pc:sldLayoutMkLst>
        </pc:sldLayoutChg>
      </pc:sldMasterChg>
    </pc:docChg>
  </pc:docChgLst>
  <pc:docChgLst>
    <pc:chgData name="Neena Shereen" userId="2c21b278b05b2d66" providerId="LiveId" clId="{1769248A-57B5-4BDE-BFD5-AB5A6B9CF442}"/>
    <pc:docChg chg="custSel addSld delSld modSld">
      <pc:chgData name="Neena Shereen" userId="2c21b278b05b2d66" providerId="LiveId" clId="{1769248A-57B5-4BDE-BFD5-AB5A6B9CF442}" dt="2021-02-10T20:07:28.324" v="106" actId="313"/>
      <pc:docMkLst>
        <pc:docMk/>
      </pc:docMkLst>
      <pc:sldChg chg="modSp mod">
        <pc:chgData name="Neena Shereen" userId="2c21b278b05b2d66" providerId="LiveId" clId="{1769248A-57B5-4BDE-BFD5-AB5A6B9CF442}" dt="2021-02-10T18:59:31.232" v="5" actId="14100"/>
        <pc:sldMkLst>
          <pc:docMk/>
          <pc:sldMk cId="1293163313" sldId="258"/>
        </pc:sldMkLst>
        <pc:picChg chg="mod">
          <ac:chgData name="Neena Shereen" userId="2c21b278b05b2d66" providerId="LiveId" clId="{1769248A-57B5-4BDE-BFD5-AB5A6B9CF442}" dt="2021-02-10T18:59:31.232" v="5" actId="14100"/>
          <ac:picMkLst>
            <pc:docMk/>
            <pc:sldMk cId="1293163313" sldId="258"/>
            <ac:picMk id="11" creationId="{2D3BF339-4F0B-4CA3-A1F0-1C2BD66EC3FF}"/>
          </ac:picMkLst>
        </pc:picChg>
      </pc:sldChg>
      <pc:sldChg chg="addSp modSp mod">
        <pc:chgData name="Neena Shereen" userId="2c21b278b05b2d66" providerId="LiveId" clId="{1769248A-57B5-4BDE-BFD5-AB5A6B9CF442}" dt="2021-02-10T20:07:28.324" v="106" actId="313"/>
        <pc:sldMkLst>
          <pc:docMk/>
          <pc:sldMk cId="2568642013" sldId="267"/>
        </pc:sldMkLst>
        <pc:spChg chg="mod">
          <ac:chgData name="Neena Shereen" userId="2c21b278b05b2d66" providerId="LiveId" clId="{1769248A-57B5-4BDE-BFD5-AB5A6B9CF442}" dt="2021-02-10T20:07:28.324" v="106" actId="313"/>
          <ac:spMkLst>
            <pc:docMk/>
            <pc:sldMk cId="2568642013" sldId="267"/>
            <ac:spMk id="2" creationId="{750E2ABA-6259-47B2-9255-7B0EF9F77696}"/>
          </ac:spMkLst>
        </pc:spChg>
        <pc:spChg chg="add mod">
          <ac:chgData name="Neena Shereen" userId="2c21b278b05b2d66" providerId="LiveId" clId="{1769248A-57B5-4BDE-BFD5-AB5A6B9CF442}" dt="2021-02-10T20:06:10.996" v="19" actId="1076"/>
          <ac:spMkLst>
            <pc:docMk/>
            <pc:sldMk cId="2568642013" sldId="267"/>
            <ac:spMk id="10" creationId="{466E63AA-E007-4E1E-8C8D-5CE8780090D0}"/>
          </ac:spMkLst>
        </pc:spChg>
      </pc:sldChg>
      <pc:sldChg chg="addSp delSp modSp new del mod">
        <pc:chgData name="Neena Shereen" userId="2c21b278b05b2d66" providerId="LiveId" clId="{1769248A-57B5-4BDE-BFD5-AB5A6B9CF442}" dt="2021-02-10T19:20:45.514" v="9" actId="47"/>
        <pc:sldMkLst>
          <pc:docMk/>
          <pc:sldMk cId="387423144" sldId="268"/>
        </pc:sldMkLst>
        <pc:graphicFrameChg chg="add del">
          <ac:chgData name="Neena Shereen" userId="2c21b278b05b2d66" providerId="LiveId" clId="{1769248A-57B5-4BDE-BFD5-AB5A6B9CF442}" dt="2021-02-10T18:22:34.802" v="2" actId="478"/>
          <ac:graphicFrameMkLst>
            <pc:docMk/>
            <pc:sldMk cId="387423144" sldId="268"/>
            <ac:graphicFrameMk id="3" creationId="{A104180D-7CC1-4212-9707-820A25203121}"/>
          </ac:graphicFrameMkLst>
        </pc:graphicFrameChg>
        <pc:graphicFrameChg chg="add del mod">
          <ac:chgData name="Neena Shereen" userId="2c21b278b05b2d66" providerId="LiveId" clId="{1769248A-57B5-4BDE-BFD5-AB5A6B9CF442}" dt="2021-02-10T19:20:40.051" v="8" actId="478"/>
          <ac:graphicFrameMkLst>
            <pc:docMk/>
            <pc:sldMk cId="387423144" sldId="268"/>
            <ac:graphicFrameMk id="4" creationId="{07839757-5FEA-4E6A-BF30-931510BF7271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E06E0-277C-4D68-BF3E-34D6A1475B38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266D8-B93F-4895-ACB9-0CDE4571B05B}">
      <dgm:prSet phldrT="[Text]"/>
      <dgm:spPr/>
      <dgm:t>
        <a:bodyPr/>
        <a:lstStyle/>
        <a:p>
          <a:r>
            <a:rPr lang="en-US" dirty="0"/>
            <a:t>Source &amp; Structure</a:t>
          </a:r>
        </a:p>
      </dgm:t>
    </dgm:pt>
    <dgm:pt modelId="{972F2960-C51C-46C8-B6ED-868CE3B24006}" type="parTrans" cxnId="{09EE3B77-9D04-4B27-BD2F-8DFBF3AB42DC}">
      <dgm:prSet/>
      <dgm:spPr/>
      <dgm:t>
        <a:bodyPr/>
        <a:lstStyle/>
        <a:p>
          <a:endParaRPr lang="en-US"/>
        </a:p>
      </dgm:t>
    </dgm:pt>
    <dgm:pt modelId="{A4ACED6A-489B-40D9-B512-358FFA52E0B2}" type="sibTrans" cxnId="{09EE3B77-9D04-4B27-BD2F-8DFBF3AB42DC}">
      <dgm:prSet/>
      <dgm:spPr/>
      <dgm:t>
        <a:bodyPr/>
        <a:lstStyle/>
        <a:p>
          <a:endParaRPr lang="en-US"/>
        </a:p>
      </dgm:t>
    </dgm:pt>
    <dgm:pt modelId="{CE7FC4AB-6957-4AE4-A610-DB7A5904267C}">
      <dgm:prSet phldrT="[Text]"/>
      <dgm:spPr/>
      <dgm:t>
        <a:bodyPr/>
        <a:lstStyle/>
        <a:p>
          <a:r>
            <a:rPr lang="en-US" dirty="0"/>
            <a:t>“StartupExpansionData.xlsx” </a:t>
          </a:r>
        </a:p>
      </dgm:t>
    </dgm:pt>
    <dgm:pt modelId="{90543E6C-AF03-4E0B-87CC-FFBE94A99C7E}" type="parTrans" cxnId="{1FB168B2-7DEE-4CEB-A1CB-D7A2377147C7}">
      <dgm:prSet/>
      <dgm:spPr/>
      <dgm:t>
        <a:bodyPr/>
        <a:lstStyle/>
        <a:p>
          <a:endParaRPr lang="en-US"/>
        </a:p>
      </dgm:t>
    </dgm:pt>
    <dgm:pt modelId="{FC699FC3-3626-4AD6-A692-CEAA1EAAFCDD}" type="sibTrans" cxnId="{1FB168B2-7DEE-4CEB-A1CB-D7A2377147C7}">
      <dgm:prSet/>
      <dgm:spPr/>
      <dgm:t>
        <a:bodyPr/>
        <a:lstStyle/>
        <a:p>
          <a:endParaRPr lang="en-US"/>
        </a:p>
      </dgm:t>
    </dgm:pt>
    <dgm:pt modelId="{F0A66A97-38BF-439A-BA72-5EC31C1654D2}">
      <dgm:prSet phldrT="[Text]"/>
      <dgm:spPr/>
      <dgm:t>
        <a:bodyPr/>
        <a:lstStyle/>
        <a:p>
          <a:r>
            <a:rPr lang="en-US" dirty="0"/>
            <a:t>Information </a:t>
          </a:r>
        </a:p>
      </dgm:t>
    </dgm:pt>
    <dgm:pt modelId="{E24ADF3D-CE39-46FB-A2AC-B01492BFD281}" type="parTrans" cxnId="{66894DBC-688F-431D-B636-D3DE5F3DFA79}">
      <dgm:prSet/>
      <dgm:spPr/>
      <dgm:t>
        <a:bodyPr/>
        <a:lstStyle/>
        <a:p>
          <a:endParaRPr lang="en-US"/>
        </a:p>
      </dgm:t>
    </dgm:pt>
    <dgm:pt modelId="{7627F025-33C1-4095-93BE-20A259D396CC}" type="sibTrans" cxnId="{66894DBC-688F-431D-B636-D3DE5F3DFA79}">
      <dgm:prSet/>
      <dgm:spPr/>
      <dgm:t>
        <a:bodyPr/>
        <a:lstStyle/>
        <a:p>
          <a:endParaRPr lang="en-US"/>
        </a:p>
      </dgm:t>
    </dgm:pt>
    <dgm:pt modelId="{732389CD-E072-40C1-B8A4-52893BE742FE}">
      <dgm:prSet phldrT="[Text]"/>
      <dgm:spPr/>
      <dgm:t>
        <a:bodyPr/>
        <a:lstStyle/>
        <a:p>
          <a:r>
            <a:rPr lang="en-US" dirty="0"/>
            <a:t>concentration of startups in different regions in USA</a:t>
          </a:r>
        </a:p>
      </dgm:t>
    </dgm:pt>
    <dgm:pt modelId="{CF7A1D10-4698-4FF9-8B32-4AEB0A5FF511}" type="parTrans" cxnId="{D04CCB1E-1663-4A23-AC9E-0F372FB98F24}">
      <dgm:prSet/>
      <dgm:spPr/>
      <dgm:t>
        <a:bodyPr/>
        <a:lstStyle/>
        <a:p>
          <a:endParaRPr lang="en-US"/>
        </a:p>
      </dgm:t>
    </dgm:pt>
    <dgm:pt modelId="{86E6BABC-D511-49CB-B6B0-4E2FCEFC2B2A}" type="sibTrans" cxnId="{D04CCB1E-1663-4A23-AC9E-0F372FB98F24}">
      <dgm:prSet/>
      <dgm:spPr/>
      <dgm:t>
        <a:bodyPr/>
        <a:lstStyle/>
        <a:p>
          <a:endParaRPr lang="en-US"/>
        </a:p>
      </dgm:t>
    </dgm:pt>
    <dgm:pt modelId="{8F550273-72B4-4950-9682-30DA47468828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6A9AD098-A6C2-4C07-AA15-5231508480C5}" type="parTrans" cxnId="{4E9F3B80-E62A-4499-B738-0B76FE7EF11A}">
      <dgm:prSet/>
      <dgm:spPr/>
      <dgm:t>
        <a:bodyPr/>
        <a:lstStyle/>
        <a:p>
          <a:endParaRPr lang="en-US"/>
        </a:p>
      </dgm:t>
    </dgm:pt>
    <dgm:pt modelId="{EABDF2DC-0E74-4286-B34A-FFBDAB4F361F}" type="sibTrans" cxnId="{4E9F3B80-E62A-4499-B738-0B76FE7EF11A}">
      <dgm:prSet/>
      <dgm:spPr/>
      <dgm:t>
        <a:bodyPr/>
        <a:lstStyle/>
        <a:p>
          <a:endParaRPr lang="en-US"/>
        </a:p>
      </dgm:t>
    </dgm:pt>
    <dgm:pt modelId="{6A409332-ED47-40B6-8D57-50EE4561CC0F}">
      <dgm:prSet phldrT="[Text]"/>
      <dgm:spPr/>
      <dgm:t>
        <a:bodyPr/>
        <a:lstStyle/>
        <a:p>
          <a:r>
            <a:rPr lang="en-US" dirty="0"/>
            <a:t>  Marketing Rate of Interest’ = Revenue generated” /“marketing expenditure”.</a:t>
          </a:r>
        </a:p>
      </dgm:t>
    </dgm:pt>
    <dgm:pt modelId="{8B6B76EE-AAF6-4BD5-B6A5-0053D3B778A2}" type="parTrans" cxnId="{303E2FC6-4E3C-4761-9DF5-FF7AF90F5093}">
      <dgm:prSet/>
      <dgm:spPr/>
      <dgm:t>
        <a:bodyPr/>
        <a:lstStyle/>
        <a:p>
          <a:endParaRPr lang="en-US"/>
        </a:p>
      </dgm:t>
    </dgm:pt>
    <dgm:pt modelId="{9D35B894-023A-40B1-874D-3144CD378C3F}" type="sibTrans" cxnId="{303E2FC6-4E3C-4761-9DF5-FF7AF90F5093}">
      <dgm:prSet/>
      <dgm:spPr/>
      <dgm:t>
        <a:bodyPr/>
        <a:lstStyle/>
        <a:p>
          <a:endParaRPr lang="en-US"/>
        </a:p>
      </dgm:t>
    </dgm:pt>
    <dgm:pt modelId="{1D3615B1-4401-4E88-8EC5-52CA3506D87A}">
      <dgm:prSet phldrT="[Text]"/>
      <dgm:spPr/>
      <dgm:t>
        <a:bodyPr/>
        <a:lstStyle/>
        <a:p>
          <a:r>
            <a:rPr lang="en-US" dirty="0"/>
            <a:t> Kaggle</a:t>
          </a:r>
        </a:p>
      </dgm:t>
    </dgm:pt>
    <dgm:pt modelId="{82193BB6-90BA-4A49-9842-5EA6897EBDD5}" type="parTrans" cxnId="{160EE5E0-8A02-47C9-88C5-C61903DDF6EC}">
      <dgm:prSet/>
      <dgm:spPr/>
      <dgm:t>
        <a:bodyPr/>
        <a:lstStyle/>
        <a:p>
          <a:endParaRPr lang="en-US"/>
        </a:p>
      </dgm:t>
    </dgm:pt>
    <dgm:pt modelId="{598DFC6F-802C-4910-91EA-098BD5594BFD}" type="sibTrans" cxnId="{160EE5E0-8A02-47C9-88C5-C61903DDF6EC}">
      <dgm:prSet/>
      <dgm:spPr/>
      <dgm:t>
        <a:bodyPr/>
        <a:lstStyle/>
        <a:p>
          <a:endParaRPr lang="en-US"/>
        </a:p>
      </dgm:t>
    </dgm:pt>
    <dgm:pt modelId="{9BEED9C0-33E0-44E5-AC95-D6D65D6BC754}">
      <dgm:prSet phldrT="[Text]"/>
      <dgm:spPr/>
      <dgm:t>
        <a:bodyPr/>
        <a:lstStyle/>
        <a:p>
          <a:r>
            <a:rPr lang="en-US" dirty="0"/>
            <a:t>the income generated by each firm</a:t>
          </a:r>
        </a:p>
      </dgm:t>
    </dgm:pt>
    <dgm:pt modelId="{62920D51-F507-4DF8-8D90-790BAD56044C}" type="parTrans" cxnId="{B1DEF20E-C24F-4B35-BB73-5BA6394F85F4}">
      <dgm:prSet/>
      <dgm:spPr/>
      <dgm:t>
        <a:bodyPr/>
        <a:lstStyle/>
        <a:p>
          <a:endParaRPr lang="en-US"/>
        </a:p>
      </dgm:t>
    </dgm:pt>
    <dgm:pt modelId="{33B79FF5-87C8-4B60-98A2-8934299D7FC6}" type="sibTrans" cxnId="{B1DEF20E-C24F-4B35-BB73-5BA6394F85F4}">
      <dgm:prSet/>
      <dgm:spPr/>
      <dgm:t>
        <a:bodyPr/>
        <a:lstStyle/>
        <a:p>
          <a:endParaRPr lang="en-US"/>
        </a:p>
      </dgm:t>
    </dgm:pt>
    <dgm:pt modelId="{11C307BB-69C7-4309-9656-AC48EF3A769B}">
      <dgm:prSet phldrT="[Text]"/>
      <dgm:spPr/>
      <dgm:t>
        <a:bodyPr/>
        <a:lstStyle/>
        <a:p>
          <a:r>
            <a:rPr lang="en-US" dirty="0"/>
            <a:t>their marketing expenditure, location.</a:t>
          </a:r>
        </a:p>
      </dgm:t>
    </dgm:pt>
    <dgm:pt modelId="{82E04802-12BA-41BF-85C9-D17D33AF6EB4}" type="parTrans" cxnId="{E1EC95B7-2ADA-4CB2-A75A-53616DC5B4BD}">
      <dgm:prSet/>
      <dgm:spPr/>
      <dgm:t>
        <a:bodyPr/>
        <a:lstStyle/>
        <a:p>
          <a:endParaRPr lang="en-US"/>
        </a:p>
      </dgm:t>
    </dgm:pt>
    <dgm:pt modelId="{1BAE6B28-BDB6-420A-AEA9-13BE50BBBE56}" type="sibTrans" cxnId="{E1EC95B7-2ADA-4CB2-A75A-53616DC5B4BD}">
      <dgm:prSet/>
      <dgm:spPr/>
      <dgm:t>
        <a:bodyPr/>
        <a:lstStyle/>
        <a:p>
          <a:endParaRPr lang="en-US"/>
        </a:p>
      </dgm:t>
    </dgm:pt>
    <dgm:pt modelId="{67DA37A1-DABF-49A3-97B8-C7084CEE55C7}">
      <dgm:prSet phldrT="[Text]"/>
      <dgm:spPr/>
      <dgm:t>
        <a:bodyPr/>
        <a:lstStyle/>
        <a:p>
          <a:r>
            <a:rPr lang="en-US" dirty="0"/>
            <a:t> 150 rows and 7 columns with no missing values or predominant outliers.</a:t>
          </a:r>
        </a:p>
      </dgm:t>
    </dgm:pt>
    <dgm:pt modelId="{03988D05-2E36-4518-9276-A287EB048161}" type="parTrans" cxnId="{8FA70D53-8AF5-4D03-BA70-AE2FE2E5937D}">
      <dgm:prSet/>
      <dgm:spPr/>
      <dgm:t>
        <a:bodyPr/>
        <a:lstStyle/>
        <a:p>
          <a:endParaRPr lang="en-US"/>
        </a:p>
      </dgm:t>
    </dgm:pt>
    <dgm:pt modelId="{7AD5D1EF-3B0C-404D-94E5-B80996FB7B30}" type="sibTrans" cxnId="{8FA70D53-8AF5-4D03-BA70-AE2FE2E5937D}">
      <dgm:prSet/>
      <dgm:spPr/>
      <dgm:t>
        <a:bodyPr/>
        <a:lstStyle/>
        <a:p>
          <a:endParaRPr lang="en-US"/>
        </a:p>
      </dgm:t>
    </dgm:pt>
    <dgm:pt modelId="{DE5B3DEA-3473-4A91-9341-C803735ED03F}">
      <dgm:prSet phldrT="[Text]"/>
      <dgm:spPr/>
      <dgm:t>
        <a:bodyPr/>
        <a:lstStyle/>
        <a:p>
          <a:r>
            <a:rPr lang="en-US" dirty="0"/>
            <a:t>Marketing ROI measures the revenue generated by per unit marketing expenditure. </a:t>
          </a:r>
        </a:p>
      </dgm:t>
    </dgm:pt>
    <dgm:pt modelId="{68E6957B-7042-4BE6-8731-DD5B088D8693}" type="parTrans" cxnId="{7902F110-14A9-40D4-887B-4E00A720D068}">
      <dgm:prSet/>
      <dgm:spPr/>
      <dgm:t>
        <a:bodyPr/>
        <a:lstStyle/>
        <a:p>
          <a:endParaRPr lang="en-US"/>
        </a:p>
      </dgm:t>
    </dgm:pt>
    <dgm:pt modelId="{0CD0D694-3D8B-47AB-8D23-D678D9E6DFE1}" type="sibTrans" cxnId="{7902F110-14A9-40D4-887B-4E00A720D068}">
      <dgm:prSet/>
      <dgm:spPr/>
      <dgm:t>
        <a:bodyPr/>
        <a:lstStyle/>
        <a:p>
          <a:endParaRPr lang="en-US"/>
        </a:p>
      </dgm:t>
    </dgm:pt>
    <dgm:pt modelId="{96B8498E-B0DC-4AB3-81E8-11D543923F62}">
      <dgm:prSet phldrT="[Text]"/>
      <dgm:spPr/>
      <dgm:t>
        <a:bodyPr/>
        <a:lstStyle/>
        <a:p>
          <a:r>
            <a:rPr lang="en-US" dirty="0"/>
            <a:t>Standardized  using Z-score.</a:t>
          </a:r>
        </a:p>
      </dgm:t>
    </dgm:pt>
    <dgm:pt modelId="{B607307B-2F13-4FF0-80AA-A815EF28A9AD}" type="parTrans" cxnId="{E7B9E3A1-4E70-4299-BABE-FF73EBACE593}">
      <dgm:prSet/>
      <dgm:spPr/>
      <dgm:t>
        <a:bodyPr/>
        <a:lstStyle/>
        <a:p>
          <a:endParaRPr lang="en-US"/>
        </a:p>
      </dgm:t>
    </dgm:pt>
    <dgm:pt modelId="{5F7B569D-810D-4F89-8477-6C6330DF44C9}" type="sibTrans" cxnId="{E7B9E3A1-4E70-4299-BABE-FF73EBACE593}">
      <dgm:prSet/>
      <dgm:spPr/>
      <dgm:t>
        <a:bodyPr/>
        <a:lstStyle/>
        <a:p>
          <a:endParaRPr lang="en-US"/>
        </a:p>
      </dgm:t>
    </dgm:pt>
    <dgm:pt modelId="{77352831-3114-4AE7-B3FC-56DB576F885C}" type="pres">
      <dgm:prSet presAssocID="{C1AE06E0-277C-4D68-BF3E-34D6A1475B38}" presName="linear" presStyleCnt="0">
        <dgm:presLayoutVars>
          <dgm:dir/>
          <dgm:animLvl val="lvl"/>
          <dgm:resizeHandles val="exact"/>
        </dgm:presLayoutVars>
      </dgm:prSet>
      <dgm:spPr/>
    </dgm:pt>
    <dgm:pt modelId="{09DF9C7D-1DCF-4ED4-A8F7-A9E8041482EF}" type="pres">
      <dgm:prSet presAssocID="{A64266D8-B93F-4895-ACB9-0CDE4571B05B}" presName="parentLin" presStyleCnt="0"/>
      <dgm:spPr/>
    </dgm:pt>
    <dgm:pt modelId="{0E9E228B-6179-416F-A6A3-BF571C8B7F2F}" type="pres">
      <dgm:prSet presAssocID="{A64266D8-B93F-4895-ACB9-0CDE4571B05B}" presName="parentLeftMargin" presStyleLbl="node1" presStyleIdx="0" presStyleCnt="3"/>
      <dgm:spPr/>
    </dgm:pt>
    <dgm:pt modelId="{4C07848D-118C-405C-B65C-7AF1C7BE3D79}" type="pres">
      <dgm:prSet presAssocID="{A64266D8-B93F-4895-ACB9-0CDE4571B0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2A0111-15E2-4074-8868-9B8CDC317177}" type="pres">
      <dgm:prSet presAssocID="{A64266D8-B93F-4895-ACB9-0CDE4571B05B}" presName="negativeSpace" presStyleCnt="0"/>
      <dgm:spPr/>
    </dgm:pt>
    <dgm:pt modelId="{47306113-DA54-4A96-B5BB-D21CA5D44DD4}" type="pres">
      <dgm:prSet presAssocID="{A64266D8-B93F-4895-ACB9-0CDE4571B05B}" presName="childText" presStyleLbl="conFgAcc1" presStyleIdx="0" presStyleCnt="3">
        <dgm:presLayoutVars>
          <dgm:bulletEnabled val="1"/>
        </dgm:presLayoutVars>
      </dgm:prSet>
      <dgm:spPr/>
    </dgm:pt>
    <dgm:pt modelId="{1C9B9B6F-560A-44E4-8718-0ADC8C5A0620}" type="pres">
      <dgm:prSet presAssocID="{A4ACED6A-489B-40D9-B512-358FFA52E0B2}" presName="spaceBetweenRectangles" presStyleCnt="0"/>
      <dgm:spPr/>
    </dgm:pt>
    <dgm:pt modelId="{2CCAE8F1-A6C6-4F8E-BD91-2780344F834B}" type="pres">
      <dgm:prSet presAssocID="{F0A66A97-38BF-439A-BA72-5EC31C1654D2}" presName="parentLin" presStyleCnt="0"/>
      <dgm:spPr/>
    </dgm:pt>
    <dgm:pt modelId="{40E750A5-8006-4530-A3CF-5C6B66B7D205}" type="pres">
      <dgm:prSet presAssocID="{F0A66A97-38BF-439A-BA72-5EC31C1654D2}" presName="parentLeftMargin" presStyleLbl="node1" presStyleIdx="0" presStyleCnt="3"/>
      <dgm:spPr/>
    </dgm:pt>
    <dgm:pt modelId="{9782AAD6-B976-4D43-9DAD-0754F431987C}" type="pres">
      <dgm:prSet presAssocID="{F0A66A97-38BF-439A-BA72-5EC31C1654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7A6B93-5876-4E29-8915-D7DC71988A00}" type="pres">
      <dgm:prSet presAssocID="{F0A66A97-38BF-439A-BA72-5EC31C1654D2}" presName="negativeSpace" presStyleCnt="0"/>
      <dgm:spPr/>
    </dgm:pt>
    <dgm:pt modelId="{9516C1E9-B963-452E-A505-EBACC7944084}" type="pres">
      <dgm:prSet presAssocID="{F0A66A97-38BF-439A-BA72-5EC31C1654D2}" presName="childText" presStyleLbl="conFgAcc1" presStyleIdx="1" presStyleCnt="3">
        <dgm:presLayoutVars>
          <dgm:bulletEnabled val="1"/>
        </dgm:presLayoutVars>
      </dgm:prSet>
      <dgm:spPr/>
    </dgm:pt>
    <dgm:pt modelId="{B989CFA6-415A-4705-9556-01A9C04F9046}" type="pres">
      <dgm:prSet presAssocID="{7627F025-33C1-4095-93BE-20A259D396CC}" presName="spaceBetweenRectangles" presStyleCnt="0"/>
      <dgm:spPr/>
    </dgm:pt>
    <dgm:pt modelId="{207B80EE-165B-4F4A-87A4-43E25E14D57A}" type="pres">
      <dgm:prSet presAssocID="{8F550273-72B4-4950-9682-30DA47468828}" presName="parentLin" presStyleCnt="0"/>
      <dgm:spPr/>
    </dgm:pt>
    <dgm:pt modelId="{B95F891E-E2DA-4543-8F17-E58CCE12652F}" type="pres">
      <dgm:prSet presAssocID="{8F550273-72B4-4950-9682-30DA47468828}" presName="parentLeftMargin" presStyleLbl="node1" presStyleIdx="1" presStyleCnt="3"/>
      <dgm:spPr/>
    </dgm:pt>
    <dgm:pt modelId="{3010B2FA-FEF4-4311-BF8F-4BE3A24DC4AF}" type="pres">
      <dgm:prSet presAssocID="{8F550273-72B4-4950-9682-30DA474688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B40A58-97AD-4D7D-935D-0B2A432F4317}" type="pres">
      <dgm:prSet presAssocID="{8F550273-72B4-4950-9682-30DA47468828}" presName="negativeSpace" presStyleCnt="0"/>
      <dgm:spPr/>
    </dgm:pt>
    <dgm:pt modelId="{A50D6A2F-5BBC-4584-933D-445CBE5326EC}" type="pres">
      <dgm:prSet presAssocID="{8F550273-72B4-4950-9682-30DA474688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DEF20E-C24F-4B35-BB73-5BA6394F85F4}" srcId="{F0A66A97-38BF-439A-BA72-5EC31C1654D2}" destId="{9BEED9C0-33E0-44E5-AC95-D6D65D6BC754}" srcOrd="1" destOrd="0" parTransId="{62920D51-F507-4DF8-8D90-790BAD56044C}" sibTransId="{33B79FF5-87C8-4B60-98A2-8934299D7FC6}"/>
    <dgm:cxn modelId="{7902F110-14A9-40D4-887B-4E00A720D068}" srcId="{8F550273-72B4-4950-9682-30DA47468828}" destId="{DE5B3DEA-3473-4A91-9341-C803735ED03F}" srcOrd="1" destOrd="0" parTransId="{68E6957B-7042-4BE6-8731-DD5B088D8693}" sibTransId="{0CD0D694-3D8B-47AB-8D23-D678D9E6DFE1}"/>
    <dgm:cxn modelId="{D04CCB1E-1663-4A23-AC9E-0F372FB98F24}" srcId="{F0A66A97-38BF-439A-BA72-5EC31C1654D2}" destId="{732389CD-E072-40C1-B8A4-52893BE742FE}" srcOrd="0" destOrd="0" parTransId="{CF7A1D10-4698-4FF9-8B32-4AEB0A5FF511}" sibTransId="{86E6BABC-D511-49CB-B6B0-4E2FCEFC2B2A}"/>
    <dgm:cxn modelId="{E72F2D26-EFA5-4F6F-BFB8-B07A4EADF980}" type="presOf" srcId="{732389CD-E072-40C1-B8A4-52893BE742FE}" destId="{9516C1E9-B963-452E-A505-EBACC7944084}" srcOrd="0" destOrd="0" presId="urn:microsoft.com/office/officeart/2005/8/layout/list1"/>
    <dgm:cxn modelId="{ADA29F36-74BF-4337-A2B8-3E6E3346592B}" type="presOf" srcId="{11C307BB-69C7-4309-9656-AC48EF3A769B}" destId="{9516C1E9-B963-452E-A505-EBACC7944084}" srcOrd="0" destOrd="2" presId="urn:microsoft.com/office/officeart/2005/8/layout/list1"/>
    <dgm:cxn modelId="{A06AC151-E589-4897-973B-72995F2592D3}" type="presOf" srcId="{8F550273-72B4-4950-9682-30DA47468828}" destId="{3010B2FA-FEF4-4311-BF8F-4BE3A24DC4AF}" srcOrd="1" destOrd="0" presId="urn:microsoft.com/office/officeart/2005/8/layout/list1"/>
    <dgm:cxn modelId="{8FA70D53-8AF5-4D03-BA70-AE2FE2E5937D}" srcId="{A64266D8-B93F-4895-ACB9-0CDE4571B05B}" destId="{67DA37A1-DABF-49A3-97B8-C7084CEE55C7}" srcOrd="2" destOrd="0" parTransId="{03988D05-2E36-4518-9276-A287EB048161}" sibTransId="{7AD5D1EF-3B0C-404D-94E5-B80996FB7B30}"/>
    <dgm:cxn modelId="{750F1676-A79D-4B6A-A965-F749A0E58A02}" type="presOf" srcId="{C1AE06E0-277C-4D68-BF3E-34D6A1475B38}" destId="{77352831-3114-4AE7-B3FC-56DB576F885C}" srcOrd="0" destOrd="0" presId="urn:microsoft.com/office/officeart/2005/8/layout/list1"/>
    <dgm:cxn modelId="{09EE3B77-9D04-4B27-BD2F-8DFBF3AB42DC}" srcId="{C1AE06E0-277C-4D68-BF3E-34D6A1475B38}" destId="{A64266D8-B93F-4895-ACB9-0CDE4571B05B}" srcOrd="0" destOrd="0" parTransId="{972F2960-C51C-46C8-B6ED-868CE3B24006}" sibTransId="{A4ACED6A-489B-40D9-B512-358FFA52E0B2}"/>
    <dgm:cxn modelId="{892ABF77-4640-4DEC-B868-376CD5892F78}" type="presOf" srcId="{9BEED9C0-33E0-44E5-AC95-D6D65D6BC754}" destId="{9516C1E9-B963-452E-A505-EBACC7944084}" srcOrd="0" destOrd="1" presId="urn:microsoft.com/office/officeart/2005/8/layout/list1"/>
    <dgm:cxn modelId="{6216F07B-FD1A-4B32-AD74-803AD5E6637B}" type="presOf" srcId="{CE7FC4AB-6957-4AE4-A610-DB7A5904267C}" destId="{47306113-DA54-4A96-B5BB-D21CA5D44DD4}" srcOrd="0" destOrd="0" presId="urn:microsoft.com/office/officeart/2005/8/layout/list1"/>
    <dgm:cxn modelId="{4E9F3B80-E62A-4499-B738-0B76FE7EF11A}" srcId="{C1AE06E0-277C-4D68-BF3E-34D6A1475B38}" destId="{8F550273-72B4-4950-9682-30DA47468828}" srcOrd="2" destOrd="0" parTransId="{6A9AD098-A6C2-4C07-AA15-5231508480C5}" sibTransId="{EABDF2DC-0E74-4286-B34A-FFBDAB4F361F}"/>
    <dgm:cxn modelId="{17F04687-8066-48B4-B48A-1F5D8A95DF60}" type="presOf" srcId="{A64266D8-B93F-4895-ACB9-0CDE4571B05B}" destId="{0E9E228B-6179-416F-A6A3-BF571C8B7F2F}" srcOrd="0" destOrd="0" presId="urn:microsoft.com/office/officeart/2005/8/layout/list1"/>
    <dgm:cxn modelId="{75D4DD8D-F053-4A66-AD32-8C519AF3D124}" type="presOf" srcId="{1D3615B1-4401-4E88-8EC5-52CA3506D87A}" destId="{47306113-DA54-4A96-B5BB-D21CA5D44DD4}" srcOrd="0" destOrd="1" presId="urn:microsoft.com/office/officeart/2005/8/layout/list1"/>
    <dgm:cxn modelId="{AAF00394-D5BF-4ABD-A585-60D9A472AA29}" type="presOf" srcId="{96B8498E-B0DC-4AB3-81E8-11D543923F62}" destId="{A50D6A2F-5BBC-4584-933D-445CBE5326EC}" srcOrd="0" destOrd="2" presId="urn:microsoft.com/office/officeart/2005/8/layout/list1"/>
    <dgm:cxn modelId="{ACA9619C-6ADB-4D15-BE19-6E877610CA59}" type="presOf" srcId="{F0A66A97-38BF-439A-BA72-5EC31C1654D2}" destId="{40E750A5-8006-4530-A3CF-5C6B66B7D205}" srcOrd="0" destOrd="0" presId="urn:microsoft.com/office/officeart/2005/8/layout/list1"/>
    <dgm:cxn modelId="{E7B9E3A1-4E70-4299-BABE-FF73EBACE593}" srcId="{8F550273-72B4-4950-9682-30DA47468828}" destId="{96B8498E-B0DC-4AB3-81E8-11D543923F62}" srcOrd="2" destOrd="0" parTransId="{B607307B-2F13-4FF0-80AA-A815EF28A9AD}" sibTransId="{5F7B569D-810D-4F89-8477-6C6330DF44C9}"/>
    <dgm:cxn modelId="{1FB168B2-7DEE-4CEB-A1CB-D7A2377147C7}" srcId="{A64266D8-B93F-4895-ACB9-0CDE4571B05B}" destId="{CE7FC4AB-6957-4AE4-A610-DB7A5904267C}" srcOrd="0" destOrd="0" parTransId="{90543E6C-AF03-4E0B-87CC-FFBE94A99C7E}" sibTransId="{FC699FC3-3626-4AD6-A692-CEAA1EAAFCDD}"/>
    <dgm:cxn modelId="{E1EC95B7-2ADA-4CB2-A75A-53616DC5B4BD}" srcId="{F0A66A97-38BF-439A-BA72-5EC31C1654D2}" destId="{11C307BB-69C7-4309-9656-AC48EF3A769B}" srcOrd="2" destOrd="0" parTransId="{82E04802-12BA-41BF-85C9-D17D33AF6EB4}" sibTransId="{1BAE6B28-BDB6-420A-AEA9-13BE50BBBE56}"/>
    <dgm:cxn modelId="{66894DBC-688F-431D-B636-D3DE5F3DFA79}" srcId="{C1AE06E0-277C-4D68-BF3E-34D6A1475B38}" destId="{F0A66A97-38BF-439A-BA72-5EC31C1654D2}" srcOrd="1" destOrd="0" parTransId="{E24ADF3D-CE39-46FB-A2AC-B01492BFD281}" sibTransId="{7627F025-33C1-4095-93BE-20A259D396CC}"/>
    <dgm:cxn modelId="{303E2FC6-4E3C-4761-9DF5-FF7AF90F5093}" srcId="{8F550273-72B4-4950-9682-30DA47468828}" destId="{6A409332-ED47-40B6-8D57-50EE4561CC0F}" srcOrd="0" destOrd="0" parTransId="{8B6B76EE-AAF6-4BD5-B6A5-0053D3B778A2}" sibTransId="{9D35B894-023A-40B1-874D-3144CD378C3F}"/>
    <dgm:cxn modelId="{28F0CCD2-5464-4E11-8A64-83FAC811E980}" type="presOf" srcId="{DE5B3DEA-3473-4A91-9341-C803735ED03F}" destId="{A50D6A2F-5BBC-4584-933D-445CBE5326EC}" srcOrd="0" destOrd="1" presId="urn:microsoft.com/office/officeart/2005/8/layout/list1"/>
    <dgm:cxn modelId="{2DC6FDD5-92E8-4893-8A6E-A137A9878FE3}" type="presOf" srcId="{8F550273-72B4-4950-9682-30DA47468828}" destId="{B95F891E-E2DA-4543-8F17-E58CCE12652F}" srcOrd="0" destOrd="0" presId="urn:microsoft.com/office/officeart/2005/8/layout/list1"/>
    <dgm:cxn modelId="{9474A7DF-F655-4C41-ABDE-20989F1EB0D4}" type="presOf" srcId="{A64266D8-B93F-4895-ACB9-0CDE4571B05B}" destId="{4C07848D-118C-405C-B65C-7AF1C7BE3D79}" srcOrd="1" destOrd="0" presId="urn:microsoft.com/office/officeart/2005/8/layout/list1"/>
    <dgm:cxn modelId="{160EE5E0-8A02-47C9-88C5-C61903DDF6EC}" srcId="{A64266D8-B93F-4895-ACB9-0CDE4571B05B}" destId="{1D3615B1-4401-4E88-8EC5-52CA3506D87A}" srcOrd="1" destOrd="0" parTransId="{82193BB6-90BA-4A49-9842-5EA6897EBDD5}" sibTransId="{598DFC6F-802C-4910-91EA-098BD5594BFD}"/>
    <dgm:cxn modelId="{DAEC92E7-672D-4827-BCD4-03D7B1DB6175}" type="presOf" srcId="{F0A66A97-38BF-439A-BA72-5EC31C1654D2}" destId="{9782AAD6-B976-4D43-9DAD-0754F431987C}" srcOrd="1" destOrd="0" presId="urn:microsoft.com/office/officeart/2005/8/layout/list1"/>
    <dgm:cxn modelId="{F44253EF-3C8F-49FE-9889-46C3B81FE606}" type="presOf" srcId="{6A409332-ED47-40B6-8D57-50EE4561CC0F}" destId="{A50D6A2F-5BBC-4584-933D-445CBE5326EC}" srcOrd="0" destOrd="0" presId="urn:microsoft.com/office/officeart/2005/8/layout/list1"/>
    <dgm:cxn modelId="{E4D42FF2-E3E1-4BB5-9547-C746C58A9CDA}" type="presOf" srcId="{67DA37A1-DABF-49A3-97B8-C7084CEE55C7}" destId="{47306113-DA54-4A96-B5BB-D21CA5D44DD4}" srcOrd="0" destOrd="2" presId="urn:microsoft.com/office/officeart/2005/8/layout/list1"/>
    <dgm:cxn modelId="{4456CCBE-00E6-4128-8612-C8B41F560C00}" type="presParOf" srcId="{77352831-3114-4AE7-B3FC-56DB576F885C}" destId="{09DF9C7D-1DCF-4ED4-A8F7-A9E8041482EF}" srcOrd="0" destOrd="0" presId="urn:microsoft.com/office/officeart/2005/8/layout/list1"/>
    <dgm:cxn modelId="{EA5F2128-D89F-4A24-B3B4-04F7E45BF84C}" type="presParOf" srcId="{09DF9C7D-1DCF-4ED4-A8F7-A9E8041482EF}" destId="{0E9E228B-6179-416F-A6A3-BF571C8B7F2F}" srcOrd="0" destOrd="0" presId="urn:microsoft.com/office/officeart/2005/8/layout/list1"/>
    <dgm:cxn modelId="{9B0D98B6-F472-474C-B361-81BB3B0651DC}" type="presParOf" srcId="{09DF9C7D-1DCF-4ED4-A8F7-A9E8041482EF}" destId="{4C07848D-118C-405C-B65C-7AF1C7BE3D79}" srcOrd="1" destOrd="0" presId="urn:microsoft.com/office/officeart/2005/8/layout/list1"/>
    <dgm:cxn modelId="{597840EE-ED68-4A7F-AC3D-051FBDE15459}" type="presParOf" srcId="{77352831-3114-4AE7-B3FC-56DB576F885C}" destId="{D72A0111-15E2-4074-8868-9B8CDC317177}" srcOrd="1" destOrd="0" presId="urn:microsoft.com/office/officeart/2005/8/layout/list1"/>
    <dgm:cxn modelId="{3942DCE1-CD81-4B35-BFA1-789BF9523D51}" type="presParOf" srcId="{77352831-3114-4AE7-B3FC-56DB576F885C}" destId="{47306113-DA54-4A96-B5BB-D21CA5D44DD4}" srcOrd="2" destOrd="0" presId="urn:microsoft.com/office/officeart/2005/8/layout/list1"/>
    <dgm:cxn modelId="{2F8E8C46-6F06-4165-A8AC-935DA7F907B8}" type="presParOf" srcId="{77352831-3114-4AE7-B3FC-56DB576F885C}" destId="{1C9B9B6F-560A-44E4-8718-0ADC8C5A0620}" srcOrd="3" destOrd="0" presId="urn:microsoft.com/office/officeart/2005/8/layout/list1"/>
    <dgm:cxn modelId="{46B97C11-7141-4617-89F2-2639A8417113}" type="presParOf" srcId="{77352831-3114-4AE7-B3FC-56DB576F885C}" destId="{2CCAE8F1-A6C6-4F8E-BD91-2780344F834B}" srcOrd="4" destOrd="0" presId="urn:microsoft.com/office/officeart/2005/8/layout/list1"/>
    <dgm:cxn modelId="{8053549D-4501-419C-9AEC-92119B0C1B94}" type="presParOf" srcId="{2CCAE8F1-A6C6-4F8E-BD91-2780344F834B}" destId="{40E750A5-8006-4530-A3CF-5C6B66B7D205}" srcOrd="0" destOrd="0" presId="urn:microsoft.com/office/officeart/2005/8/layout/list1"/>
    <dgm:cxn modelId="{21BE577A-CDF3-4BB1-840A-6A8A08E59206}" type="presParOf" srcId="{2CCAE8F1-A6C6-4F8E-BD91-2780344F834B}" destId="{9782AAD6-B976-4D43-9DAD-0754F431987C}" srcOrd="1" destOrd="0" presId="urn:microsoft.com/office/officeart/2005/8/layout/list1"/>
    <dgm:cxn modelId="{1324EF03-D174-406C-8B70-B502B4DE4BA7}" type="presParOf" srcId="{77352831-3114-4AE7-B3FC-56DB576F885C}" destId="{A67A6B93-5876-4E29-8915-D7DC71988A00}" srcOrd="5" destOrd="0" presId="urn:microsoft.com/office/officeart/2005/8/layout/list1"/>
    <dgm:cxn modelId="{FF4A650C-AEBD-4D1E-AF34-A131B2CAF51A}" type="presParOf" srcId="{77352831-3114-4AE7-B3FC-56DB576F885C}" destId="{9516C1E9-B963-452E-A505-EBACC7944084}" srcOrd="6" destOrd="0" presId="urn:microsoft.com/office/officeart/2005/8/layout/list1"/>
    <dgm:cxn modelId="{BCE881F9-C608-47CF-A652-8BE0358943BC}" type="presParOf" srcId="{77352831-3114-4AE7-B3FC-56DB576F885C}" destId="{B989CFA6-415A-4705-9556-01A9C04F9046}" srcOrd="7" destOrd="0" presId="urn:microsoft.com/office/officeart/2005/8/layout/list1"/>
    <dgm:cxn modelId="{4BB9CC01-E91A-421B-BA93-6E2675907010}" type="presParOf" srcId="{77352831-3114-4AE7-B3FC-56DB576F885C}" destId="{207B80EE-165B-4F4A-87A4-43E25E14D57A}" srcOrd="8" destOrd="0" presId="urn:microsoft.com/office/officeart/2005/8/layout/list1"/>
    <dgm:cxn modelId="{FDAE17D2-A984-4340-A619-E7BD25910E66}" type="presParOf" srcId="{207B80EE-165B-4F4A-87A4-43E25E14D57A}" destId="{B95F891E-E2DA-4543-8F17-E58CCE12652F}" srcOrd="0" destOrd="0" presId="urn:microsoft.com/office/officeart/2005/8/layout/list1"/>
    <dgm:cxn modelId="{CCCABCFD-312C-4DB1-A2A1-CB26521F07F9}" type="presParOf" srcId="{207B80EE-165B-4F4A-87A4-43E25E14D57A}" destId="{3010B2FA-FEF4-4311-BF8F-4BE3A24DC4AF}" srcOrd="1" destOrd="0" presId="urn:microsoft.com/office/officeart/2005/8/layout/list1"/>
    <dgm:cxn modelId="{5DCA3907-1F2A-4D16-945B-0D486001B180}" type="presParOf" srcId="{77352831-3114-4AE7-B3FC-56DB576F885C}" destId="{29B40A58-97AD-4D7D-935D-0B2A432F4317}" srcOrd="9" destOrd="0" presId="urn:microsoft.com/office/officeart/2005/8/layout/list1"/>
    <dgm:cxn modelId="{F0169AD0-1CCF-40BA-BED5-BBE5E29B1621}" type="presParOf" srcId="{77352831-3114-4AE7-B3FC-56DB576F885C}" destId="{A50D6A2F-5BBC-4584-933D-445CBE5326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309FC-488F-4CC8-B925-5670FA558B1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B6E5EF-A9F9-4F6D-B253-52F51B71A1F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</a:p>
      </dgm:t>
    </dgm:pt>
    <dgm:pt modelId="{F5BFEDEB-A55B-4B13-B39E-7D1195196C75}" type="parTrans" cxnId="{938B534C-00A5-4016-9AE7-64CE11D18422}">
      <dgm:prSet/>
      <dgm:spPr/>
      <dgm:t>
        <a:bodyPr/>
        <a:lstStyle/>
        <a:p>
          <a:endParaRPr lang="en-US"/>
        </a:p>
      </dgm:t>
    </dgm:pt>
    <dgm:pt modelId="{9D3AD77D-C18D-4207-AF97-2AC08F878FBA}" type="sibTrans" cxnId="{938B534C-00A5-4016-9AE7-64CE11D18422}">
      <dgm:prSet/>
      <dgm:spPr/>
      <dgm:t>
        <a:bodyPr/>
        <a:lstStyle/>
        <a:p>
          <a:endParaRPr lang="en-US"/>
        </a:p>
      </dgm:t>
    </dgm:pt>
    <dgm:pt modelId="{32DAAD02-7E18-4698-9F40-CDAAE9D6902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analytical functions in PowerBi for EDA</a:t>
          </a:r>
        </a:p>
      </dgm:t>
    </dgm:pt>
    <dgm:pt modelId="{FD9633AA-3E07-43F9-AF62-7ACB693DA891}" type="parTrans" cxnId="{E56B677D-D72B-4278-90B9-2AE08C8C9652}">
      <dgm:prSet/>
      <dgm:spPr/>
      <dgm:t>
        <a:bodyPr/>
        <a:lstStyle/>
        <a:p>
          <a:endParaRPr lang="en-US"/>
        </a:p>
      </dgm:t>
    </dgm:pt>
    <dgm:pt modelId="{A47D7B1B-554D-4EF1-8B15-38CC3AF58F37}" type="sibTrans" cxnId="{E56B677D-D72B-4278-90B9-2AE08C8C9652}">
      <dgm:prSet/>
      <dgm:spPr/>
      <dgm:t>
        <a:bodyPr/>
        <a:lstStyle/>
        <a:p>
          <a:endParaRPr lang="en-US"/>
        </a:p>
      </dgm:t>
    </dgm:pt>
    <dgm:pt modelId="{E08C2F6E-1DF8-44C1-9AAD-A25FEB33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  and document the trends in the data </a:t>
          </a:r>
        </a:p>
      </dgm:t>
    </dgm:pt>
    <dgm:pt modelId="{962AAC3A-073D-4A96-8B90-0FCB39732F40}" type="parTrans" cxnId="{93EBAC2D-1BA6-455C-83F4-4929B2EC8841}">
      <dgm:prSet/>
      <dgm:spPr/>
      <dgm:t>
        <a:bodyPr/>
        <a:lstStyle/>
        <a:p>
          <a:endParaRPr lang="en-US"/>
        </a:p>
      </dgm:t>
    </dgm:pt>
    <dgm:pt modelId="{ED563E92-C4EE-4A84-AF6A-B56734CF7A33}" type="sibTrans" cxnId="{93EBAC2D-1BA6-455C-83F4-4929B2EC8841}">
      <dgm:prSet/>
      <dgm:spPr/>
      <dgm:t>
        <a:bodyPr/>
        <a:lstStyle/>
        <a:p>
          <a:endParaRPr lang="en-US"/>
        </a:p>
      </dgm:t>
    </dgm:pt>
    <dgm:pt modelId="{65C24BAB-70D2-4D30-A001-1204001CC25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METHODOLOGY</a:t>
          </a:r>
        </a:p>
      </dgm:t>
    </dgm:pt>
    <dgm:pt modelId="{94D6B23F-5398-4CE8-9B48-70CB9B58B787}" type="parTrans" cxnId="{C88F61BB-76E4-4CFA-8751-94B13CAB7D1D}">
      <dgm:prSet/>
      <dgm:spPr/>
      <dgm:t>
        <a:bodyPr/>
        <a:lstStyle/>
        <a:p>
          <a:endParaRPr lang="en-US"/>
        </a:p>
      </dgm:t>
    </dgm:pt>
    <dgm:pt modelId="{5D508DF7-A928-432F-96EA-E5953526368E}" type="sibTrans" cxnId="{C88F61BB-76E4-4CFA-8751-94B13CAB7D1D}">
      <dgm:prSet/>
      <dgm:spPr/>
      <dgm:t>
        <a:bodyPr/>
        <a:lstStyle/>
        <a:p>
          <a:endParaRPr lang="en-US"/>
        </a:p>
      </dgm:t>
    </dgm:pt>
    <dgm:pt modelId="{D6FACC2B-9A6E-4BF1-B9B4-7665E06902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profiling using PowerBi</a:t>
          </a:r>
        </a:p>
      </dgm:t>
    </dgm:pt>
    <dgm:pt modelId="{41A1EA15-7505-4C57-B95B-49A4F274968A}" type="parTrans" cxnId="{FD1507BB-CDAE-4E41-A44A-6BC7B8F7F14C}">
      <dgm:prSet/>
      <dgm:spPr/>
      <dgm:t>
        <a:bodyPr/>
        <a:lstStyle/>
        <a:p>
          <a:endParaRPr lang="en-US"/>
        </a:p>
      </dgm:t>
    </dgm:pt>
    <dgm:pt modelId="{138D38F1-A0C7-4468-AB1C-4E8B3141CDCA}" type="sibTrans" cxnId="{FD1507BB-CDAE-4E41-A44A-6BC7B8F7F14C}">
      <dgm:prSet/>
      <dgm:spPr/>
      <dgm:t>
        <a:bodyPr/>
        <a:lstStyle/>
        <a:p>
          <a:endParaRPr lang="en-US"/>
        </a:p>
      </dgm:t>
    </dgm:pt>
    <dgm:pt modelId="{0EAD454E-CA9C-4715-9F85-E03F6E2E63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Advance Excel tools for auto filling the geographic details (latitude and longitude)</a:t>
          </a:r>
        </a:p>
      </dgm:t>
    </dgm:pt>
    <dgm:pt modelId="{1CE79A32-753A-482A-B4A7-C2C83CEDCC8A}" type="sibTrans" cxnId="{7390FFFA-4895-4047-98E1-0A2989CF3CC6}">
      <dgm:prSet/>
      <dgm:spPr/>
      <dgm:t>
        <a:bodyPr/>
        <a:lstStyle/>
        <a:p>
          <a:endParaRPr lang="en-US"/>
        </a:p>
      </dgm:t>
    </dgm:pt>
    <dgm:pt modelId="{E18E196F-129D-472E-9C50-C0DB41E80639}" type="parTrans" cxnId="{7390FFFA-4895-4047-98E1-0A2989CF3CC6}">
      <dgm:prSet/>
      <dgm:spPr/>
      <dgm:t>
        <a:bodyPr/>
        <a:lstStyle/>
        <a:p>
          <a:endParaRPr lang="en-US"/>
        </a:p>
      </dgm:t>
    </dgm:pt>
    <dgm:pt modelId="{DA32294B-7BA8-4444-9F8E-7514E30B959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functions in PowerBi for regional classification</a:t>
          </a:r>
        </a:p>
      </dgm:t>
    </dgm:pt>
    <dgm:pt modelId="{425B171C-F197-4F8E-9977-6535D24FB88D}" type="sibTrans" cxnId="{B1FF1173-F9A6-4F5E-9B9C-22C5A608E0A2}">
      <dgm:prSet/>
      <dgm:spPr/>
      <dgm:t>
        <a:bodyPr/>
        <a:lstStyle/>
        <a:p>
          <a:endParaRPr lang="en-US"/>
        </a:p>
      </dgm:t>
    </dgm:pt>
    <dgm:pt modelId="{96B13A0D-A223-44E9-AF2F-2E9909CAB0D2}" type="parTrans" cxnId="{B1FF1173-F9A6-4F5E-9B9C-22C5A608E0A2}">
      <dgm:prSet/>
      <dgm:spPr/>
      <dgm:t>
        <a:bodyPr/>
        <a:lstStyle/>
        <a:p>
          <a:endParaRPr lang="en-US"/>
        </a:p>
      </dgm:t>
    </dgm:pt>
    <dgm:pt modelId="{BD98BD26-2C6E-49C1-9174-5BE5B2B4E1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analytical tools in PowerBi for calculating hidden variables.</a:t>
          </a:r>
        </a:p>
      </dgm:t>
    </dgm:pt>
    <dgm:pt modelId="{81B1BC04-47D6-4BC5-9C07-ABB290683A26}" type="sibTrans" cxnId="{2E46D483-F475-48E0-9C1F-FBEA2774036B}">
      <dgm:prSet/>
      <dgm:spPr/>
      <dgm:t>
        <a:bodyPr/>
        <a:lstStyle/>
        <a:p>
          <a:endParaRPr lang="en-US"/>
        </a:p>
      </dgm:t>
    </dgm:pt>
    <dgm:pt modelId="{7532BFFA-6863-471D-9F5A-9A4E58B684EB}" type="parTrans" cxnId="{2E46D483-F475-48E0-9C1F-FBEA2774036B}">
      <dgm:prSet/>
      <dgm:spPr/>
      <dgm:t>
        <a:bodyPr/>
        <a:lstStyle/>
        <a:p>
          <a:endParaRPr lang="en-US"/>
        </a:p>
      </dgm:t>
    </dgm:pt>
    <dgm:pt modelId="{9FF9BFBE-09A4-4D3C-B606-82ED998C6634}" type="pres">
      <dgm:prSet presAssocID="{CBD309FC-488F-4CC8-B925-5670FA558B16}" presName="root" presStyleCnt="0">
        <dgm:presLayoutVars>
          <dgm:dir/>
          <dgm:resizeHandles val="exact"/>
        </dgm:presLayoutVars>
      </dgm:prSet>
      <dgm:spPr/>
    </dgm:pt>
    <dgm:pt modelId="{55EB928D-9F6A-4839-B5C0-F87933268C75}" type="pres">
      <dgm:prSet presAssocID="{2BB6E5EF-A9F9-4F6D-B253-52F51B71A1F1}" presName="compNode" presStyleCnt="0"/>
      <dgm:spPr/>
    </dgm:pt>
    <dgm:pt modelId="{903DD9F0-89FD-4133-B4A6-4BB3F0AF0967}" type="pres">
      <dgm:prSet presAssocID="{2BB6E5EF-A9F9-4F6D-B253-52F51B71A1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ree arrows on bullseye"/>
        </a:ext>
      </dgm:extLst>
    </dgm:pt>
    <dgm:pt modelId="{4E1736FC-1557-449E-82B6-650A42B41C7F}" type="pres">
      <dgm:prSet presAssocID="{2BB6E5EF-A9F9-4F6D-B253-52F51B71A1F1}" presName="iconSpace" presStyleCnt="0"/>
      <dgm:spPr/>
    </dgm:pt>
    <dgm:pt modelId="{FB7C79F2-02D3-45F8-BAD7-3E8A90A1EC0B}" type="pres">
      <dgm:prSet presAssocID="{2BB6E5EF-A9F9-4F6D-B253-52F51B71A1F1}" presName="parTx" presStyleLbl="revTx" presStyleIdx="0" presStyleCnt="4">
        <dgm:presLayoutVars>
          <dgm:chMax val="0"/>
          <dgm:chPref val="0"/>
        </dgm:presLayoutVars>
      </dgm:prSet>
      <dgm:spPr/>
    </dgm:pt>
    <dgm:pt modelId="{DB70B2DC-C32E-47EC-B75F-D42B5506D810}" type="pres">
      <dgm:prSet presAssocID="{2BB6E5EF-A9F9-4F6D-B253-52F51B71A1F1}" presName="txSpace" presStyleCnt="0"/>
      <dgm:spPr/>
    </dgm:pt>
    <dgm:pt modelId="{5F896151-EE64-4BC5-B13F-B0098CB0BBEC}" type="pres">
      <dgm:prSet presAssocID="{2BB6E5EF-A9F9-4F6D-B253-52F51B71A1F1}" presName="desTx" presStyleLbl="revTx" presStyleIdx="1" presStyleCnt="4">
        <dgm:presLayoutVars/>
      </dgm:prSet>
      <dgm:spPr/>
    </dgm:pt>
    <dgm:pt modelId="{02A74D65-AE17-4989-837D-D8E1030989AF}" type="pres">
      <dgm:prSet presAssocID="{9D3AD77D-C18D-4207-AF97-2AC08F878FBA}" presName="sibTrans" presStyleCnt="0"/>
      <dgm:spPr/>
    </dgm:pt>
    <dgm:pt modelId="{CC238751-EAF2-4D84-B605-ECA7D1587C03}" type="pres">
      <dgm:prSet presAssocID="{65C24BAB-70D2-4D30-A001-1204001CC259}" presName="compNode" presStyleCnt="0"/>
      <dgm:spPr/>
    </dgm:pt>
    <dgm:pt modelId="{BE70E255-AD75-4683-8D7F-7B3EB11C89B0}" type="pres">
      <dgm:prSet presAssocID="{65C24BAB-70D2-4D30-A001-1204001CC259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th winding through a grassy field"/>
        </a:ext>
      </dgm:extLst>
    </dgm:pt>
    <dgm:pt modelId="{851888AC-7BAF-450F-A30B-EE87EB3A0BF0}" type="pres">
      <dgm:prSet presAssocID="{65C24BAB-70D2-4D30-A001-1204001CC259}" presName="iconSpace" presStyleCnt="0"/>
      <dgm:spPr/>
    </dgm:pt>
    <dgm:pt modelId="{B0FF560F-65AD-4C29-8DDE-92DB861CB6C5}" type="pres">
      <dgm:prSet presAssocID="{65C24BAB-70D2-4D30-A001-1204001CC259}" presName="parTx" presStyleLbl="revTx" presStyleIdx="2" presStyleCnt="4">
        <dgm:presLayoutVars>
          <dgm:chMax val="0"/>
          <dgm:chPref val="0"/>
        </dgm:presLayoutVars>
      </dgm:prSet>
      <dgm:spPr/>
    </dgm:pt>
    <dgm:pt modelId="{17C31E31-981C-4499-9A20-75EAD938D21E}" type="pres">
      <dgm:prSet presAssocID="{65C24BAB-70D2-4D30-A001-1204001CC259}" presName="txSpace" presStyleCnt="0"/>
      <dgm:spPr/>
    </dgm:pt>
    <dgm:pt modelId="{0AFE5295-DDED-41E2-803D-98EBE737C2B5}" type="pres">
      <dgm:prSet presAssocID="{65C24BAB-70D2-4D30-A001-1204001CC259}" presName="desTx" presStyleLbl="revTx" presStyleIdx="3" presStyleCnt="4">
        <dgm:presLayoutVars/>
      </dgm:prSet>
      <dgm:spPr/>
    </dgm:pt>
  </dgm:ptLst>
  <dgm:cxnLst>
    <dgm:cxn modelId="{AA3AF300-6BBE-4A8A-A97B-143F57949B31}" type="presOf" srcId="{D6FACC2B-9A6E-4BF1-B9B4-7665E06902AB}" destId="{5F896151-EE64-4BC5-B13F-B0098CB0BBEC}" srcOrd="0" destOrd="2" presId="urn:microsoft.com/office/officeart/2018/2/layout/IconLabelDescriptionList"/>
    <dgm:cxn modelId="{93EBAC2D-1BA6-455C-83F4-4929B2EC8841}" srcId="{2BB6E5EF-A9F9-4F6D-B253-52F51B71A1F1}" destId="{E08C2F6E-1DF8-44C1-9AAD-A25FEB335B9A}" srcOrd="1" destOrd="0" parTransId="{962AAC3A-073D-4A96-8B90-0FCB39732F40}" sibTransId="{ED563E92-C4EE-4A84-AF6A-B56734CF7A33}"/>
    <dgm:cxn modelId="{6003645D-5E20-4864-8E4B-A548C7EE75FC}" type="presOf" srcId="{E08C2F6E-1DF8-44C1-9AAD-A25FEB335B9A}" destId="{5F896151-EE64-4BC5-B13F-B0098CB0BBEC}" srcOrd="0" destOrd="1" presId="urn:microsoft.com/office/officeart/2018/2/layout/IconLabelDescriptionList"/>
    <dgm:cxn modelId="{938B534C-00A5-4016-9AE7-64CE11D18422}" srcId="{CBD309FC-488F-4CC8-B925-5670FA558B16}" destId="{2BB6E5EF-A9F9-4F6D-B253-52F51B71A1F1}" srcOrd="0" destOrd="0" parTransId="{F5BFEDEB-A55B-4B13-B39E-7D1195196C75}" sibTransId="{9D3AD77D-C18D-4207-AF97-2AC08F878FBA}"/>
    <dgm:cxn modelId="{2CFAA671-AA1D-401C-B694-642D8A402040}" type="presOf" srcId="{CBD309FC-488F-4CC8-B925-5670FA558B16}" destId="{9FF9BFBE-09A4-4D3C-B606-82ED998C6634}" srcOrd="0" destOrd="0" presId="urn:microsoft.com/office/officeart/2018/2/layout/IconLabelDescriptionList"/>
    <dgm:cxn modelId="{B1FF1173-F9A6-4F5E-9B9C-22C5A608E0A2}" srcId="{65C24BAB-70D2-4D30-A001-1204001CC259}" destId="{DA32294B-7BA8-4444-9F8E-7514E30B959C}" srcOrd="1" destOrd="0" parTransId="{96B13A0D-A223-44E9-AF2F-2E9909CAB0D2}" sibTransId="{425B171C-F197-4F8E-9977-6535D24FB88D}"/>
    <dgm:cxn modelId="{B091E37B-7E62-4540-9A2B-84E51F6D6E80}" type="presOf" srcId="{32DAAD02-7E18-4698-9F40-CDAAE9D69025}" destId="{5F896151-EE64-4BC5-B13F-B0098CB0BBEC}" srcOrd="0" destOrd="0" presId="urn:microsoft.com/office/officeart/2018/2/layout/IconLabelDescriptionList"/>
    <dgm:cxn modelId="{E56B677D-D72B-4278-90B9-2AE08C8C9652}" srcId="{2BB6E5EF-A9F9-4F6D-B253-52F51B71A1F1}" destId="{32DAAD02-7E18-4698-9F40-CDAAE9D69025}" srcOrd="0" destOrd="0" parTransId="{FD9633AA-3E07-43F9-AF62-7ACB693DA891}" sibTransId="{A47D7B1B-554D-4EF1-8B15-38CC3AF58F37}"/>
    <dgm:cxn modelId="{2E46D483-F475-48E0-9C1F-FBEA2774036B}" srcId="{65C24BAB-70D2-4D30-A001-1204001CC259}" destId="{BD98BD26-2C6E-49C1-9174-5BE5B2B4E172}" srcOrd="2" destOrd="0" parTransId="{7532BFFA-6863-471D-9F5A-9A4E58B684EB}" sibTransId="{81B1BC04-47D6-4BC5-9C07-ABB290683A26}"/>
    <dgm:cxn modelId="{D1E1778D-0FBD-47A6-9C49-F17417F02CFA}" type="presOf" srcId="{DA32294B-7BA8-4444-9F8E-7514E30B959C}" destId="{0AFE5295-DDED-41E2-803D-98EBE737C2B5}" srcOrd="0" destOrd="1" presId="urn:microsoft.com/office/officeart/2018/2/layout/IconLabelDescriptionList"/>
    <dgm:cxn modelId="{560B24B9-BB82-4B11-BC46-7AE0F1F7DE98}" type="presOf" srcId="{2BB6E5EF-A9F9-4F6D-B253-52F51B71A1F1}" destId="{FB7C79F2-02D3-45F8-BAD7-3E8A90A1EC0B}" srcOrd="0" destOrd="0" presId="urn:microsoft.com/office/officeart/2018/2/layout/IconLabelDescriptionList"/>
    <dgm:cxn modelId="{FD1507BB-CDAE-4E41-A44A-6BC7B8F7F14C}" srcId="{2BB6E5EF-A9F9-4F6D-B253-52F51B71A1F1}" destId="{D6FACC2B-9A6E-4BF1-B9B4-7665E06902AB}" srcOrd="2" destOrd="0" parTransId="{41A1EA15-7505-4C57-B95B-49A4F274968A}" sibTransId="{138D38F1-A0C7-4468-AB1C-4E8B3141CDCA}"/>
    <dgm:cxn modelId="{C88F61BB-76E4-4CFA-8751-94B13CAB7D1D}" srcId="{CBD309FC-488F-4CC8-B925-5670FA558B16}" destId="{65C24BAB-70D2-4D30-A001-1204001CC259}" srcOrd="1" destOrd="0" parTransId="{94D6B23F-5398-4CE8-9B48-70CB9B58B787}" sibTransId="{5D508DF7-A928-432F-96EA-E5953526368E}"/>
    <dgm:cxn modelId="{AF09D5BC-5C9A-4281-8C7A-AD7A1E8AC775}" type="presOf" srcId="{0EAD454E-CA9C-4715-9F85-E03F6E2E6389}" destId="{0AFE5295-DDED-41E2-803D-98EBE737C2B5}" srcOrd="0" destOrd="0" presId="urn:microsoft.com/office/officeart/2018/2/layout/IconLabelDescriptionList"/>
    <dgm:cxn modelId="{CB33D4C3-04C7-4235-9C01-F90D48946131}" type="presOf" srcId="{BD98BD26-2C6E-49C1-9174-5BE5B2B4E172}" destId="{0AFE5295-DDED-41E2-803D-98EBE737C2B5}" srcOrd="0" destOrd="2" presId="urn:microsoft.com/office/officeart/2018/2/layout/IconLabelDescriptionList"/>
    <dgm:cxn modelId="{DAFAE1D2-DAF1-469B-A69D-80C91FB85F6E}" type="presOf" srcId="{65C24BAB-70D2-4D30-A001-1204001CC259}" destId="{B0FF560F-65AD-4C29-8DDE-92DB861CB6C5}" srcOrd="0" destOrd="0" presId="urn:microsoft.com/office/officeart/2018/2/layout/IconLabelDescriptionList"/>
    <dgm:cxn modelId="{7390FFFA-4895-4047-98E1-0A2989CF3CC6}" srcId="{65C24BAB-70D2-4D30-A001-1204001CC259}" destId="{0EAD454E-CA9C-4715-9F85-E03F6E2E6389}" srcOrd="0" destOrd="0" parTransId="{E18E196F-129D-472E-9C50-C0DB41E80639}" sibTransId="{1CE79A32-753A-482A-B4A7-C2C83CEDCC8A}"/>
    <dgm:cxn modelId="{05657967-4DD5-4EC2-BA2C-8A6AECFF2BB6}" type="presParOf" srcId="{9FF9BFBE-09A4-4D3C-B606-82ED998C6634}" destId="{55EB928D-9F6A-4839-B5C0-F87933268C75}" srcOrd="0" destOrd="0" presId="urn:microsoft.com/office/officeart/2018/2/layout/IconLabelDescriptionList"/>
    <dgm:cxn modelId="{CA520D70-66A3-4F81-BA22-0AA867439C38}" type="presParOf" srcId="{55EB928D-9F6A-4839-B5C0-F87933268C75}" destId="{903DD9F0-89FD-4133-B4A6-4BB3F0AF0967}" srcOrd="0" destOrd="0" presId="urn:microsoft.com/office/officeart/2018/2/layout/IconLabelDescriptionList"/>
    <dgm:cxn modelId="{DB560B03-48D2-4B07-AB1F-6B1993D42723}" type="presParOf" srcId="{55EB928D-9F6A-4839-B5C0-F87933268C75}" destId="{4E1736FC-1557-449E-82B6-650A42B41C7F}" srcOrd="1" destOrd="0" presId="urn:microsoft.com/office/officeart/2018/2/layout/IconLabelDescriptionList"/>
    <dgm:cxn modelId="{F5F71A35-B54F-4A80-88E7-17AAF495E547}" type="presParOf" srcId="{55EB928D-9F6A-4839-B5C0-F87933268C75}" destId="{FB7C79F2-02D3-45F8-BAD7-3E8A90A1EC0B}" srcOrd="2" destOrd="0" presId="urn:microsoft.com/office/officeart/2018/2/layout/IconLabelDescriptionList"/>
    <dgm:cxn modelId="{B03F2869-47F6-4A40-864D-92DA8D1C2D45}" type="presParOf" srcId="{55EB928D-9F6A-4839-B5C0-F87933268C75}" destId="{DB70B2DC-C32E-47EC-B75F-D42B5506D810}" srcOrd="3" destOrd="0" presId="urn:microsoft.com/office/officeart/2018/2/layout/IconLabelDescriptionList"/>
    <dgm:cxn modelId="{D3726CF8-20A1-4611-AB7B-E5A6C366D7F6}" type="presParOf" srcId="{55EB928D-9F6A-4839-B5C0-F87933268C75}" destId="{5F896151-EE64-4BC5-B13F-B0098CB0BBEC}" srcOrd="4" destOrd="0" presId="urn:microsoft.com/office/officeart/2018/2/layout/IconLabelDescriptionList"/>
    <dgm:cxn modelId="{9AD4D4EA-4DB8-4444-AF15-59E9D6D32146}" type="presParOf" srcId="{9FF9BFBE-09A4-4D3C-B606-82ED998C6634}" destId="{02A74D65-AE17-4989-837D-D8E1030989AF}" srcOrd="1" destOrd="0" presId="urn:microsoft.com/office/officeart/2018/2/layout/IconLabelDescriptionList"/>
    <dgm:cxn modelId="{9BB0AB79-6BF2-4200-BB73-74CCBFC4B443}" type="presParOf" srcId="{9FF9BFBE-09A4-4D3C-B606-82ED998C6634}" destId="{CC238751-EAF2-4D84-B605-ECA7D1587C03}" srcOrd="2" destOrd="0" presId="urn:microsoft.com/office/officeart/2018/2/layout/IconLabelDescriptionList"/>
    <dgm:cxn modelId="{4FFD3465-F783-4CEE-AFF0-986F1D0542E7}" type="presParOf" srcId="{CC238751-EAF2-4D84-B605-ECA7D1587C03}" destId="{BE70E255-AD75-4683-8D7F-7B3EB11C89B0}" srcOrd="0" destOrd="0" presId="urn:microsoft.com/office/officeart/2018/2/layout/IconLabelDescriptionList"/>
    <dgm:cxn modelId="{5CED3D47-8CC3-4FFC-9E59-40BB44025C70}" type="presParOf" srcId="{CC238751-EAF2-4D84-B605-ECA7D1587C03}" destId="{851888AC-7BAF-450F-A30B-EE87EB3A0BF0}" srcOrd="1" destOrd="0" presId="urn:microsoft.com/office/officeart/2018/2/layout/IconLabelDescriptionList"/>
    <dgm:cxn modelId="{F05F23F3-D3A5-4757-B228-DEA9CD73796C}" type="presParOf" srcId="{CC238751-EAF2-4D84-B605-ECA7D1587C03}" destId="{B0FF560F-65AD-4C29-8DDE-92DB861CB6C5}" srcOrd="2" destOrd="0" presId="urn:microsoft.com/office/officeart/2018/2/layout/IconLabelDescriptionList"/>
    <dgm:cxn modelId="{14550F53-C80A-4CDA-9DF5-8543E551D0EF}" type="presParOf" srcId="{CC238751-EAF2-4D84-B605-ECA7D1587C03}" destId="{17C31E31-981C-4499-9A20-75EAD938D21E}" srcOrd="3" destOrd="0" presId="urn:microsoft.com/office/officeart/2018/2/layout/IconLabelDescriptionList"/>
    <dgm:cxn modelId="{07A05F15-6F44-477B-9E2A-132F3BB9BC70}" type="presParOf" srcId="{CC238751-EAF2-4D84-B605-ECA7D1587C03}" destId="{0AFE5295-DDED-41E2-803D-98EBE737C2B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6113-DA54-4A96-B5BB-D21CA5D44DD4}">
      <dsp:nvSpPr>
        <dsp:cNvPr id="0" name=""/>
        <dsp:cNvSpPr/>
      </dsp:nvSpPr>
      <dsp:spPr>
        <a:xfrm>
          <a:off x="0" y="434042"/>
          <a:ext cx="9197278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811" tIns="395732" rIns="7138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“StartupExpansionData.xlsx”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Kaggle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150 rows and 7 columns with no missing values or predominant outliers.</a:t>
          </a:r>
        </a:p>
      </dsp:txBody>
      <dsp:txXfrm>
        <a:off x="0" y="434042"/>
        <a:ext cx="9197278" cy="1346625"/>
      </dsp:txXfrm>
    </dsp:sp>
    <dsp:sp modelId="{4C07848D-118C-405C-B65C-7AF1C7BE3D79}">
      <dsp:nvSpPr>
        <dsp:cNvPr id="0" name=""/>
        <dsp:cNvSpPr/>
      </dsp:nvSpPr>
      <dsp:spPr>
        <a:xfrm>
          <a:off x="459863" y="153602"/>
          <a:ext cx="64380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345" tIns="0" rIns="2433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&amp; Structure</a:t>
          </a:r>
        </a:p>
      </dsp:txBody>
      <dsp:txXfrm>
        <a:off x="487243" y="180982"/>
        <a:ext cx="6383334" cy="506120"/>
      </dsp:txXfrm>
    </dsp:sp>
    <dsp:sp modelId="{9516C1E9-B963-452E-A505-EBACC7944084}">
      <dsp:nvSpPr>
        <dsp:cNvPr id="0" name=""/>
        <dsp:cNvSpPr/>
      </dsp:nvSpPr>
      <dsp:spPr>
        <a:xfrm>
          <a:off x="0" y="2163707"/>
          <a:ext cx="9197278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811" tIns="395732" rIns="7138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concentration of startups in different regions in USA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income generated by each firm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their marketing expenditure, location.</a:t>
          </a:r>
        </a:p>
      </dsp:txBody>
      <dsp:txXfrm>
        <a:off x="0" y="2163707"/>
        <a:ext cx="9197278" cy="1346625"/>
      </dsp:txXfrm>
    </dsp:sp>
    <dsp:sp modelId="{9782AAD6-B976-4D43-9DAD-0754F431987C}">
      <dsp:nvSpPr>
        <dsp:cNvPr id="0" name=""/>
        <dsp:cNvSpPr/>
      </dsp:nvSpPr>
      <dsp:spPr>
        <a:xfrm>
          <a:off x="459863" y="1883267"/>
          <a:ext cx="64380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345" tIns="0" rIns="2433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Information </a:t>
          </a:r>
        </a:p>
      </dsp:txBody>
      <dsp:txXfrm>
        <a:off x="487243" y="1910647"/>
        <a:ext cx="6383334" cy="506120"/>
      </dsp:txXfrm>
    </dsp:sp>
    <dsp:sp modelId="{A50D6A2F-5BBC-4584-933D-445CBE5326EC}">
      <dsp:nvSpPr>
        <dsp:cNvPr id="0" name=""/>
        <dsp:cNvSpPr/>
      </dsp:nvSpPr>
      <dsp:spPr>
        <a:xfrm>
          <a:off x="0" y="3893372"/>
          <a:ext cx="9197278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811" tIns="395732" rIns="7138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 Marketing Rate of Interest’ = Revenue generated” /“marketing expenditure”.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Marketing ROI measures the revenue generated by per unit marketing expenditure.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Standardized  using Z-score.</a:t>
          </a:r>
        </a:p>
      </dsp:txBody>
      <dsp:txXfrm>
        <a:off x="0" y="3893372"/>
        <a:ext cx="9197278" cy="1556100"/>
      </dsp:txXfrm>
    </dsp:sp>
    <dsp:sp modelId="{3010B2FA-FEF4-4311-BF8F-4BE3A24DC4AF}">
      <dsp:nvSpPr>
        <dsp:cNvPr id="0" name=""/>
        <dsp:cNvSpPr/>
      </dsp:nvSpPr>
      <dsp:spPr>
        <a:xfrm>
          <a:off x="459863" y="3612932"/>
          <a:ext cx="64380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345" tIns="0" rIns="2433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Pre-processing</a:t>
          </a:r>
        </a:p>
      </dsp:txBody>
      <dsp:txXfrm>
        <a:off x="487243" y="3640312"/>
        <a:ext cx="638333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DD9F0-89FD-4133-B4A6-4BB3F0AF0967}">
      <dsp:nvSpPr>
        <dsp:cNvPr id="0" name=""/>
        <dsp:cNvSpPr/>
      </dsp:nvSpPr>
      <dsp:spPr>
        <a:xfrm>
          <a:off x="816974" y="3422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C79F2-02D3-45F8-BAD7-3E8A90A1EC0B}">
      <dsp:nvSpPr>
        <dsp:cNvPr id="0" name=""/>
        <dsp:cNvSpPr/>
      </dsp:nvSpPr>
      <dsp:spPr>
        <a:xfrm>
          <a:off x="816974" y="17072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</a:t>
          </a:r>
        </a:p>
      </dsp:txBody>
      <dsp:txXfrm>
        <a:off x="816974" y="1707295"/>
        <a:ext cx="4320000" cy="648000"/>
      </dsp:txXfrm>
    </dsp:sp>
    <dsp:sp modelId="{5F896151-EE64-4BC5-B13F-B0098CB0BBEC}">
      <dsp:nvSpPr>
        <dsp:cNvPr id="0" name=""/>
        <dsp:cNvSpPr/>
      </dsp:nvSpPr>
      <dsp:spPr>
        <a:xfrm>
          <a:off x="816974" y="2430212"/>
          <a:ext cx="4320000" cy="13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analytical functions in PowerBi for EDA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Visualize  and document the trends in the data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profiling using PowerBi</a:t>
          </a:r>
        </a:p>
      </dsp:txBody>
      <dsp:txXfrm>
        <a:off x="816974" y="2430212"/>
        <a:ext cx="4320000" cy="1349843"/>
      </dsp:txXfrm>
    </dsp:sp>
    <dsp:sp modelId="{BE70E255-AD75-4683-8D7F-7B3EB11C89B0}">
      <dsp:nvSpPr>
        <dsp:cNvPr id="0" name=""/>
        <dsp:cNvSpPr/>
      </dsp:nvSpPr>
      <dsp:spPr>
        <a:xfrm>
          <a:off x="5892975" y="34225"/>
          <a:ext cx="1512000" cy="1512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F560F-65AD-4C29-8DDE-92DB861CB6C5}">
      <dsp:nvSpPr>
        <dsp:cNvPr id="0" name=""/>
        <dsp:cNvSpPr/>
      </dsp:nvSpPr>
      <dsp:spPr>
        <a:xfrm>
          <a:off x="5892975" y="17072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METHODOLOGY</a:t>
          </a:r>
        </a:p>
      </dsp:txBody>
      <dsp:txXfrm>
        <a:off x="5892975" y="1707295"/>
        <a:ext cx="4320000" cy="648000"/>
      </dsp:txXfrm>
    </dsp:sp>
    <dsp:sp modelId="{0AFE5295-DDED-41E2-803D-98EBE737C2B5}">
      <dsp:nvSpPr>
        <dsp:cNvPr id="0" name=""/>
        <dsp:cNvSpPr/>
      </dsp:nvSpPr>
      <dsp:spPr>
        <a:xfrm>
          <a:off x="5892975" y="2430212"/>
          <a:ext cx="4320000" cy="13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Advance Excel tools for auto filling the geographic details (latitude and longitude)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functions in PowerBi for regional classification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Other analytical tools in PowerBi for calculating hidden variables.</a:t>
          </a:r>
        </a:p>
      </dsp:txBody>
      <dsp:txXfrm>
        <a:off x="5892975" y="2430212"/>
        <a:ext cx="4320000" cy="134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96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048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422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039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0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481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696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456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411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6885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71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ransition spd="slow">
    <p:wip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88f09440-cc50-46fa-99d8-0763769350a3/ReportSection2314907300477bb96b8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E19856D-8A8F-4B8F-A8DF-EA6F6E59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6" r="9091" b="8456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34" name="Rectangle 2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32F65-5456-4E35-9A33-CB60B08C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Expansion of Startups in US from 2017-2018: Trend Analysis using small scale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438B31-66E0-4AEF-9090-C596816E0C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1" y="5145513"/>
            <a:ext cx="3208866" cy="738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USING POWERBI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FFFFFF">
                    <a:alpha val="75000"/>
                  </a:srgbClr>
                </a:solidFill>
                <a:latin typeface="+mj-lt"/>
                <a:cs typeface="Times New Roman" panose="02020603050405020304" pitchFamily="18" charset="0"/>
              </a:rPr>
              <a:t>Created By Neena Shereen Prathap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03767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E2ABA-6259-47B2-9255-7B0EF9F7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en-US" sz="2800" b="0" i="1" kern="1200" cap="all" dirty="0">
                <a:solidFill>
                  <a:srgbClr val="FFFFFF">
                    <a:alpha val="9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Please click on the link below to view the dashboards</a:t>
            </a:r>
            <a:endParaRPr lang="en-US" sz="6600" b="0" i="1" kern="1200" cap="all" dirty="0">
              <a:solidFill>
                <a:srgbClr val="FFFFFF">
                  <a:alpha val="9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63AA-E007-4E1E-8C8D-5CE8780090D0}"/>
              </a:ext>
            </a:extLst>
          </p:cNvPr>
          <p:cNvSpPr txBox="1"/>
          <p:nvPr/>
        </p:nvSpPr>
        <p:spPr>
          <a:xfrm>
            <a:off x="1948235" y="5050872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startups in USA - Power BI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4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601FBA-7E0D-4973-B46D-3FEAFE86C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212613"/>
              </p:ext>
            </p:extLst>
          </p:nvPr>
        </p:nvGraphicFramePr>
        <p:xfrm>
          <a:off x="2032000" y="719666"/>
          <a:ext cx="9197278" cy="56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FF971-62A5-4563-9ABB-73BD5929EDAD}"/>
              </a:ext>
            </a:extLst>
          </p:cNvPr>
          <p:cNvSpPr txBox="1"/>
          <p:nvPr/>
        </p:nvSpPr>
        <p:spPr>
          <a:xfrm>
            <a:off x="126380" y="3323064"/>
            <a:ext cx="16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atin typeface="Arial Black" panose="020B0A04020102020204" pitchFamily="34" charset="0"/>
              </a:rPr>
              <a:t>DATA</a:t>
            </a:r>
            <a:endParaRPr lang="en-US" sz="36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156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24CE1-8DD1-4C3D-B958-7C7C41FD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 of this analysis</a:t>
            </a:r>
            <a:endParaRPr lang="en-US" sz="28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D49E8C-1545-4DD4-BD88-3468662AD5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730559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71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72397E-C652-4516-A035-28AD9A1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3BF339-4F0B-4CA3-A1F0-1C2BD66EC3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998" y="100209"/>
            <a:ext cx="7537703" cy="6638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316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8224A-E608-4570-B4F7-355BB852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Whole picture of the TREND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A01B0-A841-4476-B2DC-4E38B9A26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Startups in Wisconsin, Utah, Illinois , Florida, New Mexico spend more on marketing  without subsequent increment in average annual revenue.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8D5DD-4E50-411A-B42B-714153FC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548639"/>
            <a:ext cx="7244055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67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68E32-B124-43E1-920A-FE95A4FD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Further Analysis showed….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1281-D9C0-4EC0-99CB-4DA8CA32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The Startups  in ARKANSAS  spend little on marketing , but their average annual revenue is high. </a:t>
            </a:r>
          </a:p>
          <a:p>
            <a:r>
              <a:rPr lang="en-US" dirty="0"/>
              <a:t>The pattern, with the given data show a week positive correlation between Marketing expenditure and income earned. </a:t>
            </a:r>
          </a:p>
          <a:p>
            <a:r>
              <a:rPr lang="en-US" dirty="0"/>
              <a:t> But for certain regions, the relationship is inverse.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50D5BE0-09C3-4D06-AD86-213E0B63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3906"/>
            <a:ext cx="6735272" cy="35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069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825F82-F21D-49A9-98D1-588FA4323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139" y="739127"/>
            <a:ext cx="5629769" cy="31245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EE638A-D3D2-43AC-938C-97AEF9B7D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39931" y="812824"/>
            <a:ext cx="5509282" cy="28923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4854E-18BA-4501-B2E3-177AFDD8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Regional distribution of Revenue and marketing expenditure</a:t>
            </a:r>
          </a:p>
        </p:txBody>
      </p:sp>
    </p:spTree>
    <p:extLst>
      <p:ext uri="{BB962C8B-B14F-4D97-AF65-F5344CB8AC3E}">
        <p14:creationId xmlns:p14="http://schemas.microsoft.com/office/powerpoint/2010/main" val="1872057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68A29-AFA3-4347-9EA4-7FDB8F3F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>
                <a:solidFill>
                  <a:schemeClr val="tx1"/>
                </a:solidFill>
              </a:rPr>
              <a:t>Startups  that spend more than 3000k on marketing , tend to earn relatively higher revenue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0BD131-235E-4E07-8DDC-CFA3324F3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688" y="156117"/>
            <a:ext cx="6969511" cy="63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7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3695189-10EA-4B3C-A0CA-4548C1F0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Market </a:t>
            </a:r>
            <a:r>
              <a:rPr lang="en-US" sz="3600" dirty="0" err="1">
                <a:solidFill>
                  <a:srgbClr val="FFFFFF"/>
                </a:solidFill>
              </a:rPr>
              <a:t>roi</a:t>
            </a:r>
            <a:r>
              <a:rPr lang="en-US" sz="3600" dirty="0">
                <a:solidFill>
                  <a:srgbClr val="FFFFFF"/>
                </a:solidFill>
              </a:rPr>
              <a:t> measures the efficiency of the marketing expenditure.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2B557-ACB7-4E2C-BF2A-92608938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34" y="334537"/>
            <a:ext cx="7892194" cy="60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23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Calibri Light</vt:lpstr>
      <vt:lpstr>Gill Sans MT</vt:lpstr>
      <vt:lpstr>Tw Cen MT</vt:lpstr>
      <vt:lpstr>Wingdings 2</vt:lpstr>
      <vt:lpstr>DividendVTI</vt:lpstr>
      <vt:lpstr>Expansion of Startups in US from 2017-2018: Trend Analysis using small scale data</vt:lpstr>
      <vt:lpstr>PowerPoint Presentation</vt:lpstr>
      <vt:lpstr>Purpose of this analysis</vt:lpstr>
      <vt:lpstr>Overview</vt:lpstr>
      <vt:lpstr>Whole picture of the TREND</vt:lpstr>
      <vt:lpstr>Further Analysis showed….</vt:lpstr>
      <vt:lpstr>Regional distribution of Revenue and marketing expenditure</vt:lpstr>
      <vt:lpstr>Startups  that spend more than 3000k on marketing , tend to earn relatively higher revenue</vt:lpstr>
      <vt:lpstr>Market roi measures the efficiency of the marketing expenditure.</vt:lpstr>
      <vt:lpstr>THANK YOU! Please click on the link below to view the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 of Startups in US from 2017-2018: Trend Analysis using small scale data</dc:title>
  <dc:creator>Neena Shereen</dc:creator>
  <cp:lastModifiedBy>Neena Shereen</cp:lastModifiedBy>
  <cp:revision>1</cp:revision>
  <dcterms:created xsi:type="dcterms:W3CDTF">2020-08-11T03:11:22Z</dcterms:created>
  <dcterms:modified xsi:type="dcterms:W3CDTF">2021-02-10T20:07:39Z</dcterms:modified>
</cp:coreProperties>
</file>