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60" r:id="rId3"/>
    <p:sldId id="259" r:id="rId4"/>
    <p:sldId id="265" r:id="rId5"/>
    <p:sldId id="276" r:id="rId6"/>
    <p:sldId id="258" r:id="rId7"/>
    <p:sldId id="278" r:id="rId8"/>
  </p:sldIdLst>
  <p:sldSz cx="9144000" cy="5143500" type="screen16x9"/>
  <p:notesSz cx="6858000" cy="9144000"/>
  <p:embeddedFontLst>
    <p:embeddedFont>
      <p:font typeface="Raleway Thin" panose="020B0604020202020204" charset="-52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algun Gothic" panose="020B0503020000020004" pitchFamily="34" charset="-127"/>
      <p:regular r:id="rId20"/>
      <p:bold r:id="rId21"/>
    </p:embeddedFont>
    <p:embeddedFont>
      <p:font typeface="Barlow Light" panose="020B0604020202020204" charset="0"/>
      <p:regular r:id="rId22"/>
      <p:bold r:id="rId23"/>
      <p:italic r:id="rId24"/>
      <p:boldItalic r:id="rId25"/>
    </p:embeddedFont>
    <p:embeddedFont>
      <p:font typeface="Arial Rounded MT Bold" panose="020F0704030504030204" pitchFamily="34" charset="0"/>
      <p:regular r:id="rId26"/>
    </p:embeddedFont>
    <p:embeddedFont>
      <p:font typeface="Raleway" panose="020B0604020202020204" charset="-52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9D9D9"/>
    <a:srgbClr val="D9D5BC"/>
    <a:srgbClr val="D4D3D9"/>
    <a:srgbClr val="E26161"/>
    <a:srgbClr val="FF7B7B"/>
    <a:srgbClr val="E4DEC8"/>
    <a:srgbClr val="A2AEBC"/>
    <a:srgbClr val="925BFF"/>
    <a:srgbClr val="6B2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D5B7B9-7AAB-4E71-8935-5ACDFAD8A81C}">
  <a:tblStyle styleId="{5CD5B7B9-7AAB-4E71-8935-5ACDFAD8A8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8" name="Google Shape;1988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21972" y="2282285"/>
            <a:ext cx="42220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Musala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Soft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8496B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PROJECT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57" name="Group 2">
            <a:extLst>
              <a:ext uri="{FF2B5EF4-FFF2-40B4-BE49-F238E27FC236}">
                <a16:creationId xmlns:a16="http://schemas.microsoft.com/office/drawing/2014/main" id="{39E06874-5BF4-42C0-9585-4D92B033E71B}"/>
              </a:ext>
            </a:extLst>
          </p:cNvPr>
          <p:cNvGrpSpPr/>
          <p:nvPr/>
        </p:nvGrpSpPr>
        <p:grpSpPr>
          <a:xfrm>
            <a:off x="6302218" y="2265889"/>
            <a:ext cx="2120699" cy="2064277"/>
            <a:chOff x="4574848" y="1897856"/>
            <a:chExt cx="3028217" cy="3026664"/>
          </a:xfrm>
        </p:grpSpPr>
        <p:sp>
          <p:nvSpPr>
            <p:cNvPr id="158" name="Freeform: Shape 3">
              <a:extLst>
                <a:ext uri="{FF2B5EF4-FFF2-40B4-BE49-F238E27FC236}">
                  <a16:creationId xmlns:a16="http://schemas.microsoft.com/office/drawing/2014/main" id="{6D67BF62-A8A4-4841-BFB0-AF9D616162BD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4">
              <a:extLst>
                <a:ext uri="{FF2B5EF4-FFF2-40B4-BE49-F238E27FC236}">
                  <a16:creationId xmlns:a16="http://schemas.microsoft.com/office/drawing/2014/main" id="{184C2095-99E3-4871-ADB7-E32129C7C2DB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73" name="Group 64">
            <a:extLst>
              <a:ext uri="{FF2B5EF4-FFF2-40B4-BE49-F238E27FC236}">
                <a16:creationId xmlns:a16="http://schemas.microsoft.com/office/drawing/2014/main" id="{74019515-C708-4224-96AF-FB25D0CFC55C}"/>
              </a:ext>
            </a:extLst>
          </p:cNvPr>
          <p:cNvGrpSpPr/>
          <p:nvPr/>
        </p:nvGrpSpPr>
        <p:grpSpPr>
          <a:xfrm rot="20231669">
            <a:off x="1460608" y="2369303"/>
            <a:ext cx="1473694" cy="1528224"/>
            <a:chOff x="6563619" y="1067070"/>
            <a:chExt cx="1784092" cy="1847925"/>
          </a:xfrm>
        </p:grpSpPr>
        <p:sp>
          <p:nvSpPr>
            <p:cNvPr id="174" name="Freeform: Shape 7">
              <a:extLst>
                <a:ext uri="{FF2B5EF4-FFF2-40B4-BE49-F238E27FC236}">
                  <a16:creationId xmlns:a16="http://schemas.microsoft.com/office/drawing/2014/main" id="{8CD1BDD2-61A7-4865-9C24-3E76CCF075B1}"/>
                </a:ext>
              </a:extLst>
            </p:cNvPr>
            <p:cNvSpPr/>
            <p:nvPr/>
          </p:nvSpPr>
          <p:spPr>
            <a:xfrm>
              <a:off x="6722504" y="1067070"/>
              <a:ext cx="1625207" cy="1083905"/>
            </a:xfrm>
            <a:custGeom>
              <a:avLst/>
              <a:gdLst>
                <a:gd name="connsiteX0" fmla="*/ 1433423 w 1625207"/>
                <a:gd name="connsiteY0" fmla="*/ 1036904 h 1083905"/>
                <a:gd name="connsiteX1" fmla="*/ 1366278 w 1625207"/>
                <a:gd name="connsiteY1" fmla="*/ 941461 h 1083905"/>
                <a:gd name="connsiteX2" fmla="*/ 1389779 w 1625207"/>
                <a:gd name="connsiteY2" fmla="*/ 782710 h 1083905"/>
                <a:gd name="connsiteX3" fmla="*/ 1412320 w 1625207"/>
                <a:gd name="connsiteY3" fmla="*/ 671440 h 1083905"/>
                <a:gd name="connsiteX4" fmla="*/ 1388340 w 1625207"/>
                <a:gd name="connsiteY4" fmla="*/ 624918 h 1083905"/>
                <a:gd name="connsiteX5" fmla="*/ 1345654 w 1625207"/>
                <a:gd name="connsiteY5" fmla="*/ 645062 h 1083905"/>
                <a:gd name="connsiteX6" fmla="*/ 1045418 w 1625207"/>
                <a:gd name="connsiteY6" fmla="*/ 1045537 h 1083905"/>
                <a:gd name="connsiteX7" fmla="*/ 923117 w 1625207"/>
                <a:gd name="connsiteY7" fmla="*/ 1083906 h 1083905"/>
                <a:gd name="connsiteX8" fmla="*/ 936546 w 1625207"/>
                <a:gd name="connsiteY8" fmla="*/ 1060884 h 1083905"/>
                <a:gd name="connsiteX9" fmla="*/ 1024795 w 1625207"/>
                <a:gd name="connsiteY9" fmla="*/ 973595 h 1083905"/>
                <a:gd name="connsiteX10" fmla="*/ 1060766 w 1625207"/>
                <a:gd name="connsiteY10" fmla="*/ 952013 h 1083905"/>
                <a:gd name="connsiteX11" fmla="*/ 1184025 w 1625207"/>
                <a:gd name="connsiteY11" fmla="*/ 773597 h 1083905"/>
                <a:gd name="connsiteX12" fmla="*/ 1133666 w 1625207"/>
                <a:gd name="connsiteY12" fmla="*/ 703095 h 1083905"/>
                <a:gd name="connsiteX13" fmla="*/ 1105849 w 1625207"/>
                <a:gd name="connsiteY13" fmla="*/ 689186 h 1083905"/>
                <a:gd name="connsiteX14" fmla="*/ 1084746 w 1625207"/>
                <a:gd name="connsiteY14" fmla="*/ 659450 h 1083905"/>
                <a:gd name="connsiteX15" fmla="*/ 1072756 w 1625207"/>
                <a:gd name="connsiteY15" fmla="*/ 561130 h 1083905"/>
                <a:gd name="connsiteX16" fmla="*/ 1046857 w 1625207"/>
                <a:gd name="connsiteY16" fmla="*/ 604295 h 1083905"/>
                <a:gd name="connsiteX17" fmla="*/ 1009447 w 1625207"/>
                <a:gd name="connsiteY17" fmla="*/ 616765 h 1083905"/>
                <a:gd name="connsiteX18" fmla="*/ 936067 w 1625207"/>
                <a:gd name="connsiteY18" fmla="*/ 587029 h 1083905"/>
                <a:gd name="connsiteX19" fmla="*/ 915443 w 1625207"/>
                <a:gd name="connsiteY19" fmla="*/ 552976 h 1083905"/>
                <a:gd name="connsiteX20" fmla="*/ 924556 w 1625207"/>
                <a:gd name="connsiteY20" fmla="*/ 485831 h 1083905"/>
                <a:gd name="connsiteX21" fmla="*/ 899616 w 1625207"/>
                <a:gd name="connsiteY21" fmla="*/ 548180 h 1083905"/>
                <a:gd name="connsiteX22" fmla="*/ 866523 w 1625207"/>
                <a:gd name="connsiteY22" fmla="*/ 562089 h 1083905"/>
                <a:gd name="connsiteX23" fmla="*/ 815204 w 1625207"/>
                <a:gd name="connsiteY23" fmla="*/ 542425 h 1083905"/>
                <a:gd name="connsiteX24" fmla="*/ 799378 w 1625207"/>
                <a:gd name="connsiteY24" fmla="*/ 504056 h 1083905"/>
                <a:gd name="connsiteX25" fmla="*/ 827195 w 1625207"/>
                <a:gd name="connsiteY25" fmla="*/ 439788 h 1083905"/>
                <a:gd name="connsiteX26" fmla="*/ 774917 w 1625207"/>
                <a:gd name="connsiteY26" fmla="*/ 505495 h 1083905"/>
                <a:gd name="connsiteX27" fmla="*/ 736548 w 1625207"/>
                <a:gd name="connsiteY27" fmla="*/ 516526 h 1083905"/>
                <a:gd name="connsiteX28" fmla="*/ 704894 w 1625207"/>
                <a:gd name="connsiteY28" fmla="*/ 448901 h 1083905"/>
                <a:gd name="connsiteX29" fmla="*/ 712568 w 1625207"/>
                <a:gd name="connsiteY29" fmla="*/ 432114 h 1083905"/>
                <a:gd name="connsiteX30" fmla="*/ 692424 w 1625207"/>
                <a:gd name="connsiteY30" fmla="*/ 472881 h 1083905"/>
                <a:gd name="connsiteX31" fmla="*/ 659810 w 1625207"/>
                <a:gd name="connsiteY31" fmla="*/ 491107 h 1083905"/>
                <a:gd name="connsiteX32" fmla="*/ 598900 w 1625207"/>
                <a:gd name="connsiteY32" fmla="*/ 479116 h 1083905"/>
                <a:gd name="connsiteX33" fmla="*/ 589308 w 1625207"/>
                <a:gd name="connsiteY33" fmla="*/ 452738 h 1083905"/>
                <a:gd name="connsiteX34" fmla="*/ 643024 w 1625207"/>
                <a:gd name="connsiteY34" fmla="*/ 393745 h 1083905"/>
                <a:gd name="connsiteX35" fmla="*/ 580195 w 1625207"/>
                <a:gd name="connsiteY35" fmla="*/ 450819 h 1083905"/>
                <a:gd name="connsiteX36" fmla="*/ 539908 w 1625207"/>
                <a:gd name="connsiteY36" fmla="*/ 457534 h 1083905"/>
                <a:gd name="connsiteX37" fmla="*/ 456935 w 1625207"/>
                <a:gd name="connsiteY37" fmla="*/ 470963 h 1083905"/>
                <a:gd name="connsiteX38" fmla="*/ 413291 w 1625207"/>
                <a:gd name="connsiteY38" fmla="*/ 674318 h 1083905"/>
                <a:gd name="connsiteX39" fmla="*/ 425281 w 1625207"/>
                <a:gd name="connsiteY39" fmla="*/ 730912 h 1083905"/>
                <a:gd name="connsiteX40" fmla="*/ 425281 w 1625207"/>
                <a:gd name="connsiteY40" fmla="*/ 848417 h 1083905"/>
                <a:gd name="connsiteX41" fmla="*/ 419046 w 1625207"/>
                <a:gd name="connsiteY41" fmla="*/ 873836 h 1083905"/>
                <a:gd name="connsiteX42" fmla="*/ 327440 w 1625207"/>
                <a:gd name="connsiteY42" fmla="*/ 566405 h 1083905"/>
                <a:gd name="connsiteX43" fmla="*/ 408495 w 1625207"/>
                <a:gd name="connsiteY43" fmla="*/ 298783 h 1083905"/>
                <a:gd name="connsiteX44" fmla="*/ 403218 w 1625207"/>
                <a:gd name="connsiteY44" fmla="*/ 270965 h 1083905"/>
                <a:gd name="connsiteX45" fmla="*/ 329838 w 1625207"/>
                <a:gd name="connsiteY45" fmla="*/ 275761 h 1083905"/>
                <a:gd name="connsiteX46" fmla="*/ 253100 w 1625207"/>
                <a:gd name="connsiteY46" fmla="*/ 394705 h 1083905"/>
                <a:gd name="connsiteX47" fmla="*/ 156698 w 1625207"/>
                <a:gd name="connsiteY47" fmla="*/ 506934 h 1083905"/>
                <a:gd name="connsiteX48" fmla="*/ 7060 w 1625207"/>
                <a:gd name="connsiteY48" fmla="*/ 471442 h 1083905"/>
                <a:gd name="connsiteX49" fmla="*/ 825 w 1625207"/>
                <a:gd name="connsiteY49" fmla="*/ 447462 h 1083905"/>
                <a:gd name="connsiteX50" fmla="*/ 32479 w 1625207"/>
                <a:gd name="connsiteY50" fmla="*/ 456095 h 1083905"/>
                <a:gd name="connsiteX51" fmla="*/ 110656 w 1625207"/>
                <a:gd name="connsiteY51" fmla="*/ 430196 h 1083905"/>
                <a:gd name="connsiteX52" fmla="*/ 157178 w 1625207"/>
                <a:gd name="connsiteY52" fmla="*/ 314130 h 1083905"/>
                <a:gd name="connsiteX53" fmla="*/ 223365 w 1625207"/>
                <a:gd name="connsiteY53" fmla="*/ 95907 h 1083905"/>
                <a:gd name="connsiteX54" fmla="*/ 361013 w 1625207"/>
                <a:gd name="connsiteY54" fmla="*/ 464 h 1083905"/>
                <a:gd name="connsiteX55" fmla="*/ 492426 w 1625207"/>
                <a:gd name="connsiteY55" fmla="*/ 72886 h 1083905"/>
                <a:gd name="connsiteX56" fmla="*/ 521203 w 1625207"/>
                <a:gd name="connsiteY56" fmla="*/ 145787 h 1083905"/>
                <a:gd name="connsiteX57" fmla="*/ 546143 w 1625207"/>
                <a:gd name="connsiteY57" fmla="*/ 154420 h 1083905"/>
                <a:gd name="connsiteX58" fmla="*/ 838705 w 1625207"/>
                <a:gd name="connsiteY58" fmla="*/ 60895 h 1083905"/>
                <a:gd name="connsiteX59" fmla="*/ 1268437 w 1625207"/>
                <a:gd name="connsiteY59" fmla="*/ 296384 h 1083905"/>
                <a:gd name="connsiteX60" fmla="*/ 1337501 w 1625207"/>
                <a:gd name="connsiteY60" fmla="*/ 459452 h 1083905"/>
                <a:gd name="connsiteX61" fmla="*/ 1403207 w 1625207"/>
                <a:gd name="connsiteY61" fmla="*/ 425879 h 1083905"/>
                <a:gd name="connsiteX62" fmla="*/ 1620951 w 1625207"/>
                <a:gd name="connsiteY62" fmla="*/ 529475 h 1083905"/>
                <a:gd name="connsiteX63" fmla="*/ 1599848 w 1625207"/>
                <a:gd name="connsiteY63" fmla="*/ 654174 h 1083905"/>
                <a:gd name="connsiteX64" fmla="*/ 1476109 w 1625207"/>
                <a:gd name="connsiteY64" fmla="*/ 872877 h 1083905"/>
                <a:gd name="connsiteX65" fmla="*/ 1457883 w 1625207"/>
                <a:gd name="connsiteY65" fmla="*/ 974554 h 1083905"/>
                <a:gd name="connsiteX66" fmla="*/ 1507283 w 1625207"/>
                <a:gd name="connsiteY66" fmla="*/ 1019638 h 1083905"/>
                <a:gd name="connsiteX67" fmla="*/ 1507763 w 1625207"/>
                <a:gd name="connsiteY67" fmla="*/ 1036424 h 1083905"/>
                <a:gd name="connsiteX68" fmla="*/ 1433423 w 1625207"/>
                <a:gd name="connsiteY68" fmla="*/ 1036904 h 1083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625207" h="1083905">
                  <a:moveTo>
                    <a:pt x="1433423" y="1036904"/>
                  </a:moveTo>
                  <a:cubicBezTo>
                    <a:pt x="1389299" y="1020117"/>
                    <a:pt x="1371553" y="984626"/>
                    <a:pt x="1366278" y="941461"/>
                  </a:cubicBezTo>
                  <a:cubicBezTo>
                    <a:pt x="1359563" y="886786"/>
                    <a:pt x="1371553" y="834028"/>
                    <a:pt x="1389779" y="782710"/>
                  </a:cubicBezTo>
                  <a:cubicBezTo>
                    <a:pt x="1402728" y="746739"/>
                    <a:pt x="1414239" y="710289"/>
                    <a:pt x="1412320" y="671440"/>
                  </a:cubicBezTo>
                  <a:cubicBezTo>
                    <a:pt x="1411361" y="652735"/>
                    <a:pt x="1405126" y="635469"/>
                    <a:pt x="1388340" y="624918"/>
                  </a:cubicBezTo>
                  <a:cubicBezTo>
                    <a:pt x="1360523" y="608132"/>
                    <a:pt x="1351410" y="613887"/>
                    <a:pt x="1345654" y="645062"/>
                  </a:cubicBezTo>
                  <a:cubicBezTo>
                    <a:pt x="1313520" y="829232"/>
                    <a:pt x="1216159" y="964962"/>
                    <a:pt x="1045418" y="1045537"/>
                  </a:cubicBezTo>
                  <a:cubicBezTo>
                    <a:pt x="1006569" y="1063762"/>
                    <a:pt x="965323" y="1075752"/>
                    <a:pt x="923117" y="1083906"/>
                  </a:cubicBezTo>
                  <a:cubicBezTo>
                    <a:pt x="919280" y="1071436"/>
                    <a:pt x="929352" y="1066640"/>
                    <a:pt x="936546" y="1060884"/>
                  </a:cubicBezTo>
                  <a:cubicBezTo>
                    <a:pt x="968680" y="1034506"/>
                    <a:pt x="997936" y="1004770"/>
                    <a:pt x="1024795" y="973595"/>
                  </a:cubicBezTo>
                  <a:cubicBezTo>
                    <a:pt x="1034866" y="962085"/>
                    <a:pt x="1045897" y="955370"/>
                    <a:pt x="1060766" y="952013"/>
                  </a:cubicBezTo>
                  <a:cubicBezTo>
                    <a:pt x="1144217" y="934267"/>
                    <a:pt x="1197455" y="857529"/>
                    <a:pt x="1184025" y="773597"/>
                  </a:cubicBezTo>
                  <a:cubicBezTo>
                    <a:pt x="1179229" y="742902"/>
                    <a:pt x="1166280" y="715564"/>
                    <a:pt x="1133666" y="703095"/>
                  </a:cubicBezTo>
                  <a:cubicBezTo>
                    <a:pt x="1124074" y="699258"/>
                    <a:pt x="1114961" y="693982"/>
                    <a:pt x="1105849" y="689186"/>
                  </a:cubicBezTo>
                  <a:cubicBezTo>
                    <a:pt x="1093379" y="682951"/>
                    <a:pt x="1086664" y="673359"/>
                    <a:pt x="1084746" y="659450"/>
                  </a:cubicBezTo>
                  <a:cubicBezTo>
                    <a:pt x="1079950" y="627316"/>
                    <a:pt x="1077552" y="594703"/>
                    <a:pt x="1072756" y="561130"/>
                  </a:cubicBezTo>
                  <a:cubicBezTo>
                    <a:pt x="1064602" y="576477"/>
                    <a:pt x="1055970" y="590386"/>
                    <a:pt x="1046857" y="604295"/>
                  </a:cubicBezTo>
                  <a:cubicBezTo>
                    <a:pt x="1037265" y="618203"/>
                    <a:pt x="1025274" y="623000"/>
                    <a:pt x="1009447" y="616765"/>
                  </a:cubicBezTo>
                  <a:cubicBezTo>
                    <a:pt x="984987" y="607172"/>
                    <a:pt x="960047" y="598060"/>
                    <a:pt x="936067" y="587029"/>
                  </a:cubicBezTo>
                  <a:cubicBezTo>
                    <a:pt x="921198" y="580794"/>
                    <a:pt x="914004" y="570242"/>
                    <a:pt x="915443" y="552976"/>
                  </a:cubicBezTo>
                  <a:cubicBezTo>
                    <a:pt x="917362" y="531394"/>
                    <a:pt x="918321" y="509811"/>
                    <a:pt x="924556" y="485831"/>
                  </a:cubicBezTo>
                  <a:cubicBezTo>
                    <a:pt x="917841" y="509332"/>
                    <a:pt x="908249" y="528516"/>
                    <a:pt x="899616" y="548180"/>
                  </a:cubicBezTo>
                  <a:cubicBezTo>
                    <a:pt x="892902" y="563048"/>
                    <a:pt x="881870" y="567844"/>
                    <a:pt x="866523" y="562089"/>
                  </a:cubicBezTo>
                  <a:cubicBezTo>
                    <a:pt x="849257" y="555374"/>
                    <a:pt x="831991" y="549619"/>
                    <a:pt x="815204" y="542425"/>
                  </a:cubicBezTo>
                  <a:cubicBezTo>
                    <a:pt x="795540" y="534272"/>
                    <a:pt x="791703" y="524679"/>
                    <a:pt x="799378" y="504056"/>
                  </a:cubicBezTo>
                  <a:cubicBezTo>
                    <a:pt x="808010" y="481035"/>
                    <a:pt x="817123" y="458013"/>
                    <a:pt x="827195" y="439788"/>
                  </a:cubicBezTo>
                  <a:cubicBezTo>
                    <a:pt x="812327" y="459932"/>
                    <a:pt x="793142" y="482474"/>
                    <a:pt x="774917" y="505495"/>
                  </a:cubicBezTo>
                  <a:cubicBezTo>
                    <a:pt x="764366" y="518444"/>
                    <a:pt x="751896" y="521322"/>
                    <a:pt x="736548" y="516526"/>
                  </a:cubicBezTo>
                  <a:cubicBezTo>
                    <a:pt x="686669" y="500699"/>
                    <a:pt x="674199" y="503097"/>
                    <a:pt x="704894" y="448901"/>
                  </a:cubicBezTo>
                  <a:cubicBezTo>
                    <a:pt x="707771" y="443625"/>
                    <a:pt x="710650" y="437870"/>
                    <a:pt x="712568" y="432114"/>
                  </a:cubicBezTo>
                  <a:cubicBezTo>
                    <a:pt x="706812" y="446023"/>
                    <a:pt x="698659" y="458973"/>
                    <a:pt x="692424" y="472881"/>
                  </a:cubicBezTo>
                  <a:cubicBezTo>
                    <a:pt x="686189" y="487749"/>
                    <a:pt x="674679" y="493025"/>
                    <a:pt x="659810" y="491107"/>
                  </a:cubicBezTo>
                  <a:cubicBezTo>
                    <a:pt x="639187" y="488708"/>
                    <a:pt x="619043" y="483912"/>
                    <a:pt x="598900" y="479116"/>
                  </a:cubicBezTo>
                  <a:cubicBezTo>
                    <a:pt x="583073" y="475279"/>
                    <a:pt x="580195" y="466646"/>
                    <a:pt x="589308" y="452738"/>
                  </a:cubicBezTo>
                  <a:cubicBezTo>
                    <a:pt x="604655" y="429237"/>
                    <a:pt x="627677" y="412450"/>
                    <a:pt x="643024" y="393745"/>
                  </a:cubicBezTo>
                  <a:cubicBezTo>
                    <a:pt x="625758" y="412930"/>
                    <a:pt x="603217" y="432114"/>
                    <a:pt x="580195" y="450819"/>
                  </a:cubicBezTo>
                  <a:cubicBezTo>
                    <a:pt x="567725" y="460411"/>
                    <a:pt x="554296" y="464728"/>
                    <a:pt x="539908" y="457534"/>
                  </a:cubicBezTo>
                  <a:cubicBezTo>
                    <a:pt x="508733" y="441707"/>
                    <a:pt x="481875" y="454656"/>
                    <a:pt x="456935" y="470963"/>
                  </a:cubicBezTo>
                  <a:cubicBezTo>
                    <a:pt x="395065" y="512209"/>
                    <a:pt x="373962" y="609091"/>
                    <a:pt x="413291" y="674318"/>
                  </a:cubicBezTo>
                  <a:cubicBezTo>
                    <a:pt x="424321" y="692543"/>
                    <a:pt x="427199" y="709809"/>
                    <a:pt x="425281" y="730912"/>
                  </a:cubicBezTo>
                  <a:cubicBezTo>
                    <a:pt x="421923" y="769761"/>
                    <a:pt x="422403" y="809089"/>
                    <a:pt x="425281" y="848417"/>
                  </a:cubicBezTo>
                  <a:cubicBezTo>
                    <a:pt x="425760" y="857529"/>
                    <a:pt x="430557" y="867601"/>
                    <a:pt x="419046" y="873836"/>
                  </a:cubicBezTo>
                  <a:cubicBezTo>
                    <a:pt x="355258" y="781271"/>
                    <a:pt x="325522" y="679114"/>
                    <a:pt x="327440" y="566405"/>
                  </a:cubicBezTo>
                  <a:cubicBezTo>
                    <a:pt x="329358" y="469044"/>
                    <a:pt x="357176" y="380316"/>
                    <a:pt x="408495" y="298783"/>
                  </a:cubicBezTo>
                  <a:cubicBezTo>
                    <a:pt x="417607" y="284394"/>
                    <a:pt x="410413" y="277680"/>
                    <a:pt x="403218" y="270965"/>
                  </a:cubicBezTo>
                  <a:cubicBezTo>
                    <a:pt x="383554" y="252260"/>
                    <a:pt x="353339" y="255138"/>
                    <a:pt x="329838" y="275761"/>
                  </a:cubicBezTo>
                  <a:cubicBezTo>
                    <a:pt x="292908" y="307895"/>
                    <a:pt x="275642" y="352979"/>
                    <a:pt x="253100" y="394705"/>
                  </a:cubicBezTo>
                  <a:cubicBezTo>
                    <a:pt x="229120" y="439309"/>
                    <a:pt x="200343" y="479596"/>
                    <a:pt x="156698" y="506934"/>
                  </a:cubicBezTo>
                  <a:cubicBezTo>
                    <a:pt x="100584" y="541945"/>
                    <a:pt x="41592" y="528037"/>
                    <a:pt x="7060" y="471442"/>
                  </a:cubicBezTo>
                  <a:cubicBezTo>
                    <a:pt x="3223" y="465208"/>
                    <a:pt x="-2053" y="458493"/>
                    <a:pt x="825" y="447462"/>
                  </a:cubicBezTo>
                  <a:cubicBezTo>
                    <a:pt x="11376" y="450340"/>
                    <a:pt x="21928" y="453217"/>
                    <a:pt x="32479" y="456095"/>
                  </a:cubicBezTo>
                  <a:cubicBezTo>
                    <a:pt x="63174" y="465208"/>
                    <a:pt x="90992" y="456095"/>
                    <a:pt x="110656" y="430196"/>
                  </a:cubicBezTo>
                  <a:cubicBezTo>
                    <a:pt x="137035" y="395664"/>
                    <a:pt x="146627" y="354897"/>
                    <a:pt x="157178" y="314130"/>
                  </a:cubicBezTo>
                  <a:cubicBezTo>
                    <a:pt x="176363" y="240270"/>
                    <a:pt x="188353" y="164491"/>
                    <a:pt x="223365" y="95907"/>
                  </a:cubicBezTo>
                  <a:cubicBezTo>
                    <a:pt x="252141" y="39313"/>
                    <a:pt x="296265" y="5261"/>
                    <a:pt x="361013" y="464"/>
                  </a:cubicBezTo>
                  <a:cubicBezTo>
                    <a:pt x="420485" y="-3852"/>
                    <a:pt x="463170" y="22047"/>
                    <a:pt x="492426" y="72886"/>
                  </a:cubicBezTo>
                  <a:cubicBezTo>
                    <a:pt x="505855" y="95907"/>
                    <a:pt x="515927" y="119888"/>
                    <a:pt x="521203" y="145787"/>
                  </a:cubicBezTo>
                  <a:cubicBezTo>
                    <a:pt x="525040" y="164971"/>
                    <a:pt x="531275" y="164971"/>
                    <a:pt x="546143" y="154420"/>
                  </a:cubicBezTo>
                  <a:cubicBezTo>
                    <a:pt x="633432" y="91591"/>
                    <a:pt x="732232" y="58977"/>
                    <a:pt x="838705" y="60895"/>
                  </a:cubicBezTo>
                  <a:cubicBezTo>
                    <a:pt x="1021917" y="63773"/>
                    <a:pt x="1166760" y="142429"/>
                    <a:pt x="1268437" y="296384"/>
                  </a:cubicBezTo>
                  <a:cubicBezTo>
                    <a:pt x="1301051" y="345784"/>
                    <a:pt x="1321674" y="400940"/>
                    <a:pt x="1337501" y="459452"/>
                  </a:cubicBezTo>
                  <a:cubicBezTo>
                    <a:pt x="1360042" y="447462"/>
                    <a:pt x="1381145" y="434992"/>
                    <a:pt x="1403207" y="425879"/>
                  </a:cubicBezTo>
                  <a:cubicBezTo>
                    <a:pt x="1507283" y="382235"/>
                    <a:pt x="1590736" y="420124"/>
                    <a:pt x="1620951" y="529475"/>
                  </a:cubicBezTo>
                  <a:cubicBezTo>
                    <a:pt x="1632941" y="572161"/>
                    <a:pt x="1617594" y="613887"/>
                    <a:pt x="1599848" y="654174"/>
                  </a:cubicBezTo>
                  <a:cubicBezTo>
                    <a:pt x="1566275" y="731392"/>
                    <a:pt x="1512079" y="797098"/>
                    <a:pt x="1476109" y="872877"/>
                  </a:cubicBezTo>
                  <a:cubicBezTo>
                    <a:pt x="1460761" y="904531"/>
                    <a:pt x="1441576" y="936186"/>
                    <a:pt x="1457883" y="974554"/>
                  </a:cubicBezTo>
                  <a:cubicBezTo>
                    <a:pt x="1467955" y="997576"/>
                    <a:pt x="1486180" y="1009566"/>
                    <a:pt x="1507283" y="1019638"/>
                  </a:cubicBezTo>
                  <a:cubicBezTo>
                    <a:pt x="1516876" y="1023954"/>
                    <a:pt x="1528866" y="1030189"/>
                    <a:pt x="1507763" y="1036424"/>
                  </a:cubicBezTo>
                  <a:cubicBezTo>
                    <a:pt x="1484741" y="1044578"/>
                    <a:pt x="1458843" y="1044578"/>
                    <a:pt x="1433423" y="1036904"/>
                  </a:cubicBezTo>
                  <a:close/>
                </a:path>
              </a:pathLst>
            </a:custGeom>
            <a:solidFill>
              <a:srgbClr val="3D1B0F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8">
              <a:extLst>
                <a:ext uri="{FF2B5EF4-FFF2-40B4-BE49-F238E27FC236}">
                  <a16:creationId xmlns:a16="http://schemas.microsoft.com/office/drawing/2014/main" id="{DE93E90B-9B02-4EA8-A7D7-A7233A0293E2}"/>
                </a:ext>
              </a:extLst>
            </p:cNvPr>
            <p:cNvSpPr/>
            <p:nvPr/>
          </p:nvSpPr>
          <p:spPr>
            <a:xfrm>
              <a:off x="6821725" y="1441152"/>
              <a:ext cx="1097111" cy="1146500"/>
            </a:xfrm>
            <a:custGeom>
              <a:avLst/>
              <a:gdLst>
                <a:gd name="connsiteX0" fmla="*/ 320305 w 1097111"/>
                <a:gd name="connsiteY0" fmla="*/ 500234 h 1146500"/>
                <a:gd name="connsiteX1" fmla="*/ 321264 w 1097111"/>
                <a:gd name="connsiteY1" fmla="*/ 335248 h 1146500"/>
                <a:gd name="connsiteX2" fmla="*/ 311672 w 1097111"/>
                <a:gd name="connsiteY2" fmla="*/ 311747 h 1146500"/>
                <a:gd name="connsiteX3" fmla="*/ 357235 w 1097111"/>
                <a:gd name="connsiteY3" fmla="*/ 89208 h 1146500"/>
                <a:gd name="connsiteX4" fmla="*/ 447402 w 1097111"/>
                <a:gd name="connsiteY4" fmla="*/ 78656 h 1146500"/>
                <a:gd name="connsiteX5" fmla="*/ 474740 w 1097111"/>
                <a:gd name="connsiteY5" fmla="*/ 73381 h 1146500"/>
                <a:gd name="connsiteX6" fmla="*/ 568743 w 1097111"/>
                <a:gd name="connsiteY6" fmla="*/ 0 h 1146500"/>
                <a:gd name="connsiteX7" fmla="*/ 485291 w 1097111"/>
                <a:gd name="connsiteY7" fmla="*/ 94963 h 1146500"/>
                <a:gd name="connsiteX8" fmla="*/ 569702 w 1097111"/>
                <a:gd name="connsiteY8" fmla="*/ 112229 h 1146500"/>
                <a:gd name="connsiteX9" fmla="*/ 587448 w 1097111"/>
                <a:gd name="connsiteY9" fmla="*/ 100239 h 1146500"/>
                <a:gd name="connsiteX10" fmla="*/ 625817 w 1097111"/>
                <a:gd name="connsiteY10" fmla="*/ 38848 h 1146500"/>
                <a:gd name="connsiteX11" fmla="*/ 598479 w 1097111"/>
                <a:gd name="connsiteY11" fmla="*/ 104555 h 1146500"/>
                <a:gd name="connsiteX12" fmla="*/ 608071 w 1097111"/>
                <a:gd name="connsiteY12" fmla="*/ 126617 h 1146500"/>
                <a:gd name="connsiteX13" fmla="*/ 689605 w 1097111"/>
                <a:gd name="connsiteY13" fmla="*/ 103596 h 1146500"/>
                <a:gd name="connsiteX14" fmla="*/ 744281 w 1097111"/>
                <a:gd name="connsiteY14" fmla="*/ 43645 h 1146500"/>
                <a:gd name="connsiteX15" fmla="*/ 706871 w 1097111"/>
                <a:gd name="connsiteY15" fmla="*/ 133332 h 1146500"/>
                <a:gd name="connsiteX16" fmla="*/ 719821 w 1097111"/>
                <a:gd name="connsiteY16" fmla="*/ 162109 h 1146500"/>
                <a:gd name="connsiteX17" fmla="*/ 771139 w 1097111"/>
                <a:gd name="connsiteY17" fmla="*/ 181773 h 1146500"/>
                <a:gd name="connsiteX18" fmla="*/ 796079 w 1097111"/>
                <a:gd name="connsiteY18" fmla="*/ 171701 h 1146500"/>
                <a:gd name="connsiteX19" fmla="*/ 833009 w 1097111"/>
                <a:gd name="connsiteY19" fmla="*/ 96402 h 1146500"/>
                <a:gd name="connsiteX20" fmla="*/ 824856 w 1097111"/>
                <a:gd name="connsiteY20" fmla="*/ 180334 h 1146500"/>
                <a:gd name="connsiteX21" fmla="*/ 840203 w 1097111"/>
                <a:gd name="connsiteY21" fmla="*/ 207192 h 1146500"/>
                <a:gd name="connsiteX22" fmla="*/ 918380 w 1097111"/>
                <a:gd name="connsiteY22" fmla="*/ 237887 h 1146500"/>
                <a:gd name="connsiteX23" fmla="*/ 941401 w 1097111"/>
                <a:gd name="connsiteY23" fmla="*/ 230213 h 1146500"/>
                <a:gd name="connsiteX24" fmla="*/ 980249 w 1097111"/>
                <a:gd name="connsiteY24" fmla="*/ 166425 h 1146500"/>
                <a:gd name="connsiteX25" fmla="*/ 993679 w 1097111"/>
                <a:gd name="connsiteY25" fmla="*/ 282971 h 1146500"/>
                <a:gd name="connsiteX26" fmla="*/ 1012863 w 1097111"/>
                <a:gd name="connsiteY26" fmla="*/ 309349 h 1146500"/>
                <a:gd name="connsiteX27" fmla="*/ 1032527 w 1097111"/>
                <a:gd name="connsiteY27" fmla="*/ 318462 h 1146500"/>
                <a:gd name="connsiteX28" fmla="*/ 1096795 w 1097111"/>
                <a:gd name="connsiteY28" fmla="*/ 418700 h 1146500"/>
                <a:gd name="connsiteX29" fmla="*/ 961545 w 1097111"/>
                <a:gd name="connsiteY29" fmla="*/ 586085 h 1146500"/>
                <a:gd name="connsiteX30" fmla="*/ 943799 w 1097111"/>
                <a:gd name="connsiteY30" fmla="*/ 591840 h 1146500"/>
                <a:gd name="connsiteX31" fmla="*/ 825815 w 1097111"/>
                <a:gd name="connsiteY31" fmla="*/ 709824 h 1146500"/>
                <a:gd name="connsiteX32" fmla="*/ 730852 w 1097111"/>
                <a:gd name="connsiteY32" fmla="*/ 762102 h 1146500"/>
                <a:gd name="connsiteX33" fmla="*/ 686248 w 1097111"/>
                <a:gd name="connsiteY33" fmla="*/ 776970 h 1146500"/>
                <a:gd name="connsiteX34" fmla="*/ 635889 w 1097111"/>
                <a:gd name="connsiteY34" fmla="*/ 818696 h 1146500"/>
                <a:gd name="connsiteX35" fmla="*/ 603755 w 1097111"/>
                <a:gd name="connsiteY35" fmla="*/ 897352 h 1146500"/>
                <a:gd name="connsiteX36" fmla="*/ 613827 w 1097111"/>
                <a:gd name="connsiteY36" fmla="*/ 936201 h 1146500"/>
                <a:gd name="connsiteX37" fmla="*/ 801834 w 1097111"/>
                <a:gd name="connsiteY37" fmla="*/ 1097350 h 1146500"/>
                <a:gd name="connsiteX38" fmla="*/ 838285 w 1097111"/>
                <a:gd name="connsiteY38" fmla="*/ 1142434 h 1146500"/>
                <a:gd name="connsiteX39" fmla="*/ 813345 w 1097111"/>
                <a:gd name="connsiteY39" fmla="*/ 1143393 h 1146500"/>
                <a:gd name="connsiteX40" fmla="*/ 582172 w 1097111"/>
                <a:gd name="connsiteY40" fmla="*/ 1071931 h 1146500"/>
                <a:gd name="connsiteX41" fmla="*/ 300641 w 1097111"/>
                <a:gd name="connsiteY41" fmla="*/ 956824 h 1146500"/>
                <a:gd name="connsiteX42" fmla="*/ 17191 w 1097111"/>
                <a:gd name="connsiteY42" fmla="*/ 811502 h 1146500"/>
                <a:gd name="connsiteX43" fmla="*/ 884 w 1097111"/>
                <a:gd name="connsiteY43" fmla="*/ 789440 h 1146500"/>
                <a:gd name="connsiteX44" fmla="*/ 268027 w 1097111"/>
                <a:gd name="connsiteY44" fmla="*/ 803828 h 1146500"/>
                <a:gd name="connsiteX45" fmla="*/ 270425 w 1097111"/>
                <a:gd name="connsiteY45" fmla="*/ 804787 h 1146500"/>
                <a:gd name="connsiteX46" fmla="*/ 352919 w 1097111"/>
                <a:gd name="connsiteY46" fmla="*/ 763061 h 1146500"/>
                <a:gd name="connsiteX47" fmla="*/ 382175 w 1097111"/>
                <a:gd name="connsiteY47" fmla="*/ 693518 h 1146500"/>
                <a:gd name="connsiteX48" fmla="*/ 382654 w 1097111"/>
                <a:gd name="connsiteY48" fmla="*/ 665700 h 1146500"/>
                <a:gd name="connsiteX49" fmla="*/ 325580 w 1097111"/>
                <a:gd name="connsiteY49" fmla="*/ 511745 h 1146500"/>
                <a:gd name="connsiteX50" fmla="*/ 320305 w 1097111"/>
                <a:gd name="connsiteY50" fmla="*/ 500234 h 114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097111" h="1146500">
                  <a:moveTo>
                    <a:pt x="320305" y="500234"/>
                  </a:moveTo>
                  <a:cubicBezTo>
                    <a:pt x="316948" y="445079"/>
                    <a:pt x="313111" y="390403"/>
                    <a:pt x="321264" y="335248"/>
                  </a:cubicBezTo>
                  <a:cubicBezTo>
                    <a:pt x="322703" y="325176"/>
                    <a:pt x="315988" y="318941"/>
                    <a:pt x="311672" y="311747"/>
                  </a:cubicBezTo>
                  <a:cubicBezTo>
                    <a:pt x="264670" y="237887"/>
                    <a:pt x="285293" y="133811"/>
                    <a:pt x="357235" y="89208"/>
                  </a:cubicBezTo>
                  <a:cubicBezTo>
                    <a:pt x="384573" y="72421"/>
                    <a:pt x="414308" y="57553"/>
                    <a:pt x="447402" y="78656"/>
                  </a:cubicBezTo>
                  <a:cubicBezTo>
                    <a:pt x="457953" y="85850"/>
                    <a:pt x="466107" y="81054"/>
                    <a:pt x="474740" y="73381"/>
                  </a:cubicBezTo>
                  <a:cubicBezTo>
                    <a:pt x="504475" y="47482"/>
                    <a:pt x="535171" y="22062"/>
                    <a:pt x="568743" y="0"/>
                  </a:cubicBezTo>
                  <a:cubicBezTo>
                    <a:pt x="541885" y="30695"/>
                    <a:pt x="515027" y="61390"/>
                    <a:pt x="485291" y="94963"/>
                  </a:cubicBezTo>
                  <a:cubicBezTo>
                    <a:pt x="515986" y="101198"/>
                    <a:pt x="542844" y="106474"/>
                    <a:pt x="569702" y="112229"/>
                  </a:cubicBezTo>
                  <a:cubicBezTo>
                    <a:pt x="580254" y="114627"/>
                    <a:pt x="583611" y="107433"/>
                    <a:pt x="587448" y="100239"/>
                  </a:cubicBezTo>
                  <a:cubicBezTo>
                    <a:pt x="598959" y="79136"/>
                    <a:pt x="609990" y="58033"/>
                    <a:pt x="625817" y="38848"/>
                  </a:cubicBezTo>
                  <a:cubicBezTo>
                    <a:pt x="616705" y="60911"/>
                    <a:pt x="608071" y="82973"/>
                    <a:pt x="598479" y="104555"/>
                  </a:cubicBezTo>
                  <a:cubicBezTo>
                    <a:pt x="593204" y="116545"/>
                    <a:pt x="594163" y="122301"/>
                    <a:pt x="608071" y="126617"/>
                  </a:cubicBezTo>
                  <a:cubicBezTo>
                    <a:pt x="657472" y="142444"/>
                    <a:pt x="657472" y="142924"/>
                    <a:pt x="689605" y="103596"/>
                  </a:cubicBezTo>
                  <a:cubicBezTo>
                    <a:pt x="706392" y="82973"/>
                    <a:pt x="723657" y="61870"/>
                    <a:pt x="744281" y="43645"/>
                  </a:cubicBezTo>
                  <a:cubicBezTo>
                    <a:pt x="731811" y="73860"/>
                    <a:pt x="720780" y="104076"/>
                    <a:pt x="706871" y="133332"/>
                  </a:cubicBezTo>
                  <a:cubicBezTo>
                    <a:pt x="698718" y="150118"/>
                    <a:pt x="703035" y="157312"/>
                    <a:pt x="719821" y="162109"/>
                  </a:cubicBezTo>
                  <a:cubicBezTo>
                    <a:pt x="737566" y="167384"/>
                    <a:pt x="754832" y="174099"/>
                    <a:pt x="771139" y="181773"/>
                  </a:cubicBezTo>
                  <a:cubicBezTo>
                    <a:pt x="784568" y="188008"/>
                    <a:pt x="790803" y="185609"/>
                    <a:pt x="796079" y="171701"/>
                  </a:cubicBezTo>
                  <a:cubicBezTo>
                    <a:pt x="805671" y="145802"/>
                    <a:pt x="817182" y="120862"/>
                    <a:pt x="833009" y="96402"/>
                  </a:cubicBezTo>
                  <a:cubicBezTo>
                    <a:pt x="830611" y="124219"/>
                    <a:pt x="828692" y="152516"/>
                    <a:pt x="824856" y="180334"/>
                  </a:cubicBezTo>
                  <a:cubicBezTo>
                    <a:pt x="822937" y="194242"/>
                    <a:pt x="825815" y="202396"/>
                    <a:pt x="840203" y="207192"/>
                  </a:cubicBezTo>
                  <a:cubicBezTo>
                    <a:pt x="866582" y="216305"/>
                    <a:pt x="892481" y="226856"/>
                    <a:pt x="918380" y="237887"/>
                  </a:cubicBezTo>
                  <a:cubicBezTo>
                    <a:pt x="929890" y="242683"/>
                    <a:pt x="935646" y="240285"/>
                    <a:pt x="941401" y="230213"/>
                  </a:cubicBezTo>
                  <a:cubicBezTo>
                    <a:pt x="952432" y="210549"/>
                    <a:pt x="964902" y="190885"/>
                    <a:pt x="980249" y="166425"/>
                  </a:cubicBezTo>
                  <a:cubicBezTo>
                    <a:pt x="985526" y="209110"/>
                    <a:pt x="990801" y="246040"/>
                    <a:pt x="993679" y="282971"/>
                  </a:cubicBezTo>
                  <a:cubicBezTo>
                    <a:pt x="994638" y="297359"/>
                    <a:pt x="1000873" y="304553"/>
                    <a:pt x="1012863" y="309349"/>
                  </a:cubicBezTo>
                  <a:cubicBezTo>
                    <a:pt x="1019578" y="312227"/>
                    <a:pt x="1025812" y="316064"/>
                    <a:pt x="1032527" y="318462"/>
                  </a:cubicBezTo>
                  <a:cubicBezTo>
                    <a:pt x="1080968" y="334769"/>
                    <a:pt x="1093918" y="375056"/>
                    <a:pt x="1096795" y="418700"/>
                  </a:cubicBezTo>
                  <a:cubicBezTo>
                    <a:pt x="1102071" y="498795"/>
                    <a:pt x="1040681" y="572656"/>
                    <a:pt x="961545" y="586085"/>
                  </a:cubicBezTo>
                  <a:cubicBezTo>
                    <a:pt x="955310" y="587044"/>
                    <a:pt x="948116" y="586085"/>
                    <a:pt x="943799" y="591840"/>
                  </a:cubicBezTo>
                  <a:cubicBezTo>
                    <a:pt x="909747" y="635964"/>
                    <a:pt x="867541" y="672894"/>
                    <a:pt x="825815" y="709824"/>
                  </a:cubicBezTo>
                  <a:cubicBezTo>
                    <a:pt x="794161" y="727090"/>
                    <a:pt x="764905" y="749152"/>
                    <a:pt x="730852" y="762102"/>
                  </a:cubicBezTo>
                  <a:cubicBezTo>
                    <a:pt x="715984" y="767857"/>
                    <a:pt x="701596" y="775531"/>
                    <a:pt x="686248" y="776970"/>
                  </a:cubicBezTo>
                  <a:cubicBezTo>
                    <a:pt x="658910" y="779848"/>
                    <a:pt x="644522" y="793756"/>
                    <a:pt x="635889" y="818696"/>
                  </a:cubicBezTo>
                  <a:cubicBezTo>
                    <a:pt x="626776" y="845554"/>
                    <a:pt x="617664" y="872892"/>
                    <a:pt x="603755" y="897352"/>
                  </a:cubicBezTo>
                  <a:cubicBezTo>
                    <a:pt x="593204" y="916537"/>
                    <a:pt x="599439" y="924690"/>
                    <a:pt x="613827" y="936201"/>
                  </a:cubicBezTo>
                  <a:cubicBezTo>
                    <a:pt x="679054" y="987039"/>
                    <a:pt x="743322" y="1038838"/>
                    <a:pt x="801834" y="1097350"/>
                  </a:cubicBezTo>
                  <a:cubicBezTo>
                    <a:pt x="815264" y="1110779"/>
                    <a:pt x="833968" y="1121331"/>
                    <a:pt x="838285" y="1142434"/>
                  </a:cubicBezTo>
                  <a:cubicBezTo>
                    <a:pt x="830131" y="1150107"/>
                    <a:pt x="821978" y="1144832"/>
                    <a:pt x="813345" y="1143393"/>
                  </a:cubicBezTo>
                  <a:cubicBezTo>
                    <a:pt x="734209" y="1127086"/>
                    <a:pt x="658431" y="1098789"/>
                    <a:pt x="582172" y="1071931"/>
                  </a:cubicBezTo>
                  <a:cubicBezTo>
                    <a:pt x="486730" y="1037878"/>
                    <a:pt x="393206" y="998550"/>
                    <a:pt x="300641" y="956824"/>
                  </a:cubicBezTo>
                  <a:cubicBezTo>
                    <a:pt x="203759" y="913659"/>
                    <a:pt x="107837" y="867137"/>
                    <a:pt x="17191" y="811502"/>
                  </a:cubicBezTo>
                  <a:cubicBezTo>
                    <a:pt x="9037" y="806706"/>
                    <a:pt x="-3433" y="803828"/>
                    <a:pt x="884" y="789440"/>
                  </a:cubicBezTo>
                  <a:cubicBezTo>
                    <a:pt x="90571" y="783205"/>
                    <a:pt x="179299" y="792797"/>
                    <a:pt x="268027" y="803828"/>
                  </a:cubicBezTo>
                  <a:cubicBezTo>
                    <a:pt x="268987" y="803828"/>
                    <a:pt x="269466" y="804308"/>
                    <a:pt x="270425" y="804787"/>
                  </a:cubicBezTo>
                  <a:cubicBezTo>
                    <a:pt x="326540" y="816298"/>
                    <a:pt x="330857" y="814380"/>
                    <a:pt x="352919" y="763061"/>
                  </a:cubicBezTo>
                  <a:cubicBezTo>
                    <a:pt x="362990" y="740040"/>
                    <a:pt x="372582" y="716539"/>
                    <a:pt x="382175" y="693518"/>
                  </a:cubicBezTo>
                  <a:cubicBezTo>
                    <a:pt x="386012" y="684405"/>
                    <a:pt x="387930" y="674333"/>
                    <a:pt x="382654" y="665700"/>
                  </a:cubicBezTo>
                  <a:cubicBezTo>
                    <a:pt x="352439" y="618698"/>
                    <a:pt x="333255" y="567380"/>
                    <a:pt x="325580" y="511745"/>
                  </a:cubicBezTo>
                  <a:cubicBezTo>
                    <a:pt x="324621" y="507428"/>
                    <a:pt x="321744" y="503592"/>
                    <a:pt x="320305" y="500234"/>
                  </a:cubicBezTo>
                  <a:close/>
                </a:path>
              </a:pathLst>
            </a:custGeom>
            <a:solidFill>
              <a:srgbClr val="F0C8A4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5">
              <a:extLst>
                <a:ext uri="{FF2B5EF4-FFF2-40B4-BE49-F238E27FC236}">
                  <a16:creationId xmlns:a16="http://schemas.microsoft.com/office/drawing/2014/main" id="{04BD0F51-FF96-45DB-95C8-B2C369E98F71}"/>
                </a:ext>
              </a:extLst>
            </p:cNvPr>
            <p:cNvSpPr/>
            <p:nvPr/>
          </p:nvSpPr>
          <p:spPr>
            <a:xfrm>
              <a:off x="6563619" y="2228393"/>
              <a:ext cx="1189137" cy="686602"/>
            </a:xfrm>
            <a:custGeom>
              <a:avLst/>
              <a:gdLst>
                <a:gd name="connsiteX0" fmla="*/ 258510 w 1189137"/>
                <a:gd name="connsiteY0" fmla="*/ 1718 h 686602"/>
                <a:gd name="connsiteX1" fmla="*/ 325176 w 1189137"/>
                <a:gd name="connsiteY1" fmla="*/ 44883 h 686602"/>
                <a:gd name="connsiteX2" fmla="*/ 825410 w 1189137"/>
                <a:gd name="connsiteY2" fmla="*/ 269821 h 686602"/>
                <a:gd name="connsiteX3" fmla="*/ 1046511 w 1189137"/>
                <a:gd name="connsiteY3" fmla="*/ 343202 h 686602"/>
                <a:gd name="connsiteX4" fmla="*/ 1095432 w 1189137"/>
                <a:gd name="connsiteY4" fmla="*/ 354712 h 686602"/>
                <a:gd name="connsiteX5" fmla="*/ 1170730 w 1189137"/>
                <a:gd name="connsiteY5" fmla="*/ 453512 h 686602"/>
                <a:gd name="connsiteX6" fmla="*/ 1182241 w 1189137"/>
                <a:gd name="connsiteY6" fmla="*/ 590681 h 686602"/>
                <a:gd name="connsiteX7" fmla="*/ 1169771 w 1189137"/>
                <a:gd name="connsiteY7" fmla="*/ 686603 h 686602"/>
                <a:gd name="connsiteX8" fmla="*/ 528531 w 1189137"/>
                <a:gd name="connsiteY8" fmla="*/ 311547 h 686602"/>
                <a:gd name="connsiteX9" fmla="*/ 104555 w 1189137"/>
                <a:gd name="connsiteY9" fmla="*/ 181093 h 686602"/>
                <a:gd name="connsiteX10" fmla="*/ 0 w 1189137"/>
                <a:gd name="connsiteY10" fmla="*/ 158551 h 686602"/>
                <a:gd name="connsiteX11" fmla="*/ 72421 w 1189137"/>
                <a:gd name="connsiteY11" fmla="*/ 59751 h 686602"/>
                <a:gd name="connsiteX12" fmla="*/ 162588 w 1189137"/>
                <a:gd name="connsiteY12" fmla="*/ 11790 h 686602"/>
                <a:gd name="connsiteX13" fmla="*/ 258510 w 1189137"/>
                <a:gd name="connsiteY13" fmla="*/ 1718 h 68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9137" h="686602">
                  <a:moveTo>
                    <a:pt x="258510" y="1718"/>
                  </a:moveTo>
                  <a:cubicBezTo>
                    <a:pt x="276736" y="22821"/>
                    <a:pt x="302155" y="32414"/>
                    <a:pt x="325176" y="44883"/>
                  </a:cubicBezTo>
                  <a:cubicBezTo>
                    <a:pt x="485846" y="132652"/>
                    <a:pt x="653230" y="206512"/>
                    <a:pt x="825410" y="269821"/>
                  </a:cubicBezTo>
                  <a:cubicBezTo>
                    <a:pt x="898312" y="296679"/>
                    <a:pt x="972171" y="321619"/>
                    <a:pt x="1046511" y="343202"/>
                  </a:cubicBezTo>
                  <a:cubicBezTo>
                    <a:pt x="1062338" y="347998"/>
                    <a:pt x="1079125" y="350875"/>
                    <a:pt x="1095432" y="354712"/>
                  </a:cubicBezTo>
                  <a:cubicBezTo>
                    <a:pt x="1130443" y="380132"/>
                    <a:pt x="1151067" y="416582"/>
                    <a:pt x="1170730" y="453512"/>
                  </a:cubicBezTo>
                  <a:cubicBezTo>
                    <a:pt x="1194232" y="497636"/>
                    <a:pt x="1191833" y="543199"/>
                    <a:pt x="1182241" y="590681"/>
                  </a:cubicBezTo>
                  <a:cubicBezTo>
                    <a:pt x="1176006" y="622335"/>
                    <a:pt x="1181282" y="655428"/>
                    <a:pt x="1169771" y="686603"/>
                  </a:cubicBezTo>
                  <a:cubicBezTo>
                    <a:pt x="974090" y="531209"/>
                    <a:pt x="760184" y="405551"/>
                    <a:pt x="528531" y="311547"/>
                  </a:cubicBezTo>
                  <a:cubicBezTo>
                    <a:pt x="391362" y="255912"/>
                    <a:pt x="250357" y="210349"/>
                    <a:pt x="104555" y="181093"/>
                  </a:cubicBezTo>
                  <a:cubicBezTo>
                    <a:pt x="69544" y="173899"/>
                    <a:pt x="34532" y="166225"/>
                    <a:pt x="0" y="158551"/>
                  </a:cubicBezTo>
                  <a:cubicBezTo>
                    <a:pt x="20623" y="123060"/>
                    <a:pt x="48920" y="93324"/>
                    <a:pt x="72421" y="59751"/>
                  </a:cubicBezTo>
                  <a:cubicBezTo>
                    <a:pt x="94004" y="29056"/>
                    <a:pt x="129495" y="18505"/>
                    <a:pt x="162588" y="11790"/>
                  </a:cubicBezTo>
                  <a:cubicBezTo>
                    <a:pt x="193763" y="6035"/>
                    <a:pt x="225897" y="-4037"/>
                    <a:pt x="258510" y="1718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25">
              <a:extLst>
                <a:ext uri="{FF2B5EF4-FFF2-40B4-BE49-F238E27FC236}">
                  <a16:creationId xmlns:a16="http://schemas.microsoft.com/office/drawing/2014/main" id="{C457CD20-7CF9-4D8A-BAC3-C6F8ECA96ADD}"/>
                </a:ext>
              </a:extLst>
            </p:cNvPr>
            <p:cNvSpPr/>
            <p:nvPr/>
          </p:nvSpPr>
          <p:spPr>
            <a:xfrm>
              <a:off x="7229319" y="1218762"/>
              <a:ext cx="734458" cy="503921"/>
            </a:xfrm>
            <a:custGeom>
              <a:avLst/>
              <a:gdLst>
                <a:gd name="connsiteX0" fmla="*/ 0 w 734458"/>
                <a:gd name="connsiteY0" fmla="*/ 212798 h 503921"/>
                <a:gd name="connsiteX1" fmla="*/ 46522 w 734458"/>
                <a:gd name="connsiteY1" fmla="*/ 112079 h 503921"/>
                <a:gd name="connsiteX2" fmla="*/ 248918 w 734458"/>
                <a:gd name="connsiteY2" fmla="*/ 4167 h 503921"/>
                <a:gd name="connsiteX3" fmla="*/ 694956 w 734458"/>
                <a:gd name="connsiteY3" fmla="*/ 224308 h 503921"/>
                <a:gd name="connsiteX4" fmla="*/ 699273 w 734458"/>
                <a:gd name="connsiteY4" fmla="*/ 494329 h 503921"/>
                <a:gd name="connsiteX5" fmla="*/ 693517 w 734458"/>
                <a:gd name="connsiteY5" fmla="*/ 503921 h 503921"/>
                <a:gd name="connsiteX6" fmla="*/ 414864 w 734458"/>
                <a:gd name="connsiteY6" fmla="*/ 127906 h 503921"/>
                <a:gd name="connsiteX7" fmla="*/ 0 w 734458"/>
                <a:gd name="connsiteY7" fmla="*/ 212798 h 50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4458" h="503921">
                  <a:moveTo>
                    <a:pt x="0" y="212798"/>
                  </a:moveTo>
                  <a:cubicBezTo>
                    <a:pt x="7194" y="172990"/>
                    <a:pt x="23500" y="140856"/>
                    <a:pt x="46522" y="112079"/>
                  </a:cubicBezTo>
                  <a:cubicBezTo>
                    <a:pt x="98320" y="47332"/>
                    <a:pt x="168823" y="16157"/>
                    <a:pt x="248918" y="4167"/>
                  </a:cubicBezTo>
                  <a:cubicBezTo>
                    <a:pt x="421098" y="-21253"/>
                    <a:pt x="611504" y="71792"/>
                    <a:pt x="694956" y="224308"/>
                  </a:cubicBezTo>
                  <a:cubicBezTo>
                    <a:pt x="743397" y="312557"/>
                    <a:pt x="750111" y="403203"/>
                    <a:pt x="699273" y="494329"/>
                  </a:cubicBezTo>
                  <a:cubicBezTo>
                    <a:pt x="697834" y="496727"/>
                    <a:pt x="695916" y="499605"/>
                    <a:pt x="693517" y="503921"/>
                  </a:cubicBezTo>
                  <a:cubicBezTo>
                    <a:pt x="694476" y="306801"/>
                    <a:pt x="585605" y="189776"/>
                    <a:pt x="414864" y="127906"/>
                  </a:cubicBezTo>
                  <a:cubicBezTo>
                    <a:pt x="264745" y="72751"/>
                    <a:pt x="120862" y="87619"/>
                    <a:pt x="0" y="21279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0" name="Graphic 3">
            <a:extLst>
              <a:ext uri="{FF2B5EF4-FFF2-40B4-BE49-F238E27FC236}">
                <a16:creationId xmlns:a16="http://schemas.microsoft.com/office/drawing/2014/main" id="{178D6B85-C916-4CA7-B4A3-B6528BEBD1E3}"/>
              </a:ext>
            </a:extLst>
          </p:cNvPr>
          <p:cNvGrpSpPr/>
          <p:nvPr/>
        </p:nvGrpSpPr>
        <p:grpSpPr>
          <a:xfrm rot="294171">
            <a:off x="6176831" y="3663474"/>
            <a:ext cx="2562389" cy="890298"/>
            <a:chOff x="0" y="1211951"/>
            <a:chExt cx="12192000" cy="4434097"/>
          </a:xfrm>
        </p:grpSpPr>
        <p:sp>
          <p:nvSpPr>
            <p:cNvPr id="211" name="Freeform: Shape 92">
              <a:extLst>
                <a:ext uri="{FF2B5EF4-FFF2-40B4-BE49-F238E27FC236}">
                  <a16:creationId xmlns:a16="http://schemas.microsoft.com/office/drawing/2014/main" id="{55576BDC-37CD-4B71-9695-794ADA5BC520}"/>
                </a:ext>
              </a:extLst>
            </p:cNvPr>
            <p:cNvSpPr/>
            <p:nvPr/>
          </p:nvSpPr>
          <p:spPr>
            <a:xfrm>
              <a:off x="8338752" y="1211990"/>
              <a:ext cx="3831088" cy="3114252"/>
            </a:xfrm>
            <a:custGeom>
              <a:avLst/>
              <a:gdLst>
                <a:gd name="connsiteX0" fmla="*/ 3817888 w 3831088"/>
                <a:gd name="connsiteY0" fmla="*/ 722004 h 3114252"/>
                <a:gd name="connsiteX1" fmla="*/ 3452269 w 3831088"/>
                <a:gd name="connsiteY1" fmla="*/ 280008 h 3114252"/>
                <a:gd name="connsiteX2" fmla="*/ 2264893 w 3831088"/>
                <a:gd name="connsiteY2" fmla="*/ 2082 h 3114252"/>
                <a:gd name="connsiteX3" fmla="*/ 1600132 w 3831088"/>
                <a:gd name="connsiteY3" fmla="*/ 195852 h 3114252"/>
                <a:gd name="connsiteX4" fmla="*/ 1027306 w 3831088"/>
                <a:gd name="connsiteY4" fmla="*/ 642091 h 3114252"/>
                <a:gd name="connsiteX5" fmla="*/ 513884 w 3831088"/>
                <a:gd name="connsiteY5" fmla="*/ 1130054 h 3114252"/>
                <a:gd name="connsiteX6" fmla="*/ 66231 w 3831088"/>
                <a:gd name="connsiteY6" fmla="*/ 1725510 h 3114252"/>
                <a:gd name="connsiteX7" fmla="*/ 25921 w 3831088"/>
                <a:gd name="connsiteY7" fmla="*/ 2132146 h 3114252"/>
                <a:gd name="connsiteX8" fmla="*/ 907790 w 3831088"/>
                <a:gd name="connsiteY8" fmla="*/ 2922787 h 3114252"/>
                <a:gd name="connsiteX9" fmla="*/ 1745106 w 3831088"/>
                <a:gd name="connsiteY9" fmla="*/ 3109486 h 3114252"/>
                <a:gd name="connsiteX10" fmla="*/ 2197710 w 3831088"/>
                <a:gd name="connsiteY10" fmla="*/ 2873283 h 3114252"/>
                <a:gd name="connsiteX11" fmla="*/ 2551306 w 3831088"/>
                <a:gd name="connsiteY11" fmla="*/ 2477255 h 3114252"/>
                <a:gd name="connsiteX12" fmla="*/ 3064728 w 3831088"/>
                <a:gd name="connsiteY12" fmla="*/ 1989293 h 3114252"/>
                <a:gd name="connsiteX13" fmla="*/ 3629068 w 3831088"/>
                <a:gd name="connsiteY13" fmla="*/ 1458898 h 3114252"/>
                <a:gd name="connsiteX14" fmla="*/ 3817888 w 3831088"/>
                <a:gd name="connsiteY14" fmla="*/ 1005588 h 3114252"/>
                <a:gd name="connsiteX15" fmla="*/ 3817888 w 3831088"/>
                <a:gd name="connsiteY15" fmla="*/ 722004 h 311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31088" h="3114252">
                  <a:moveTo>
                    <a:pt x="3817888" y="722004"/>
                  </a:moveTo>
                  <a:cubicBezTo>
                    <a:pt x="3782528" y="565714"/>
                    <a:pt x="3521574" y="325976"/>
                    <a:pt x="3452269" y="280008"/>
                  </a:cubicBezTo>
                  <a:cubicBezTo>
                    <a:pt x="3124839" y="63607"/>
                    <a:pt x="2569693" y="-14184"/>
                    <a:pt x="2264893" y="2082"/>
                  </a:cubicBezTo>
                  <a:cubicBezTo>
                    <a:pt x="2037176" y="14104"/>
                    <a:pt x="1734498" y="94724"/>
                    <a:pt x="1600132" y="195852"/>
                  </a:cubicBezTo>
                  <a:cubicBezTo>
                    <a:pt x="1465765" y="296981"/>
                    <a:pt x="1179352" y="499238"/>
                    <a:pt x="1027306" y="642091"/>
                  </a:cubicBezTo>
                  <a:cubicBezTo>
                    <a:pt x="875259" y="784944"/>
                    <a:pt x="615719" y="1020439"/>
                    <a:pt x="513884" y="1130054"/>
                  </a:cubicBezTo>
                  <a:cubicBezTo>
                    <a:pt x="419827" y="1231182"/>
                    <a:pt x="105127" y="1612359"/>
                    <a:pt x="66231" y="1725510"/>
                  </a:cubicBezTo>
                  <a:cubicBezTo>
                    <a:pt x="20263" y="1859169"/>
                    <a:pt x="-32776" y="2005558"/>
                    <a:pt x="25921" y="2132146"/>
                  </a:cubicBezTo>
                  <a:cubicBezTo>
                    <a:pt x="168774" y="2511201"/>
                    <a:pt x="751501" y="2843581"/>
                    <a:pt x="907790" y="2922787"/>
                  </a:cubicBezTo>
                  <a:cubicBezTo>
                    <a:pt x="1086002" y="3012600"/>
                    <a:pt x="1487688" y="3140602"/>
                    <a:pt x="1745106" y="3109486"/>
                  </a:cubicBezTo>
                  <a:cubicBezTo>
                    <a:pt x="1995453" y="3079076"/>
                    <a:pt x="2046370" y="3016843"/>
                    <a:pt x="2197710" y="2873283"/>
                  </a:cubicBezTo>
                  <a:cubicBezTo>
                    <a:pt x="2349049" y="2729723"/>
                    <a:pt x="2399967" y="2662540"/>
                    <a:pt x="2551306" y="2477255"/>
                  </a:cubicBezTo>
                  <a:cubicBezTo>
                    <a:pt x="2702645" y="2291971"/>
                    <a:pt x="2904902" y="2089714"/>
                    <a:pt x="3064728" y="1989293"/>
                  </a:cubicBezTo>
                  <a:cubicBezTo>
                    <a:pt x="3224553" y="1888164"/>
                    <a:pt x="3471363" y="1666106"/>
                    <a:pt x="3629068" y="1458898"/>
                  </a:cubicBezTo>
                  <a:cubicBezTo>
                    <a:pt x="3755654" y="1293415"/>
                    <a:pt x="3817888" y="1005588"/>
                    <a:pt x="3817888" y="1005588"/>
                  </a:cubicBezTo>
                  <a:cubicBezTo>
                    <a:pt x="3817888" y="1005588"/>
                    <a:pt x="3847589" y="852127"/>
                    <a:pt x="3817888" y="722004"/>
                  </a:cubicBezTo>
                  <a:close/>
                </a:path>
              </a:pathLst>
            </a:custGeom>
            <a:solidFill>
              <a:srgbClr val="000000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94">
              <a:extLst>
                <a:ext uri="{FF2B5EF4-FFF2-40B4-BE49-F238E27FC236}">
                  <a16:creationId xmlns:a16="http://schemas.microsoft.com/office/drawing/2014/main" id="{07323300-603A-4FD9-A576-8486FE8C532B}"/>
                </a:ext>
              </a:extLst>
            </p:cNvPr>
            <p:cNvSpPr/>
            <p:nvPr/>
          </p:nvSpPr>
          <p:spPr>
            <a:xfrm>
              <a:off x="8338752" y="1947152"/>
              <a:ext cx="1882301" cy="1882825"/>
            </a:xfrm>
            <a:custGeom>
              <a:avLst/>
              <a:gdLst>
                <a:gd name="connsiteX0" fmla="*/ 1040743 w 1882301"/>
                <a:gd name="connsiteY0" fmla="*/ 1158660 h 1882825"/>
                <a:gd name="connsiteX1" fmla="*/ 1544970 w 1882301"/>
                <a:gd name="connsiteY1" fmla="*/ 517237 h 1882825"/>
                <a:gd name="connsiteX2" fmla="*/ 1882302 w 1882301"/>
                <a:gd name="connsiteY2" fmla="*/ 8765 h 1882825"/>
                <a:gd name="connsiteX3" fmla="*/ 1492638 w 1882301"/>
                <a:gd name="connsiteY3" fmla="*/ 143839 h 1882825"/>
                <a:gd name="connsiteX4" fmla="*/ 1486981 w 1882301"/>
                <a:gd name="connsiteY4" fmla="*/ 149497 h 1882825"/>
                <a:gd name="connsiteX5" fmla="*/ 1482030 w 1882301"/>
                <a:gd name="connsiteY5" fmla="*/ 143132 h 1882825"/>
                <a:gd name="connsiteX6" fmla="*/ 915569 w 1882301"/>
                <a:gd name="connsiteY6" fmla="*/ 12301 h 1882825"/>
                <a:gd name="connsiteX7" fmla="*/ 513884 w 1882301"/>
                <a:gd name="connsiteY7" fmla="*/ 395600 h 1882825"/>
                <a:gd name="connsiteX8" fmla="*/ 66231 w 1882301"/>
                <a:gd name="connsiteY8" fmla="*/ 991056 h 1882825"/>
                <a:gd name="connsiteX9" fmla="*/ 25921 w 1882301"/>
                <a:gd name="connsiteY9" fmla="*/ 1397692 h 1882825"/>
                <a:gd name="connsiteX10" fmla="*/ 375274 w 1882301"/>
                <a:gd name="connsiteY10" fmla="*/ 1727950 h 1882825"/>
                <a:gd name="connsiteX11" fmla="*/ 673710 w 1882301"/>
                <a:gd name="connsiteY11" fmla="*/ 1882826 h 1882825"/>
                <a:gd name="connsiteX12" fmla="*/ 937492 w 1882301"/>
                <a:gd name="connsiteY12" fmla="*/ 1276762 h 1882825"/>
                <a:gd name="connsiteX13" fmla="*/ 1040743 w 1882301"/>
                <a:gd name="connsiteY13" fmla="*/ 1158660 h 188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2301" h="1882825">
                  <a:moveTo>
                    <a:pt x="1040743" y="1158660"/>
                  </a:moveTo>
                  <a:cubicBezTo>
                    <a:pt x="1044986" y="1153710"/>
                    <a:pt x="1503246" y="603514"/>
                    <a:pt x="1544970" y="517237"/>
                  </a:cubicBezTo>
                  <a:cubicBezTo>
                    <a:pt x="1584573" y="435202"/>
                    <a:pt x="1839162" y="70998"/>
                    <a:pt x="1882302" y="8765"/>
                  </a:cubicBezTo>
                  <a:cubicBezTo>
                    <a:pt x="1718233" y="-28716"/>
                    <a:pt x="1580330" y="61098"/>
                    <a:pt x="1492638" y="143839"/>
                  </a:cubicBezTo>
                  <a:lnTo>
                    <a:pt x="1486981" y="149497"/>
                  </a:lnTo>
                  <a:lnTo>
                    <a:pt x="1482030" y="143132"/>
                  </a:lnTo>
                  <a:cubicBezTo>
                    <a:pt x="1443135" y="87971"/>
                    <a:pt x="1063373" y="29981"/>
                    <a:pt x="915569" y="12301"/>
                  </a:cubicBezTo>
                  <a:cubicBezTo>
                    <a:pt x="769888" y="147375"/>
                    <a:pt x="593796" y="310029"/>
                    <a:pt x="513884" y="395600"/>
                  </a:cubicBezTo>
                  <a:cubicBezTo>
                    <a:pt x="419827" y="496728"/>
                    <a:pt x="105127" y="877905"/>
                    <a:pt x="66231" y="991056"/>
                  </a:cubicBezTo>
                  <a:cubicBezTo>
                    <a:pt x="20263" y="1124715"/>
                    <a:pt x="-32776" y="1271104"/>
                    <a:pt x="25921" y="1397692"/>
                  </a:cubicBezTo>
                  <a:cubicBezTo>
                    <a:pt x="84618" y="1524279"/>
                    <a:pt x="257173" y="1655817"/>
                    <a:pt x="375274" y="1727950"/>
                  </a:cubicBezTo>
                  <a:cubicBezTo>
                    <a:pt x="455894" y="1777454"/>
                    <a:pt x="563388" y="1831908"/>
                    <a:pt x="673710" y="1882826"/>
                  </a:cubicBezTo>
                  <a:cubicBezTo>
                    <a:pt x="702704" y="1725122"/>
                    <a:pt x="896475" y="1331216"/>
                    <a:pt x="937492" y="1276762"/>
                  </a:cubicBezTo>
                  <a:cubicBezTo>
                    <a:pt x="979923" y="1220186"/>
                    <a:pt x="1040035" y="1159368"/>
                    <a:pt x="1040743" y="115866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95">
              <a:extLst>
                <a:ext uri="{FF2B5EF4-FFF2-40B4-BE49-F238E27FC236}">
                  <a16:creationId xmlns:a16="http://schemas.microsoft.com/office/drawing/2014/main" id="{C5AEC57D-0A48-4033-996F-1270FD50CFFA}"/>
                </a:ext>
              </a:extLst>
            </p:cNvPr>
            <p:cNvSpPr/>
            <p:nvPr/>
          </p:nvSpPr>
          <p:spPr>
            <a:xfrm>
              <a:off x="9018827" y="1959453"/>
              <a:ext cx="2123698" cy="2134891"/>
            </a:xfrm>
            <a:custGeom>
              <a:avLst/>
              <a:gdLst>
                <a:gd name="connsiteX0" fmla="*/ 1260924 w 2123698"/>
                <a:gd name="connsiteY0" fmla="*/ 313286 h 2134891"/>
                <a:gd name="connsiteX1" fmla="*/ 1253852 w 2123698"/>
                <a:gd name="connsiteY1" fmla="*/ 310458 h 2134891"/>
                <a:gd name="connsiteX2" fmla="*/ 1256681 w 2123698"/>
                <a:gd name="connsiteY2" fmla="*/ 303386 h 2134891"/>
                <a:gd name="connsiteX3" fmla="*/ 1261631 w 2123698"/>
                <a:gd name="connsiteY3" fmla="*/ 292071 h 2134891"/>
                <a:gd name="connsiteX4" fmla="*/ 1292041 w 2123698"/>
                <a:gd name="connsiteY4" fmla="*/ 71426 h 2134891"/>
                <a:gd name="connsiteX5" fmla="*/ 1216371 w 2123698"/>
                <a:gd name="connsiteY5" fmla="*/ 0 h 2134891"/>
                <a:gd name="connsiteX6" fmla="*/ 877626 w 2123698"/>
                <a:gd name="connsiteY6" fmla="*/ 510593 h 2134891"/>
                <a:gd name="connsiteX7" fmla="*/ 371276 w 2123698"/>
                <a:gd name="connsiteY7" fmla="*/ 1155553 h 2134891"/>
                <a:gd name="connsiteX8" fmla="*/ 268733 w 2123698"/>
                <a:gd name="connsiteY8" fmla="*/ 1272239 h 2134891"/>
                <a:gd name="connsiteX9" fmla="*/ 7072 w 2123698"/>
                <a:gd name="connsiteY9" fmla="*/ 1874060 h 2134891"/>
                <a:gd name="connsiteX10" fmla="*/ 0 w 2123698"/>
                <a:gd name="connsiteY10" fmla="*/ 1872646 h 2134891"/>
                <a:gd name="connsiteX11" fmla="*/ 438459 w 2123698"/>
                <a:gd name="connsiteY11" fmla="*/ 2050151 h 2134891"/>
                <a:gd name="connsiteX12" fmla="*/ 1079883 w 2123698"/>
                <a:gd name="connsiteY12" fmla="*/ 2116627 h 2134891"/>
                <a:gd name="connsiteX13" fmla="*/ 1440551 w 2123698"/>
                <a:gd name="connsiteY13" fmla="*/ 1869110 h 2134891"/>
                <a:gd name="connsiteX14" fmla="*/ 2023985 w 2123698"/>
                <a:gd name="connsiteY14" fmla="*/ 988655 h 2134891"/>
                <a:gd name="connsiteX15" fmla="*/ 2123699 w 2123698"/>
                <a:gd name="connsiteY15" fmla="*/ 858532 h 2134891"/>
                <a:gd name="connsiteX16" fmla="*/ 1260924 w 2123698"/>
                <a:gd name="connsiteY16" fmla="*/ 313286 h 213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23698" h="2134891">
                  <a:moveTo>
                    <a:pt x="1260924" y="313286"/>
                  </a:moveTo>
                  <a:lnTo>
                    <a:pt x="1253852" y="310458"/>
                  </a:lnTo>
                  <a:lnTo>
                    <a:pt x="1256681" y="303386"/>
                  </a:lnTo>
                  <a:cubicBezTo>
                    <a:pt x="1258095" y="300557"/>
                    <a:pt x="1259510" y="297021"/>
                    <a:pt x="1261631" y="292071"/>
                  </a:cubicBezTo>
                  <a:cubicBezTo>
                    <a:pt x="1278604" y="253175"/>
                    <a:pt x="1324571" y="148510"/>
                    <a:pt x="1292041" y="71426"/>
                  </a:cubicBezTo>
                  <a:cubicBezTo>
                    <a:pt x="1278604" y="39603"/>
                    <a:pt x="1253145" y="15558"/>
                    <a:pt x="1216371" y="0"/>
                  </a:cubicBezTo>
                  <a:cubicBezTo>
                    <a:pt x="1183840" y="46675"/>
                    <a:pt x="916521" y="428559"/>
                    <a:pt x="877626" y="510593"/>
                  </a:cubicBezTo>
                  <a:cubicBezTo>
                    <a:pt x="835194" y="598992"/>
                    <a:pt x="389663" y="1132922"/>
                    <a:pt x="371276" y="1155553"/>
                  </a:cubicBezTo>
                  <a:cubicBezTo>
                    <a:pt x="370568" y="1156967"/>
                    <a:pt x="310457" y="1216371"/>
                    <a:pt x="268733" y="1272239"/>
                  </a:cubicBezTo>
                  <a:cubicBezTo>
                    <a:pt x="228423" y="1325986"/>
                    <a:pt x="35360" y="1718478"/>
                    <a:pt x="7072" y="1874060"/>
                  </a:cubicBezTo>
                  <a:lnTo>
                    <a:pt x="0" y="1872646"/>
                  </a:lnTo>
                  <a:cubicBezTo>
                    <a:pt x="169018" y="1950437"/>
                    <a:pt x="342988" y="2020449"/>
                    <a:pt x="438459" y="2050151"/>
                  </a:cubicBezTo>
                  <a:cubicBezTo>
                    <a:pt x="606771" y="2103191"/>
                    <a:pt x="894599" y="2166838"/>
                    <a:pt x="1079883" y="2116627"/>
                  </a:cubicBezTo>
                  <a:cubicBezTo>
                    <a:pt x="1168989" y="2092583"/>
                    <a:pt x="1310427" y="1991454"/>
                    <a:pt x="1440551" y="1869110"/>
                  </a:cubicBezTo>
                  <a:cubicBezTo>
                    <a:pt x="1695140" y="1628664"/>
                    <a:pt x="1879010" y="1207885"/>
                    <a:pt x="2023985" y="988655"/>
                  </a:cubicBezTo>
                  <a:cubicBezTo>
                    <a:pt x="2050859" y="947638"/>
                    <a:pt x="2084803" y="903792"/>
                    <a:pt x="2123699" y="858532"/>
                  </a:cubicBezTo>
                  <a:cubicBezTo>
                    <a:pt x="2034593" y="741138"/>
                    <a:pt x="1751716" y="490792"/>
                    <a:pt x="1260924" y="31328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96">
              <a:extLst>
                <a:ext uri="{FF2B5EF4-FFF2-40B4-BE49-F238E27FC236}">
                  <a16:creationId xmlns:a16="http://schemas.microsoft.com/office/drawing/2014/main" id="{D4D792BF-842B-4507-A63A-79FE9C95ABB4}"/>
                </a:ext>
              </a:extLst>
            </p:cNvPr>
            <p:cNvSpPr/>
            <p:nvPr/>
          </p:nvSpPr>
          <p:spPr>
            <a:xfrm>
              <a:off x="9256172" y="2170520"/>
              <a:ext cx="815663" cy="1058343"/>
            </a:xfrm>
            <a:custGeom>
              <a:avLst/>
              <a:gdLst>
                <a:gd name="connsiteX0" fmla="*/ 123323 w 815663"/>
                <a:gd name="connsiteY0" fmla="*/ 935292 h 1058343"/>
                <a:gd name="connsiteX1" fmla="*/ 627551 w 815663"/>
                <a:gd name="connsiteY1" fmla="*/ 293869 h 1058343"/>
                <a:gd name="connsiteX2" fmla="*/ 815664 w 815663"/>
                <a:gd name="connsiteY2" fmla="*/ 1798 h 1058343"/>
                <a:gd name="connsiteX3" fmla="*/ 263346 w 815663"/>
                <a:gd name="connsiteY3" fmla="*/ 411970 h 1058343"/>
                <a:gd name="connsiteX4" fmla="*/ 16536 w 815663"/>
                <a:gd name="connsiteY4" fmla="*/ 1058344 h 1058343"/>
                <a:gd name="connsiteX5" fmla="*/ 20072 w 815663"/>
                <a:gd name="connsiteY5" fmla="*/ 1053393 h 1058343"/>
                <a:gd name="connsiteX6" fmla="*/ 123323 w 815663"/>
                <a:gd name="connsiteY6" fmla="*/ 935292 h 105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5663" h="1058343">
                  <a:moveTo>
                    <a:pt x="123323" y="935292"/>
                  </a:moveTo>
                  <a:cubicBezTo>
                    <a:pt x="127566" y="930342"/>
                    <a:pt x="585826" y="380146"/>
                    <a:pt x="627551" y="293869"/>
                  </a:cubicBezTo>
                  <a:cubicBezTo>
                    <a:pt x="648766" y="249316"/>
                    <a:pt x="735044" y="119899"/>
                    <a:pt x="815664" y="1798"/>
                  </a:cubicBezTo>
                  <a:cubicBezTo>
                    <a:pt x="696149" y="-19418"/>
                    <a:pt x="464189" y="148894"/>
                    <a:pt x="263346" y="411970"/>
                  </a:cubicBezTo>
                  <a:cubicBezTo>
                    <a:pt x="58968" y="679289"/>
                    <a:pt x="-42160" y="952972"/>
                    <a:pt x="16536" y="1058344"/>
                  </a:cubicBezTo>
                  <a:cubicBezTo>
                    <a:pt x="17951" y="1056222"/>
                    <a:pt x="19365" y="1054808"/>
                    <a:pt x="20072" y="1053393"/>
                  </a:cubicBezTo>
                  <a:cubicBezTo>
                    <a:pt x="62504" y="996111"/>
                    <a:pt x="122615" y="935999"/>
                    <a:pt x="123323" y="9352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97">
              <a:extLst>
                <a:ext uri="{FF2B5EF4-FFF2-40B4-BE49-F238E27FC236}">
                  <a16:creationId xmlns:a16="http://schemas.microsoft.com/office/drawing/2014/main" id="{4B97A44D-873A-4497-BA0F-F5C06A19A9D4}"/>
                </a:ext>
              </a:extLst>
            </p:cNvPr>
            <p:cNvSpPr/>
            <p:nvPr/>
          </p:nvSpPr>
          <p:spPr>
            <a:xfrm>
              <a:off x="9281195" y="2175854"/>
              <a:ext cx="868199" cy="1097283"/>
            </a:xfrm>
            <a:custGeom>
              <a:avLst/>
              <a:gdLst>
                <a:gd name="connsiteX0" fmla="*/ 14144 w 868199"/>
                <a:gd name="connsiteY0" fmla="*/ 1079176 h 1097283"/>
                <a:gd name="connsiteX1" fmla="*/ 604650 w 868199"/>
                <a:gd name="connsiteY1" fmla="*/ 685270 h 1097283"/>
                <a:gd name="connsiteX2" fmla="*/ 828829 w 868199"/>
                <a:gd name="connsiteY2" fmla="*/ 12022 h 1097283"/>
                <a:gd name="connsiteX3" fmla="*/ 805493 w 868199"/>
                <a:gd name="connsiteY3" fmla="*/ 0 h 1097283"/>
                <a:gd name="connsiteX4" fmla="*/ 615258 w 868199"/>
                <a:gd name="connsiteY4" fmla="*/ 294899 h 1097283"/>
                <a:gd name="connsiteX5" fmla="*/ 108908 w 868199"/>
                <a:gd name="connsiteY5" fmla="*/ 939859 h 1097283"/>
                <a:gd name="connsiteX6" fmla="*/ 6365 w 868199"/>
                <a:gd name="connsiteY6" fmla="*/ 1056546 h 1097283"/>
                <a:gd name="connsiteX7" fmla="*/ 0 w 868199"/>
                <a:gd name="connsiteY7" fmla="*/ 1065739 h 1097283"/>
                <a:gd name="connsiteX8" fmla="*/ 14144 w 868199"/>
                <a:gd name="connsiteY8" fmla="*/ 1079176 h 109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199" h="1097283">
                  <a:moveTo>
                    <a:pt x="14144" y="1079176"/>
                  </a:moveTo>
                  <a:cubicBezTo>
                    <a:pt x="115272" y="1156260"/>
                    <a:pt x="379762" y="980169"/>
                    <a:pt x="604650" y="685270"/>
                  </a:cubicBezTo>
                  <a:cubicBezTo>
                    <a:pt x="829536" y="390370"/>
                    <a:pt x="929958" y="89106"/>
                    <a:pt x="828829" y="12022"/>
                  </a:cubicBezTo>
                  <a:cubicBezTo>
                    <a:pt x="821757" y="6365"/>
                    <a:pt x="813979" y="2829"/>
                    <a:pt x="805493" y="0"/>
                  </a:cubicBezTo>
                  <a:cubicBezTo>
                    <a:pt x="724165" y="118808"/>
                    <a:pt x="636473" y="250346"/>
                    <a:pt x="615258" y="294899"/>
                  </a:cubicBezTo>
                  <a:cubicBezTo>
                    <a:pt x="572826" y="383298"/>
                    <a:pt x="127295" y="917229"/>
                    <a:pt x="108908" y="939859"/>
                  </a:cubicBezTo>
                  <a:cubicBezTo>
                    <a:pt x="108200" y="941273"/>
                    <a:pt x="48089" y="1000677"/>
                    <a:pt x="6365" y="1056546"/>
                  </a:cubicBezTo>
                  <a:cubicBezTo>
                    <a:pt x="4243" y="1058667"/>
                    <a:pt x="2121" y="1062203"/>
                    <a:pt x="0" y="1065739"/>
                  </a:cubicBezTo>
                  <a:cubicBezTo>
                    <a:pt x="4243" y="1070690"/>
                    <a:pt x="8486" y="1075640"/>
                    <a:pt x="14144" y="107917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98">
              <a:extLst>
                <a:ext uri="{FF2B5EF4-FFF2-40B4-BE49-F238E27FC236}">
                  <a16:creationId xmlns:a16="http://schemas.microsoft.com/office/drawing/2014/main" id="{37CC6A37-9EBD-4049-B3DF-E5147DFA4BE4}"/>
                </a:ext>
              </a:extLst>
            </p:cNvPr>
            <p:cNvSpPr/>
            <p:nvPr/>
          </p:nvSpPr>
          <p:spPr>
            <a:xfrm>
              <a:off x="9267758" y="1211990"/>
              <a:ext cx="2922955" cy="1595386"/>
            </a:xfrm>
            <a:custGeom>
              <a:avLst/>
              <a:gdLst>
                <a:gd name="connsiteX0" fmla="*/ 2888882 w 2922955"/>
                <a:gd name="connsiteY0" fmla="*/ 722004 h 1595386"/>
                <a:gd name="connsiteX1" fmla="*/ 2523264 w 2922955"/>
                <a:gd name="connsiteY1" fmla="*/ 280008 h 1595386"/>
                <a:gd name="connsiteX2" fmla="*/ 1335887 w 2922955"/>
                <a:gd name="connsiteY2" fmla="*/ 2082 h 1595386"/>
                <a:gd name="connsiteX3" fmla="*/ 671126 w 2922955"/>
                <a:gd name="connsiteY3" fmla="*/ 195852 h 1595386"/>
                <a:gd name="connsiteX4" fmla="*/ 98300 w 2922955"/>
                <a:gd name="connsiteY4" fmla="*/ 642091 h 1595386"/>
                <a:gd name="connsiteX5" fmla="*/ 0 w 2922955"/>
                <a:gd name="connsiteY5" fmla="*/ 734026 h 1595386"/>
                <a:gd name="connsiteX6" fmla="*/ 559389 w 2922955"/>
                <a:gd name="connsiteY6" fmla="*/ 863442 h 1595386"/>
                <a:gd name="connsiteX7" fmla="*/ 967440 w 2922955"/>
                <a:gd name="connsiteY7" fmla="*/ 732612 h 1595386"/>
                <a:gd name="connsiteX8" fmla="*/ 968147 w 2922955"/>
                <a:gd name="connsiteY8" fmla="*/ 732612 h 1595386"/>
                <a:gd name="connsiteX9" fmla="*/ 1057253 w 2922955"/>
                <a:gd name="connsiteY9" fmla="*/ 813939 h 1595386"/>
                <a:gd name="connsiteX10" fmla="*/ 1026136 w 2922955"/>
                <a:gd name="connsiteY10" fmla="*/ 1045898 h 1595386"/>
                <a:gd name="connsiteX11" fmla="*/ 1024722 w 2922955"/>
                <a:gd name="connsiteY11" fmla="*/ 1050141 h 1595386"/>
                <a:gd name="connsiteX12" fmla="*/ 1884668 w 2922955"/>
                <a:gd name="connsiteY12" fmla="*/ 1595386 h 1595386"/>
                <a:gd name="connsiteX13" fmla="*/ 2581960 w 2922955"/>
                <a:gd name="connsiteY13" fmla="*/ 1103888 h 1595386"/>
                <a:gd name="connsiteX14" fmla="*/ 2888882 w 2922955"/>
                <a:gd name="connsiteY14" fmla="*/ 722004 h 159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2955" h="1595386">
                  <a:moveTo>
                    <a:pt x="2888882" y="722004"/>
                  </a:moveTo>
                  <a:cubicBezTo>
                    <a:pt x="2853522" y="565714"/>
                    <a:pt x="2592568" y="325976"/>
                    <a:pt x="2523264" y="280008"/>
                  </a:cubicBezTo>
                  <a:cubicBezTo>
                    <a:pt x="2195833" y="63607"/>
                    <a:pt x="1640687" y="-14184"/>
                    <a:pt x="1335887" y="2082"/>
                  </a:cubicBezTo>
                  <a:cubicBezTo>
                    <a:pt x="1108170" y="14104"/>
                    <a:pt x="805493" y="94724"/>
                    <a:pt x="671126" y="195852"/>
                  </a:cubicBezTo>
                  <a:cubicBezTo>
                    <a:pt x="536759" y="296981"/>
                    <a:pt x="250346" y="499238"/>
                    <a:pt x="98300" y="642091"/>
                  </a:cubicBezTo>
                  <a:cubicBezTo>
                    <a:pt x="68597" y="669671"/>
                    <a:pt x="35360" y="701495"/>
                    <a:pt x="0" y="734026"/>
                  </a:cubicBezTo>
                  <a:cubicBezTo>
                    <a:pt x="85570" y="744634"/>
                    <a:pt x="492206" y="799795"/>
                    <a:pt x="559389" y="863442"/>
                  </a:cubicBezTo>
                  <a:cubicBezTo>
                    <a:pt x="652031" y="777872"/>
                    <a:pt x="796299" y="688058"/>
                    <a:pt x="967440" y="732612"/>
                  </a:cubicBezTo>
                  <a:lnTo>
                    <a:pt x="968147" y="732612"/>
                  </a:lnTo>
                  <a:cubicBezTo>
                    <a:pt x="1011992" y="749584"/>
                    <a:pt x="1041695" y="777165"/>
                    <a:pt x="1057253" y="813939"/>
                  </a:cubicBezTo>
                  <a:cubicBezTo>
                    <a:pt x="1091906" y="896680"/>
                    <a:pt x="1044523" y="1004881"/>
                    <a:pt x="1026136" y="1045898"/>
                  </a:cubicBezTo>
                  <a:cubicBezTo>
                    <a:pt x="1025429" y="1047312"/>
                    <a:pt x="1024722" y="1048727"/>
                    <a:pt x="1024722" y="1050141"/>
                  </a:cubicBezTo>
                  <a:cubicBezTo>
                    <a:pt x="1510563" y="1226939"/>
                    <a:pt x="1792733" y="1476578"/>
                    <a:pt x="1884668" y="1595386"/>
                  </a:cubicBezTo>
                  <a:cubicBezTo>
                    <a:pt x="2068538" y="1384643"/>
                    <a:pt x="2355658" y="1155513"/>
                    <a:pt x="2581960" y="1103888"/>
                  </a:cubicBezTo>
                  <a:cubicBezTo>
                    <a:pt x="3009105" y="1004881"/>
                    <a:pt x="2930606" y="906581"/>
                    <a:pt x="2888882" y="722004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99">
              <a:extLst>
                <a:ext uri="{FF2B5EF4-FFF2-40B4-BE49-F238E27FC236}">
                  <a16:creationId xmlns:a16="http://schemas.microsoft.com/office/drawing/2014/main" id="{674A1B26-E37E-4694-AB5E-441DECF625FC}"/>
                </a:ext>
              </a:extLst>
            </p:cNvPr>
            <p:cNvSpPr/>
            <p:nvPr/>
          </p:nvSpPr>
          <p:spPr>
            <a:xfrm>
              <a:off x="9012462" y="3829270"/>
              <a:ext cx="7071" cy="2828"/>
            </a:xfrm>
            <a:custGeom>
              <a:avLst/>
              <a:gdLst>
                <a:gd name="connsiteX0" fmla="*/ 0 w 7071"/>
                <a:gd name="connsiteY0" fmla="*/ 1414 h 2828"/>
                <a:gd name="connsiteX1" fmla="*/ 7072 w 7071"/>
                <a:gd name="connsiteY1" fmla="*/ 2829 h 2828"/>
                <a:gd name="connsiteX2" fmla="*/ 707 w 7071"/>
                <a:gd name="connsiteY2" fmla="*/ 0 h 2828"/>
                <a:gd name="connsiteX3" fmla="*/ 0 w 7071"/>
                <a:gd name="connsiteY3" fmla="*/ 1414 h 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" h="2828">
                  <a:moveTo>
                    <a:pt x="0" y="1414"/>
                  </a:moveTo>
                  <a:lnTo>
                    <a:pt x="7072" y="2829"/>
                  </a:lnTo>
                  <a:cubicBezTo>
                    <a:pt x="4950" y="2121"/>
                    <a:pt x="2829" y="707"/>
                    <a:pt x="707" y="0"/>
                  </a:cubicBezTo>
                  <a:cubicBezTo>
                    <a:pt x="0" y="707"/>
                    <a:pt x="0" y="1414"/>
                    <a:pt x="0" y="1414"/>
                  </a:cubicBezTo>
                  <a:close/>
                </a:path>
              </a:pathLst>
            </a:custGeom>
            <a:solidFill>
              <a:srgbClr val="ED1C2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100">
              <a:extLst>
                <a:ext uri="{FF2B5EF4-FFF2-40B4-BE49-F238E27FC236}">
                  <a16:creationId xmlns:a16="http://schemas.microsoft.com/office/drawing/2014/main" id="{0505D092-209C-4DA3-9979-DC5576F5D124}"/>
                </a:ext>
              </a:extLst>
            </p:cNvPr>
            <p:cNvSpPr/>
            <p:nvPr/>
          </p:nvSpPr>
          <p:spPr>
            <a:xfrm>
              <a:off x="9233651" y="2347195"/>
              <a:ext cx="817443" cy="889403"/>
            </a:xfrm>
            <a:custGeom>
              <a:avLst/>
              <a:gdLst>
                <a:gd name="connsiteX0" fmla="*/ 676189 w 817443"/>
                <a:gd name="connsiteY0" fmla="*/ 114374 h 889403"/>
                <a:gd name="connsiteX1" fmla="*/ 549977 w 817443"/>
                <a:gd name="connsiteY1" fmla="*/ 559076 h 889403"/>
                <a:gd name="connsiteX2" fmla="*/ 141255 w 817443"/>
                <a:gd name="connsiteY2" fmla="*/ 775029 h 889403"/>
                <a:gd name="connsiteX3" fmla="*/ 267467 w 817443"/>
                <a:gd name="connsiteY3" fmla="*/ 330328 h 889403"/>
                <a:gd name="connsiteX4" fmla="*/ 676189 w 817443"/>
                <a:gd name="connsiteY4" fmla="*/ 114374 h 889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443" h="889403">
                  <a:moveTo>
                    <a:pt x="676189" y="114374"/>
                  </a:moveTo>
                  <a:cubicBezTo>
                    <a:pt x="754202" y="177542"/>
                    <a:pt x="697694" y="376641"/>
                    <a:pt x="549977" y="559076"/>
                  </a:cubicBezTo>
                  <a:cubicBezTo>
                    <a:pt x="402259" y="741511"/>
                    <a:pt x="219268" y="838196"/>
                    <a:pt x="141255" y="775029"/>
                  </a:cubicBezTo>
                  <a:cubicBezTo>
                    <a:pt x="63242" y="711862"/>
                    <a:pt x="119749" y="512762"/>
                    <a:pt x="267467" y="330328"/>
                  </a:cubicBezTo>
                  <a:cubicBezTo>
                    <a:pt x="415185" y="147893"/>
                    <a:pt x="598176" y="51207"/>
                    <a:pt x="676189" y="114374"/>
                  </a:cubicBezTo>
                  <a:close/>
                </a:path>
              </a:pathLst>
            </a:custGeom>
            <a:solidFill>
              <a:schemeClr val="accent2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101">
              <a:extLst>
                <a:ext uri="{FF2B5EF4-FFF2-40B4-BE49-F238E27FC236}">
                  <a16:creationId xmlns:a16="http://schemas.microsoft.com/office/drawing/2014/main" id="{524A1E32-00B2-4B20-934A-273F4EFCB731}"/>
                </a:ext>
              </a:extLst>
            </p:cNvPr>
            <p:cNvSpPr/>
            <p:nvPr/>
          </p:nvSpPr>
          <p:spPr>
            <a:xfrm>
              <a:off x="353" y="3313727"/>
              <a:ext cx="9078321" cy="2328077"/>
            </a:xfrm>
            <a:custGeom>
              <a:avLst/>
              <a:gdLst>
                <a:gd name="connsiteX0" fmla="*/ 3610572 w 9078321"/>
                <a:gd name="connsiteY0" fmla="*/ 2328078 h 2328077"/>
                <a:gd name="connsiteX1" fmla="*/ 3544803 w 9078321"/>
                <a:gd name="connsiteY1" fmla="*/ 2321713 h 2328077"/>
                <a:gd name="connsiteX2" fmla="*/ 3189793 w 9078321"/>
                <a:gd name="connsiteY2" fmla="*/ 1795562 h 2328077"/>
                <a:gd name="connsiteX3" fmla="*/ 2843976 w 9078321"/>
                <a:gd name="connsiteY3" fmla="*/ 1168282 h 2328077"/>
                <a:gd name="connsiteX4" fmla="*/ 1514453 w 9078321"/>
                <a:gd name="connsiteY4" fmla="*/ 1176061 h 2328077"/>
                <a:gd name="connsiteX5" fmla="*/ 58344 w 9078321"/>
                <a:gd name="connsiteY5" fmla="*/ 1524000 h 2328077"/>
                <a:gd name="connsiteX6" fmla="*/ 1769 w 9078321"/>
                <a:gd name="connsiteY6" fmla="*/ 1492176 h 2328077"/>
                <a:gd name="connsiteX7" fmla="*/ 33592 w 9078321"/>
                <a:gd name="connsiteY7" fmla="*/ 1435601 h 2328077"/>
                <a:gd name="connsiteX8" fmla="*/ 1497481 w 9078321"/>
                <a:gd name="connsiteY8" fmla="*/ 1085541 h 2328077"/>
                <a:gd name="connsiteX9" fmla="*/ 2895601 w 9078321"/>
                <a:gd name="connsiteY9" fmla="*/ 1091905 h 2328077"/>
                <a:gd name="connsiteX10" fmla="*/ 3277485 w 9078321"/>
                <a:gd name="connsiteY10" fmla="*/ 1768688 h 2328077"/>
                <a:gd name="connsiteX11" fmla="*/ 3561776 w 9078321"/>
                <a:gd name="connsiteY11" fmla="*/ 2231192 h 2328077"/>
                <a:gd name="connsiteX12" fmla="*/ 4685505 w 9078321"/>
                <a:gd name="connsiteY12" fmla="*/ 1395291 h 2328077"/>
                <a:gd name="connsiteX13" fmla="*/ 4949995 w 9078321"/>
                <a:gd name="connsiteY13" fmla="*/ 1115950 h 2328077"/>
                <a:gd name="connsiteX14" fmla="*/ 5143766 w 9078321"/>
                <a:gd name="connsiteY14" fmla="*/ 917936 h 2328077"/>
                <a:gd name="connsiteX15" fmla="*/ 6571588 w 9078321"/>
                <a:gd name="connsiteY15" fmla="*/ 0 h 2328077"/>
                <a:gd name="connsiteX16" fmla="*/ 6590682 w 9078321"/>
                <a:gd name="connsiteY16" fmla="*/ 0 h 2328077"/>
                <a:gd name="connsiteX17" fmla="*/ 7109054 w 9078321"/>
                <a:gd name="connsiteY17" fmla="*/ 313993 h 2328077"/>
                <a:gd name="connsiteX18" fmla="*/ 7288681 w 9078321"/>
                <a:gd name="connsiteY18" fmla="*/ 899549 h 2328077"/>
                <a:gd name="connsiteX19" fmla="*/ 7502960 w 9078321"/>
                <a:gd name="connsiteY19" fmla="*/ 1377611 h 2328077"/>
                <a:gd name="connsiteX20" fmla="*/ 9000086 w 9078321"/>
                <a:gd name="connsiteY20" fmla="*/ 607478 h 2328077"/>
                <a:gd name="connsiteX21" fmla="*/ 9065149 w 9078321"/>
                <a:gd name="connsiteY21" fmla="*/ 608186 h 2328077"/>
                <a:gd name="connsiteX22" fmla="*/ 9064442 w 9078321"/>
                <a:gd name="connsiteY22" fmla="*/ 673247 h 2328077"/>
                <a:gd name="connsiteX23" fmla="*/ 8523439 w 9078321"/>
                <a:gd name="connsiteY23" fmla="*/ 1110292 h 2328077"/>
                <a:gd name="connsiteX24" fmla="*/ 7487403 w 9078321"/>
                <a:gd name="connsiteY24" fmla="*/ 1468839 h 2328077"/>
                <a:gd name="connsiteX25" fmla="*/ 7198868 w 9078321"/>
                <a:gd name="connsiteY25" fmla="*/ 918643 h 2328077"/>
                <a:gd name="connsiteX26" fmla="*/ 6589268 w 9078321"/>
                <a:gd name="connsiteY26" fmla="*/ 92642 h 2328077"/>
                <a:gd name="connsiteX27" fmla="*/ 6572295 w 9078321"/>
                <a:gd name="connsiteY27" fmla="*/ 92642 h 2328077"/>
                <a:gd name="connsiteX28" fmla="*/ 5210949 w 9078321"/>
                <a:gd name="connsiteY28" fmla="*/ 981583 h 2328077"/>
                <a:gd name="connsiteX29" fmla="*/ 5014350 w 9078321"/>
                <a:gd name="connsiteY29" fmla="*/ 1183133 h 2328077"/>
                <a:gd name="connsiteX30" fmla="*/ 4754103 w 9078321"/>
                <a:gd name="connsiteY30" fmla="*/ 1457524 h 2328077"/>
                <a:gd name="connsiteX31" fmla="*/ 4157939 w 9078321"/>
                <a:gd name="connsiteY31" fmla="*/ 2055809 h 2328077"/>
                <a:gd name="connsiteX32" fmla="*/ 3610572 w 9078321"/>
                <a:gd name="connsiteY32" fmla="*/ 2328078 h 2328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78321" h="2328077">
                  <a:moveTo>
                    <a:pt x="3610572" y="2328078"/>
                  </a:moveTo>
                  <a:cubicBezTo>
                    <a:pt x="3587942" y="2328078"/>
                    <a:pt x="3566019" y="2325956"/>
                    <a:pt x="3544803" y="2321713"/>
                  </a:cubicBezTo>
                  <a:cubicBezTo>
                    <a:pt x="3337596" y="2280696"/>
                    <a:pt x="3266170" y="2045201"/>
                    <a:pt x="3189793" y="1795562"/>
                  </a:cubicBezTo>
                  <a:cubicBezTo>
                    <a:pt x="3119074" y="1564310"/>
                    <a:pt x="3039868" y="1302649"/>
                    <a:pt x="2843976" y="1168282"/>
                  </a:cubicBezTo>
                  <a:cubicBezTo>
                    <a:pt x="2720924" y="1083419"/>
                    <a:pt x="2389958" y="1016236"/>
                    <a:pt x="1514453" y="1176061"/>
                  </a:cubicBezTo>
                  <a:cubicBezTo>
                    <a:pt x="921119" y="1284261"/>
                    <a:pt x="316469" y="1452573"/>
                    <a:pt x="58344" y="1524000"/>
                  </a:cubicBezTo>
                  <a:cubicBezTo>
                    <a:pt x="33592" y="1531072"/>
                    <a:pt x="8840" y="1516221"/>
                    <a:pt x="1769" y="1492176"/>
                  </a:cubicBezTo>
                  <a:cubicBezTo>
                    <a:pt x="-5303" y="1467425"/>
                    <a:pt x="9548" y="1442673"/>
                    <a:pt x="33592" y="1435601"/>
                  </a:cubicBezTo>
                  <a:cubicBezTo>
                    <a:pt x="293132" y="1363467"/>
                    <a:pt x="899903" y="1195155"/>
                    <a:pt x="1497481" y="1085541"/>
                  </a:cubicBezTo>
                  <a:cubicBezTo>
                    <a:pt x="2235790" y="951174"/>
                    <a:pt x="2692636" y="953295"/>
                    <a:pt x="2895601" y="1091905"/>
                  </a:cubicBezTo>
                  <a:cubicBezTo>
                    <a:pt x="3117659" y="1244659"/>
                    <a:pt x="3202522" y="1522585"/>
                    <a:pt x="3277485" y="1768688"/>
                  </a:cubicBezTo>
                  <a:cubicBezTo>
                    <a:pt x="3348204" y="2000647"/>
                    <a:pt x="3409023" y="2200783"/>
                    <a:pt x="3561776" y="2231192"/>
                  </a:cubicBezTo>
                  <a:cubicBezTo>
                    <a:pt x="3865161" y="2291304"/>
                    <a:pt x="4358782" y="1751716"/>
                    <a:pt x="4685505" y="1395291"/>
                  </a:cubicBezTo>
                  <a:cubicBezTo>
                    <a:pt x="4788048" y="1282847"/>
                    <a:pt x="4876447" y="1186669"/>
                    <a:pt x="4949995" y="1115950"/>
                  </a:cubicBezTo>
                  <a:cubicBezTo>
                    <a:pt x="5005864" y="1062910"/>
                    <a:pt x="5069511" y="995727"/>
                    <a:pt x="5143766" y="917936"/>
                  </a:cubicBezTo>
                  <a:cubicBezTo>
                    <a:pt x="5491705" y="551610"/>
                    <a:pt x="6016442" y="0"/>
                    <a:pt x="6571588" y="0"/>
                  </a:cubicBezTo>
                  <a:cubicBezTo>
                    <a:pt x="6577953" y="0"/>
                    <a:pt x="6584317" y="0"/>
                    <a:pt x="6590682" y="0"/>
                  </a:cubicBezTo>
                  <a:cubicBezTo>
                    <a:pt x="6824056" y="5657"/>
                    <a:pt x="6993075" y="108200"/>
                    <a:pt x="7109054" y="313993"/>
                  </a:cubicBezTo>
                  <a:cubicBezTo>
                    <a:pt x="7205940" y="486548"/>
                    <a:pt x="7249785" y="705778"/>
                    <a:pt x="7288681" y="899549"/>
                  </a:cubicBezTo>
                  <a:cubicBezTo>
                    <a:pt x="7337477" y="1144237"/>
                    <a:pt x="7379909" y="1356395"/>
                    <a:pt x="7502960" y="1377611"/>
                  </a:cubicBezTo>
                  <a:cubicBezTo>
                    <a:pt x="8096295" y="1480154"/>
                    <a:pt x="8990894" y="615965"/>
                    <a:pt x="9000086" y="607478"/>
                  </a:cubicBezTo>
                  <a:cubicBezTo>
                    <a:pt x="9018474" y="589799"/>
                    <a:pt x="9047469" y="589799"/>
                    <a:pt x="9065149" y="608186"/>
                  </a:cubicBezTo>
                  <a:cubicBezTo>
                    <a:pt x="9082829" y="626572"/>
                    <a:pt x="9082829" y="655567"/>
                    <a:pt x="9064442" y="673247"/>
                  </a:cubicBezTo>
                  <a:cubicBezTo>
                    <a:pt x="9062320" y="675369"/>
                    <a:pt x="8829653" y="900963"/>
                    <a:pt x="8523439" y="1110292"/>
                  </a:cubicBezTo>
                  <a:cubicBezTo>
                    <a:pt x="8106903" y="1394584"/>
                    <a:pt x="7758257" y="1515514"/>
                    <a:pt x="7487403" y="1468839"/>
                  </a:cubicBezTo>
                  <a:cubicBezTo>
                    <a:pt x="7302118" y="1437015"/>
                    <a:pt x="7254029" y="1196570"/>
                    <a:pt x="7198868" y="918643"/>
                  </a:cubicBezTo>
                  <a:cubicBezTo>
                    <a:pt x="7122491" y="536759"/>
                    <a:pt x="7036213" y="103250"/>
                    <a:pt x="6589268" y="92642"/>
                  </a:cubicBezTo>
                  <a:cubicBezTo>
                    <a:pt x="6583610" y="92642"/>
                    <a:pt x="6577953" y="92642"/>
                    <a:pt x="6572295" y="92642"/>
                  </a:cubicBezTo>
                  <a:cubicBezTo>
                    <a:pt x="6056752" y="92642"/>
                    <a:pt x="5548987" y="627280"/>
                    <a:pt x="5210949" y="981583"/>
                  </a:cubicBezTo>
                  <a:cubicBezTo>
                    <a:pt x="5135987" y="1060082"/>
                    <a:pt x="5071632" y="1127972"/>
                    <a:pt x="5014350" y="1183133"/>
                  </a:cubicBezTo>
                  <a:cubicBezTo>
                    <a:pt x="4942923" y="1251024"/>
                    <a:pt x="4855939" y="1347202"/>
                    <a:pt x="4754103" y="1457524"/>
                  </a:cubicBezTo>
                  <a:cubicBezTo>
                    <a:pt x="4581548" y="1646344"/>
                    <a:pt x="4366561" y="1881132"/>
                    <a:pt x="4157939" y="2055809"/>
                  </a:cubicBezTo>
                  <a:cubicBezTo>
                    <a:pt x="3938710" y="2238264"/>
                    <a:pt x="3759083" y="2328078"/>
                    <a:pt x="3610572" y="2328078"/>
                  </a:cubicBezTo>
                  <a:close/>
                </a:path>
              </a:pathLst>
            </a:custGeom>
            <a:solidFill>
              <a:srgbClr val="B3B3B3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102">
              <a:extLst>
                <a:ext uri="{FF2B5EF4-FFF2-40B4-BE49-F238E27FC236}">
                  <a16:creationId xmlns:a16="http://schemas.microsoft.com/office/drawing/2014/main" id="{09A4037C-AF9A-4191-846E-AF05B36E2A31}"/>
                </a:ext>
              </a:extLst>
            </p:cNvPr>
            <p:cNvSpPr/>
            <p:nvPr/>
          </p:nvSpPr>
          <p:spPr>
            <a:xfrm>
              <a:off x="21068" y="3363230"/>
              <a:ext cx="9066093" cy="2285646"/>
            </a:xfrm>
            <a:custGeom>
              <a:avLst/>
              <a:gdLst>
                <a:gd name="connsiteX0" fmla="*/ 3589857 w 9066093"/>
                <a:gd name="connsiteY0" fmla="*/ 2285646 h 2285646"/>
                <a:gd name="connsiteX1" fmla="*/ 3527624 w 9066093"/>
                <a:gd name="connsiteY1" fmla="*/ 2279281 h 2285646"/>
                <a:gd name="connsiteX2" fmla="*/ 3162713 w 9066093"/>
                <a:gd name="connsiteY2" fmla="*/ 1741815 h 2285646"/>
                <a:gd name="connsiteX3" fmla="*/ 2817603 w 9066093"/>
                <a:gd name="connsiteY3" fmla="*/ 1121607 h 2285646"/>
                <a:gd name="connsiteX4" fmla="*/ 1497982 w 9066093"/>
                <a:gd name="connsiteY4" fmla="*/ 1127265 h 2285646"/>
                <a:gd name="connsiteX5" fmla="*/ 49651 w 9066093"/>
                <a:gd name="connsiteY5" fmla="*/ 1477325 h 2285646"/>
                <a:gd name="connsiteX6" fmla="*/ 31264 w 9066093"/>
                <a:gd name="connsiteY6" fmla="*/ 1482275 h 2285646"/>
                <a:gd name="connsiteX7" fmla="*/ 855 w 9066093"/>
                <a:gd name="connsiteY7" fmla="*/ 1465303 h 2285646"/>
                <a:gd name="connsiteX8" fmla="*/ 17827 w 9066093"/>
                <a:gd name="connsiteY8" fmla="*/ 1434894 h 2285646"/>
                <a:gd name="connsiteX9" fmla="*/ 36214 w 9066093"/>
                <a:gd name="connsiteY9" fmla="*/ 1429943 h 2285646"/>
                <a:gd name="connsiteX10" fmla="*/ 1489495 w 9066093"/>
                <a:gd name="connsiteY10" fmla="*/ 1079176 h 2285646"/>
                <a:gd name="connsiteX11" fmla="*/ 2845891 w 9066093"/>
                <a:gd name="connsiteY11" fmla="*/ 1081297 h 2285646"/>
                <a:gd name="connsiteX12" fmla="*/ 3210095 w 9066093"/>
                <a:gd name="connsiteY12" fmla="*/ 1727671 h 2285646"/>
                <a:gd name="connsiteX13" fmla="*/ 3537525 w 9066093"/>
                <a:gd name="connsiteY13" fmla="*/ 2231192 h 2285646"/>
                <a:gd name="connsiteX14" fmla="*/ 4096207 w 9066093"/>
                <a:gd name="connsiteY14" fmla="*/ 1978725 h 2285646"/>
                <a:gd name="connsiteX15" fmla="*/ 4690956 w 9066093"/>
                <a:gd name="connsiteY15" fmla="*/ 1383976 h 2285646"/>
                <a:gd name="connsiteX16" fmla="*/ 4951203 w 9066093"/>
                <a:gd name="connsiteY16" fmla="*/ 1110292 h 2285646"/>
                <a:gd name="connsiteX17" fmla="*/ 5147095 w 9066093"/>
                <a:gd name="connsiteY17" fmla="*/ 909449 h 2285646"/>
                <a:gd name="connsiteX18" fmla="*/ 6557945 w 9066093"/>
                <a:gd name="connsiteY18" fmla="*/ 0 h 2285646"/>
                <a:gd name="connsiteX19" fmla="*/ 6569260 w 9066093"/>
                <a:gd name="connsiteY19" fmla="*/ 0 h 2285646"/>
                <a:gd name="connsiteX20" fmla="*/ 7044493 w 9066093"/>
                <a:gd name="connsiteY20" fmla="*/ 287827 h 2285646"/>
                <a:gd name="connsiteX21" fmla="*/ 7221291 w 9066093"/>
                <a:gd name="connsiteY21" fmla="*/ 852167 h 2285646"/>
                <a:gd name="connsiteX22" fmla="*/ 7480831 w 9066093"/>
                <a:gd name="connsiteY22" fmla="*/ 1378318 h 2285646"/>
                <a:gd name="connsiteX23" fmla="*/ 9024632 w 9066093"/>
                <a:gd name="connsiteY23" fmla="*/ 576362 h 2285646"/>
                <a:gd name="connsiteX24" fmla="*/ 9059284 w 9066093"/>
                <a:gd name="connsiteY24" fmla="*/ 577069 h 2285646"/>
                <a:gd name="connsiteX25" fmla="*/ 9058577 w 9066093"/>
                <a:gd name="connsiteY25" fmla="*/ 611722 h 2285646"/>
                <a:gd name="connsiteX26" fmla="*/ 8506260 w 9066093"/>
                <a:gd name="connsiteY26" fmla="*/ 1060082 h 2285646"/>
                <a:gd name="connsiteX27" fmla="*/ 7471637 w 9066093"/>
                <a:gd name="connsiteY27" fmla="*/ 1426407 h 2285646"/>
                <a:gd name="connsiteX28" fmla="*/ 7172495 w 9066093"/>
                <a:gd name="connsiteY28" fmla="*/ 861360 h 2285646"/>
                <a:gd name="connsiteX29" fmla="*/ 6568552 w 9066093"/>
                <a:gd name="connsiteY29" fmla="*/ 48796 h 2285646"/>
                <a:gd name="connsiteX30" fmla="*/ 6557945 w 9066093"/>
                <a:gd name="connsiteY30" fmla="*/ 48796 h 2285646"/>
                <a:gd name="connsiteX31" fmla="*/ 5182455 w 9066093"/>
                <a:gd name="connsiteY31" fmla="*/ 942688 h 2285646"/>
                <a:gd name="connsiteX32" fmla="*/ 4985148 w 9066093"/>
                <a:gd name="connsiteY32" fmla="*/ 1144945 h 2285646"/>
                <a:gd name="connsiteX33" fmla="*/ 4727023 w 9066093"/>
                <a:gd name="connsiteY33" fmla="*/ 1416507 h 2285646"/>
                <a:gd name="connsiteX34" fmla="*/ 3589857 w 9066093"/>
                <a:gd name="connsiteY34" fmla="*/ 2285646 h 2285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066093" h="2285646">
                  <a:moveTo>
                    <a:pt x="3589857" y="2285646"/>
                  </a:moveTo>
                  <a:cubicBezTo>
                    <a:pt x="3568641" y="2285646"/>
                    <a:pt x="3547426" y="2283524"/>
                    <a:pt x="3527624" y="2279281"/>
                  </a:cubicBezTo>
                  <a:cubicBezTo>
                    <a:pt x="3318295" y="2236850"/>
                    <a:pt x="3242626" y="1996404"/>
                    <a:pt x="3162713" y="1741815"/>
                  </a:cubicBezTo>
                  <a:cubicBezTo>
                    <a:pt x="3087043" y="1501370"/>
                    <a:pt x="3009252" y="1252438"/>
                    <a:pt x="2817603" y="1121607"/>
                  </a:cubicBezTo>
                  <a:cubicBezTo>
                    <a:pt x="2635147" y="997141"/>
                    <a:pt x="2191030" y="999263"/>
                    <a:pt x="1497982" y="1127265"/>
                  </a:cubicBezTo>
                  <a:cubicBezTo>
                    <a:pt x="931520" y="1232637"/>
                    <a:pt x="336064" y="1398120"/>
                    <a:pt x="49651" y="1477325"/>
                  </a:cubicBezTo>
                  <a:lnTo>
                    <a:pt x="31264" y="1482275"/>
                  </a:lnTo>
                  <a:cubicBezTo>
                    <a:pt x="17827" y="1485811"/>
                    <a:pt x="4391" y="1478032"/>
                    <a:pt x="855" y="1465303"/>
                  </a:cubicBezTo>
                  <a:cubicBezTo>
                    <a:pt x="-2681" y="1451866"/>
                    <a:pt x="5098" y="1438430"/>
                    <a:pt x="17827" y="1434894"/>
                  </a:cubicBezTo>
                  <a:lnTo>
                    <a:pt x="36214" y="1429943"/>
                  </a:lnTo>
                  <a:cubicBezTo>
                    <a:pt x="323335" y="1350031"/>
                    <a:pt x="920205" y="1184548"/>
                    <a:pt x="1489495" y="1079176"/>
                  </a:cubicBezTo>
                  <a:cubicBezTo>
                    <a:pt x="2195981" y="948345"/>
                    <a:pt x="2652120" y="949759"/>
                    <a:pt x="2845891" y="1081297"/>
                  </a:cubicBezTo>
                  <a:cubicBezTo>
                    <a:pt x="3051684" y="1221321"/>
                    <a:pt x="3135840" y="1490055"/>
                    <a:pt x="3210095" y="1727671"/>
                  </a:cubicBezTo>
                  <a:cubicBezTo>
                    <a:pt x="3288593" y="1978725"/>
                    <a:pt x="3356484" y="2195125"/>
                    <a:pt x="3537525" y="2231192"/>
                  </a:cubicBezTo>
                  <a:cubicBezTo>
                    <a:pt x="3676135" y="2258773"/>
                    <a:pt x="3858590" y="2176739"/>
                    <a:pt x="4096207" y="1978725"/>
                  </a:cubicBezTo>
                  <a:cubicBezTo>
                    <a:pt x="4303415" y="1806169"/>
                    <a:pt x="4518401" y="1572089"/>
                    <a:pt x="4690956" y="1383976"/>
                  </a:cubicBezTo>
                  <a:cubicBezTo>
                    <a:pt x="4792085" y="1274361"/>
                    <a:pt x="4879070" y="1178890"/>
                    <a:pt x="4951203" y="1110292"/>
                  </a:cubicBezTo>
                  <a:cubicBezTo>
                    <a:pt x="5007778" y="1056546"/>
                    <a:pt x="5072133" y="988655"/>
                    <a:pt x="5147095" y="909449"/>
                  </a:cubicBezTo>
                  <a:cubicBezTo>
                    <a:pt x="5491498" y="546660"/>
                    <a:pt x="6010578" y="0"/>
                    <a:pt x="6557945" y="0"/>
                  </a:cubicBezTo>
                  <a:cubicBezTo>
                    <a:pt x="6561480" y="0"/>
                    <a:pt x="6565724" y="0"/>
                    <a:pt x="6569260" y="0"/>
                  </a:cubicBezTo>
                  <a:cubicBezTo>
                    <a:pt x="6781418" y="2829"/>
                    <a:pt x="6936293" y="96885"/>
                    <a:pt x="7044493" y="287827"/>
                  </a:cubicBezTo>
                  <a:cubicBezTo>
                    <a:pt x="7136428" y="450482"/>
                    <a:pt x="7181688" y="664054"/>
                    <a:pt x="7221291" y="852167"/>
                  </a:cubicBezTo>
                  <a:cubicBezTo>
                    <a:pt x="7277866" y="1120193"/>
                    <a:pt x="7326663" y="1351445"/>
                    <a:pt x="7480831" y="1378318"/>
                  </a:cubicBezTo>
                  <a:cubicBezTo>
                    <a:pt x="8084066" y="1485811"/>
                    <a:pt x="9015439" y="585555"/>
                    <a:pt x="9024632" y="576362"/>
                  </a:cubicBezTo>
                  <a:cubicBezTo>
                    <a:pt x="9034533" y="567168"/>
                    <a:pt x="9050091" y="567168"/>
                    <a:pt x="9059284" y="577069"/>
                  </a:cubicBezTo>
                  <a:cubicBezTo>
                    <a:pt x="9068478" y="586970"/>
                    <a:pt x="9068478" y="602528"/>
                    <a:pt x="9058577" y="611722"/>
                  </a:cubicBezTo>
                  <a:cubicBezTo>
                    <a:pt x="9056456" y="613843"/>
                    <a:pt x="8818132" y="845802"/>
                    <a:pt x="8506260" y="1060082"/>
                  </a:cubicBezTo>
                  <a:cubicBezTo>
                    <a:pt x="8084773" y="1350738"/>
                    <a:pt x="7736835" y="1473789"/>
                    <a:pt x="7471637" y="1426407"/>
                  </a:cubicBezTo>
                  <a:cubicBezTo>
                    <a:pt x="7284231" y="1393169"/>
                    <a:pt x="7232606" y="1146359"/>
                    <a:pt x="7172495" y="861360"/>
                  </a:cubicBezTo>
                  <a:cubicBezTo>
                    <a:pt x="7092582" y="483012"/>
                    <a:pt x="7002769" y="54454"/>
                    <a:pt x="6568552" y="48796"/>
                  </a:cubicBezTo>
                  <a:cubicBezTo>
                    <a:pt x="6565016" y="48796"/>
                    <a:pt x="6561480" y="48796"/>
                    <a:pt x="6557945" y="48796"/>
                  </a:cubicBezTo>
                  <a:cubicBezTo>
                    <a:pt x="6031793" y="48796"/>
                    <a:pt x="5521200" y="586263"/>
                    <a:pt x="5182455" y="942688"/>
                  </a:cubicBezTo>
                  <a:cubicBezTo>
                    <a:pt x="5107493" y="1021893"/>
                    <a:pt x="5042431" y="1089784"/>
                    <a:pt x="4985148" y="1144945"/>
                  </a:cubicBezTo>
                  <a:cubicBezTo>
                    <a:pt x="4914429" y="1212128"/>
                    <a:pt x="4827444" y="1306892"/>
                    <a:pt x="4727023" y="1416507"/>
                  </a:cubicBezTo>
                  <a:cubicBezTo>
                    <a:pt x="4387571" y="1787783"/>
                    <a:pt x="3929309" y="2285646"/>
                    <a:pt x="3589857" y="2285646"/>
                  </a:cubicBezTo>
                  <a:close/>
                </a:path>
              </a:pathLst>
            </a:custGeom>
            <a:solidFill>
              <a:srgbClr val="000000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1" name="Group 46">
            <a:extLst>
              <a:ext uri="{FF2B5EF4-FFF2-40B4-BE49-F238E27FC236}">
                <a16:creationId xmlns:a16="http://schemas.microsoft.com/office/drawing/2014/main" id="{9B1DEA87-5A5F-4FFA-8934-9C26E8902D12}"/>
              </a:ext>
            </a:extLst>
          </p:cNvPr>
          <p:cNvGrpSpPr/>
          <p:nvPr/>
        </p:nvGrpSpPr>
        <p:grpSpPr>
          <a:xfrm flipH="1">
            <a:off x="5222670" y="3337487"/>
            <a:ext cx="1183662" cy="1040677"/>
            <a:chOff x="3983887" y="4061275"/>
            <a:chExt cx="2122406" cy="1866023"/>
          </a:xfrm>
        </p:grpSpPr>
        <p:grpSp>
          <p:nvGrpSpPr>
            <p:cNvPr id="222" name="Group 47">
              <a:extLst>
                <a:ext uri="{FF2B5EF4-FFF2-40B4-BE49-F238E27FC236}">
                  <a16:creationId xmlns:a16="http://schemas.microsoft.com/office/drawing/2014/main" id="{7782A974-77A5-4765-BF6E-FFE22E7B5C69}"/>
                </a:ext>
              </a:extLst>
            </p:cNvPr>
            <p:cNvGrpSpPr/>
            <p:nvPr/>
          </p:nvGrpSpPr>
          <p:grpSpPr>
            <a:xfrm>
              <a:off x="3983887" y="5358975"/>
              <a:ext cx="2049157" cy="568323"/>
              <a:chOff x="3622676" y="3492499"/>
              <a:chExt cx="2575763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35" name="Freeform 15">
                <a:extLst>
                  <a:ext uri="{FF2B5EF4-FFF2-40B4-BE49-F238E27FC236}">
                    <a16:creationId xmlns:a16="http://schemas.microsoft.com/office/drawing/2014/main" id="{9E81A0D9-3256-4ECD-BCB8-63635DE1C277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763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2985"/>
                  <a:gd name="connsiteY0" fmla="*/ 0 h 714375"/>
                  <a:gd name="connsiteX1" fmla="*/ 6350 w 2572985"/>
                  <a:gd name="connsiteY1" fmla="*/ 177800 h 714375"/>
                  <a:gd name="connsiteX2" fmla="*/ 9525 w 2572985"/>
                  <a:gd name="connsiteY2" fmla="*/ 266700 h 714375"/>
                  <a:gd name="connsiteX3" fmla="*/ 2460625 w 2572985"/>
                  <a:gd name="connsiteY3" fmla="*/ 273050 h 714375"/>
                  <a:gd name="connsiteX4" fmla="*/ 2457450 w 2572985"/>
                  <a:gd name="connsiteY4" fmla="*/ 587375 h 714375"/>
                  <a:gd name="connsiteX5" fmla="*/ 66675 w 2572985"/>
                  <a:gd name="connsiteY5" fmla="*/ 590550 h 714375"/>
                  <a:gd name="connsiteX6" fmla="*/ 88900 w 2572985"/>
                  <a:gd name="connsiteY6" fmla="*/ 593725 h 714375"/>
                  <a:gd name="connsiteX7" fmla="*/ 92075 w 2572985"/>
                  <a:gd name="connsiteY7" fmla="*/ 546100 h 714375"/>
                  <a:gd name="connsiteX8" fmla="*/ 0 w 2572985"/>
                  <a:gd name="connsiteY8" fmla="*/ 619125 h 714375"/>
                  <a:gd name="connsiteX9" fmla="*/ 6350 w 2572985"/>
                  <a:gd name="connsiteY9" fmla="*/ 714375 h 714375"/>
                  <a:gd name="connsiteX10" fmla="*/ 2565400 w 2572985"/>
                  <a:gd name="connsiteY10" fmla="*/ 714375 h 714375"/>
                  <a:gd name="connsiteX11" fmla="*/ 2565567 w 2572985"/>
                  <a:gd name="connsiteY11" fmla="*/ 205427 h 714375"/>
                  <a:gd name="connsiteX12" fmla="*/ 2295525 w 2572985"/>
                  <a:gd name="connsiteY12" fmla="*/ 0 h 714375"/>
                  <a:gd name="connsiteX13" fmla="*/ 225425 w 2572985"/>
                  <a:gd name="connsiteY13" fmla="*/ 0 h 714375"/>
                  <a:gd name="connsiteX0" fmla="*/ 225425 w 2575763"/>
                  <a:gd name="connsiteY0" fmla="*/ 0 h 714375"/>
                  <a:gd name="connsiteX1" fmla="*/ 6350 w 2575763"/>
                  <a:gd name="connsiteY1" fmla="*/ 177800 h 714375"/>
                  <a:gd name="connsiteX2" fmla="*/ 9525 w 2575763"/>
                  <a:gd name="connsiteY2" fmla="*/ 266700 h 714375"/>
                  <a:gd name="connsiteX3" fmla="*/ 2460625 w 2575763"/>
                  <a:gd name="connsiteY3" fmla="*/ 273050 h 714375"/>
                  <a:gd name="connsiteX4" fmla="*/ 2457450 w 2575763"/>
                  <a:gd name="connsiteY4" fmla="*/ 587375 h 714375"/>
                  <a:gd name="connsiteX5" fmla="*/ 66675 w 2575763"/>
                  <a:gd name="connsiteY5" fmla="*/ 590550 h 714375"/>
                  <a:gd name="connsiteX6" fmla="*/ 88900 w 2575763"/>
                  <a:gd name="connsiteY6" fmla="*/ 593725 h 714375"/>
                  <a:gd name="connsiteX7" fmla="*/ 92075 w 2575763"/>
                  <a:gd name="connsiteY7" fmla="*/ 546100 h 714375"/>
                  <a:gd name="connsiteX8" fmla="*/ 0 w 2575763"/>
                  <a:gd name="connsiteY8" fmla="*/ 619125 h 714375"/>
                  <a:gd name="connsiteX9" fmla="*/ 6350 w 2575763"/>
                  <a:gd name="connsiteY9" fmla="*/ 714375 h 714375"/>
                  <a:gd name="connsiteX10" fmla="*/ 2565400 w 2575763"/>
                  <a:gd name="connsiteY10" fmla="*/ 714375 h 714375"/>
                  <a:gd name="connsiteX11" fmla="*/ 2574145 w 2575763"/>
                  <a:gd name="connsiteY11" fmla="*/ 205427 h 714375"/>
                  <a:gd name="connsiteX12" fmla="*/ 2295525 w 2575763"/>
                  <a:gd name="connsiteY12" fmla="*/ 0 h 714375"/>
                  <a:gd name="connsiteX13" fmla="*/ 225425 w 2575763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763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2028" y="381110"/>
                      <a:pt x="2574145" y="205427"/>
                    </a:cubicBezTo>
                    <a:cubicBezTo>
                      <a:pt x="2488420" y="123935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76200" dist="12700" dir="8100000" sy="-23000" kx="8004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236" name="Rectangle 22">
                <a:extLst>
                  <a:ext uri="{FF2B5EF4-FFF2-40B4-BE49-F238E27FC236}">
                    <a16:creationId xmlns:a16="http://schemas.microsoft.com/office/drawing/2014/main" id="{169C667E-41BB-4D4C-B430-4DB878F4F2ED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3" name="Group 48">
              <a:extLst>
                <a:ext uri="{FF2B5EF4-FFF2-40B4-BE49-F238E27FC236}">
                  <a16:creationId xmlns:a16="http://schemas.microsoft.com/office/drawing/2014/main" id="{E281F405-2EE9-40BC-95BD-D8D982D4C430}"/>
                </a:ext>
              </a:extLst>
            </p:cNvPr>
            <p:cNvGrpSpPr/>
            <p:nvPr/>
          </p:nvGrpSpPr>
          <p:grpSpPr>
            <a:xfrm>
              <a:off x="4035197" y="5083389"/>
              <a:ext cx="2071096" cy="442029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33" name="Freeform 18">
                <a:extLst>
                  <a:ext uri="{FF2B5EF4-FFF2-40B4-BE49-F238E27FC236}">
                    <a16:creationId xmlns:a16="http://schemas.microsoft.com/office/drawing/2014/main" id="{E730ABE9-6B4A-4770-9A61-36F22B8B0D6E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4" name="Freeform 19">
                <a:extLst>
                  <a:ext uri="{FF2B5EF4-FFF2-40B4-BE49-F238E27FC236}">
                    <a16:creationId xmlns:a16="http://schemas.microsoft.com/office/drawing/2014/main" id="{A332EC7E-8242-416D-8522-3C9AD4C2D40D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4" name="Group 49">
              <a:extLst>
                <a:ext uri="{FF2B5EF4-FFF2-40B4-BE49-F238E27FC236}">
                  <a16:creationId xmlns:a16="http://schemas.microsoft.com/office/drawing/2014/main" id="{2B752409-3C27-4488-AD82-C7ED806590F8}"/>
                </a:ext>
              </a:extLst>
            </p:cNvPr>
            <p:cNvGrpSpPr/>
            <p:nvPr/>
          </p:nvGrpSpPr>
          <p:grpSpPr>
            <a:xfrm flipH="1">
              <a:off x="4155315" y="4711652"/>
              <a:ext cx="1753505" cy="486436"/>
              <a:chOff x="3622676" y="3492499"/>
              <a:chExt cx="2575177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31" name="Freeform 21">
                <a:extLst>
                  <a:ext uri="{FF2B5EF4-FFF2-40B4-BE49-F238E27FC236}">
                    <a16:creationId xmlns:a16="http://schemas.microsoft.com/office/drawing/2014/main" id="{6BC3A07B-F63D-47E8-8101-204CBC6D9DDD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177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3535"/>
                  <a:gd name="connsiteY0" fmla="*/ 0 h 714375"/>
                  <a:gd name="connsiteX1" fmla="*/ 6350 w 2573535"/>
                  <a:gd name="connsiteY1" fmla="*/ 177800 h 714375"/>
                  <a:gd name="connsiteX2" fmla="*/ 9525 w 2573535"/>
                  <a:gd name="connsiteY2" fmla="*/ 266700 h 714375"/>
                  <a:gd name="connsiteX3" fmla="*/ 2460625 w 2573535"/>
                  <a:gd name="connsiteY3" fmla="*/ 273050 h 714375"/>
                  <a:gd name="connsiteX4" fmla="*/ 2457450 w 2573535"/>
                  <a:gd name="connsiteY4" fmla="*/ 587375 h 714375"/>
                  <a:gd name="connsiteX5" fmla="*/ 66675 w 2573535"/>
                  <a:gd name="connsiteY5" fmla="*/ 590550 h 714375"/>
                  <a:gd name="connsiteX6" fmla="*/ 88900 w 2573535"/>
                  <a:gd name="connsiteY6" fmla="*/ 593725 h 714375"/>
                  <a:gd name="connsiteX7" fmla="*/ 92075 w 2573535"/>
                  <a:gd name="connsiteY7" fmla="*/ 546100 h 714375"/>
                  <a:gd name="connsiteX8" fmla="*/ 0 w 2573535"/>
                  <a:gd name="connsiteY8" fmla="*/ 619125 h 714375"/>
                  <a:gd name="connsiteX9" fmla="*/ 6350 w 2573535"/>
                  <a:gd name="connsiteY9" fmla="*/ 714375 h 714375"/>
                  <a:gd name="connsiteX10" fmla="*/ 2565400 w 2573535"/>
                  <a:gd name="connsiteY10" fmla="*/ 714375 h 714375"/>
                  <a:gd name="connsiteX11" fmla="*/ 2567732 w 2573535"/>
                  <a:gd name="connsiteY11" fmla="*/ 201861 h 714375"/>
                  <a:gd name="connsiteX12" fmla="*/ 2295525 w 2573535"/>
                  <a:gd name="connsiteY12" fmla="*/ 0 h 714375"/>
                  <a:gd name="connsiteX13" fmla="*/ 225425 w 2573535"/>
                  <a:gd name="connsiteY13" fmla="*/ 0 h 714375"/>
                  <a:gd name="connsiteX0" fmla="*/ 225425 w 2575177"/>
                  <a:gd name="connsiteY0" fmla="*/ 0 h 714375"/>
                  <a:gd name="connsiteX1" fmla="*/ 6350 w 2575177"/>
                  <a:gd name="connsiteY1" fmla="*/ 177800 h 714375"/>
                  <a:gd name="connsiteX2" fmla="*/ 9525 w 2575177"/>
                  <a:gd name="connsiteY2" fmla="*/ 266700 h 714375"/>
                  <a:gd name="connsiteX3" fmla="*/ 2460625 w 2575177"/>
                  <a:gd name="connsiteY3" fmla="*/ 273050 h 714375"/>
                  <a:gd name="connsiteX4" fmla="*/ 2457450 w 2575177"/>
                  <a:gd name="connsiteY4" fmla="*/ 587375 h 714375"/>
                  <a:gd name="connsiteX5" fmla="*/ 66675 w 2575177"/>
                  <a:gd name="connsiteY5" fmla="*/ 590550 h 714375"/>
                  <a:gd name="connsiteX6" fmla="*/ 88900 w 2575177"/>
                  <a:gd name="connsiteY6" fmla="*/ 593725 h 714375"/>
                  <a:gd name="connsiteX7" fmla="*/ 92075 w 2575177"/>
                  <a:gd name="connsiteY7" fmla="*/ 546100 h 714375"/>
                  <a:gd name="connsiteX8" fmla="*/ 0 w 2575177"/>
                  <a:gd name="connsiteY8" fmla="*/ 619125 h 714375"/>
                  <a:gd name="connsiteX9" fmla="*/ 6350 w 2575177"/>
                  <a:gd name="connsiteY9" fmla="*/ 714375 h 714375"/>
                  <a:gd name="connsiteX10" fmla="*/ 2565400 w 2575177"/>
                  <a:gd name="connsiteY10" fmla="*/ 714375 h 714375"/>
                  <a:gd name="connsiteX11" fmla="*/ 2572743 w 2575177"/>
                  <a:gd name="connsiteY11" fmla="*/ 201861 h 714375"/>
                  <a:gd name="connsiteX12" fmla="*/ 2295525 w 2575177"/>
                  <a:gd name="connsiteY12" fmla="*/ 0 h 714375"/>
                  <a:gd name="connsiteX13" fmla="*/ 225425 w 2575177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177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0626" y="377544"/>
                      <a:pt x="2572743" y="201861"/>
                    </a:cubicBezTo>
                    <a:cubicBezTo>
                      <a:pt x="2487018" y="120369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232" name="Rectangle 22">
                <a:extLst>
                  <a:ext uri="{FF2B5EF4-FFF2-40B4-BE49-F238E27FC236}">
                    <a16:creationId xmlns:a16="http://schemas.microsoft.com/office/drawing/2014/main" id="{53FC7B13-8F9F-43F2-814D-9ADB346D520C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5" name="Group 50">
              <a:extLst>
                <a:ext uri="{FF2B5EF4-FFF2-40B4-BE49-F238E27FC236}">
                  <a16:creationId xmlns:a16="http://schemas.microsoft.com/office/drawing/2014/main" id="{31279CA7-84B3-40DB-A053-5C1E531FA5BC}"/>
                </a:ext>
              </a:extLst>
            </p:cNvPr>
            <p:cNvGrpSpPr/>
            <p:nvPr/>
          </p:nvGrpSpPr>
          <p:grpSpPr>
            <a:xfrm>
              <a:off x="4203709" y="4329734"/>
              <a:ext cx="1681345" cy="465751"/>
              <a:chOff x="3622676" y="3492499"/>
              <a:chExt cx="2578868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29" name="Freeform 24">
                <a:extLst>
                  <a:ext uri="{FF2B5EF4-FFF2-40B4-BE49-F238E27FC236}">
                    <a16:creationId xmlns:a16="http://schemas.microsoft.com/office/drawing/2014/main" id="{9DB16EC4-24F4-4589-A48C-48A293E99769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8868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8868"/>
                  <a:gd name="connsiteY0" fmla="*/ 0 h 714375"/>
                  <a:gd name="connsiteX1" fmla="*/ 6350 w 2578868"/>
                  <a:gd name="connsiteY1" fmla="*/ 177800 h 714375"/>
                  <a:gd name="connsiteX2" fmla="*/ 9525 w 2578868"/>
                  <a:gd name="connsiteY2" fmla="*/ 266700 h 714375"/>
                  <a:gd name="connsiteX3" fmla="*/ 2460625 w 2578868"/>
                  <a:gd name="connsiteY3" fmla="*/ 273050 h 714375"/>
                  <a:gd name="connsiteX4" fmla="*/ 2457450 w 2578868"/>
                  <a:gd name="connsiteY4" fmla="*/ 587375 h 714375"/>
                  <a:gd name="connsiteX5" fmla="*/ 66675 w 2578868"/>
                  <a:gd name="connsiteY5" fmla="*/ 590550 h 714375"/>
                  <a:gd name="connsiteX6" fmla="*/ 88900 w 2578868"/>
                  <a:gd name="connsiteY6" fmla="*/ 593725 h 714375"/>
                  <a:gd name="connsiteX7" fmla="*/ 92075 w 2578868"/>
                  <a:gd name="connsiteY7" fmla="*/ 546100 h 714375"/>
                  <a:gd name="connsiteX8" fmla="*/ 0 w 2578868"/>
                  <a:gd name="connsiteY8" fmla="*/ 619125 h 714375"/>
                  <a:gd name="connsiteX9" fmla="*/ 6350 w 2578868"/>
                  <a:gd name="connsiteY9" fmla="*/ 714375 h 714375"/>
                  <a:gd name="connsiteX10" fmla="*/ 2565400 w 2578868"/>
                  <a:gd name="connsiteY10" fmla="*/ 714375 h 714375"/>
                  <a:gd name="connsiteX11" fmla="*/ 2578868 w 2578868"/>
                  <a:gd name="connsiteY11" fmla="*/ 202083 h 714375"/>
                  <a:gd name="connsiteX12" fmla="*/ 2295525 w 2578868"/>
                  <a:gd name="connsiteY12" fmla="*/ 0 h 714375"/>
                  <a:gd name="connsiteX13" fmla="*/ 225425 w 2578868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8868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6751" y="377766"/>
                      <a:pt x="2578868" y="202083"/>
                    </a:cubicBezTo>
                    <a:cubicBezTo>
                      <a:pt x="2493143" y="120591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230" name="Rectangle 22">
                <a:extLst>
                  <a:ext uri="{FF2B5EF4-FFF2-40B4-BE49-F238E27FC236}">
                    <a16:creationId xmlns:a16="http://schemas.microsoft.com/office/drawing/2014/main" id="{42C56BDA-E2FE-4836-BFCA-6CADB1BF9691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6" name="Group 51">
              <a:extLst>
                <a:ext uri="{FF2B5EF4-FFF2-40B4-BE49-F238E27FC236}">
                  <a16:creationId xmlns:a16="http://schemas.microsoft.com/office/drawing/2014/main" id="{A806BAE6-2B82-4A65-A0B3-98FC9E9941D8}"/>
                </a:ext>
              </a:extLst>
            </p:cNvPr>
            <p:cNvGrpSpPr/>
            <p:nvPr/>
          </p:nvGrpSpPr>
          <p:grpSpPr>
            <a:xfrm>
              <a:off x="4117666" y="4061275"/>
              <a:ext cx="1832471" cy="391100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27" name="Freeform 27">
                <a:extLst>
                  <a:ext uri="{FF2B5EF4-FFF2-40B4-BE49-F238E27FC236}">
                    <a16:creationId xmlns:a16="http://schemas.microsoft.com/office/drawing/2014/main" id="{EEBF2CB3-984E-427D-B525-F685ED293445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228" name="Freeform 28">
                <a:extLst>
                  <a:ext uri="{FF2B5EF4-FFF2-40B4-BE49-F238E27FC236}">
                    <a16:creationId xmlns:a16="http://schemas.microsoft.com/office/drawing/2014/main" id="{2BAA341A-C14F-416E-9AC9-8B9F73626165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5" name="Правоъгълник 4"/>
          <p:cNvSpPr/>
          <p:nvPr/>
        </p:nvSpPr>
        <p:spPr>
          <a:xfrm>
            <a:off x="548379" y="222148"/>
            <a:ext cx="327140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 </a:t>
            </a:r>
            <a:r>
              <a:rPr lang="en-US" sz="5400" b="1" i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endParaRPr lang="bg-BG" sz="5400" b="1" i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Текстово поле 97"/>
          <p:cNvSpPr txBox="1"/>
          <p:nvPr/>
        </p:nvSpPr>
        <p:spPr>
          <a:xfrm>
            <a:off x="949617" y="3922639"/>
            <a:ext cx="2677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Nevena</a:t>
            </a:r>
            <a:r>
              <a:rPr lang="en-US" sz="1600" b="1" i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600" b="1" i="1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Stoyanova</a:t>
            </a:r>
            <a:r>
              <a:rPr lang="en-US" sz="1600" b="1" i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Pavlova</a:t>
            </a:r>
            <a:endParaRPr lang="en-US" sz="1600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15"/>
          <p:cNvGrpSpPr/>
          <p:nvPr/>
        </p:nvGrpSpPr>
        <p:grpSpPr>
          <a:xfrm>
            <a:off x="5559770" y="227959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2" name="TextBox 29">
            <a:extLst>
              <a:ext uri="{FF2B5EF4-FFF2-40B4-BE49-F238E27FC236}">
                <a16:creationId xmlns:a16="http://schemas.microsoft.com/office/drawing/2014/main" id="{61CFC90B-0376-437E-9A6B-886740238321}"/>
              </a:ext>
            </a:extLst>
          </p:cNvPr>
          <p:cNvSpPr txBox="1"/>
          <p:nvPr/>
        </p:nvSpPr>
        <p:spPr>
          <a:xfrm>
            <a:off x="713221" y="2046177"/>
            <a:ext cx="3910656" cy="1015663"/>
          </a:xfrm>
          <a:prstGeom prst="rect">
            <a:avLst/>
          </a:prstGeom>
          <a:noFill/>
        </p:spPr>
        <p:txBody>
          <a:bodyPr wrap="square" lIns="216000" rIns="216000" rtlCol="0">
            <a:spAutoFit/>
          </a:bodyPr>
          <a:lstStyle/>
          <a:p>
            <a:r>
              <a:rPr lang="en-US" sz="6000" b="1" dirty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Summary</a:t>
            </a:r>
            <a:endParaRPr lang="en-US" altLang="ko-KR" sz="6000" b="1" dirty="0">
              <a:ln w="1270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ea typeface="FZShuTi" pitchFamily="2" charset="-122"/>
              <a:cs typeface="Arial" pitchFamily="34" charset="0"/>
            </a:endParaRPr>
          </a:p>
        </p:txBody>
      </p:sp>
      <p:sp>
        <p:nvSpPr>
          <p:cNvPr id="114" name="Oval 9"/>
          <p:cNvSpPr/>
          <p:nvPr/>
        </p:nvSpPr>
        <p:spPr>
          <a:xfrm>
            <a:off x="665708" y="3179534"/>
            <a:ext cx="726853" cy="696205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15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921511" y="3266785"/>
            <a:ext cx="133811" cy="559678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6" name="TextBox 9"/>
          <p:cNvSpPr txBox="1"/>
          <p:nvPr/>
        </p:nvSpPr>
        <p:spPr>
          <a:xfrm>
            <a:off x="1288958" y="3348674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n w="0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cs typeface="Times New Roman" panose="02020603050405020304" pitchFamily="18" charset="0"/>
              </a:rPr>
              <a:t>Description of </a:t>
            </a:r>
            <a:r>
              <a:rPr lang="en-US" sz="2000" i="1" dirty="0" smtClean="0">
                <a:ln w="0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cs typeface="Times New Roman" panose="02020603050405020304" pitchFamily="18" charset="0"/>
              </a:rPr>
              <a:t>the application</a:t>
            </a:r>
            <a:endParaRPr lang="ko-KR" altLang="en-US" sz="2000" i="1" dirty="0">
              <a:ln w="0">
                <a:solidFill>
                  <a:schemeClr val="accent2">
                    <a:lumMod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авоъгълник 34"/>
          <p:cNvSpPr/>
          <p:nvPr/>
        </p:nvSpPr>
        <p:spPr>
          <a:xfrm>
            <a:off x="250959" y="1412603"/>
            <a:ext cx="4157168" cy="3387164"/>
          </a:xfrm>
          <a:prstGeom prst="rect">
            <a:avLst/>
          </a:prstGeom>
          <a:solidFill>
            <a:srgbClr val="E4DEC8"/>
          </a:solidFill>
          <a:ln>
            <a:solidFill>
              <a:srgbClr val="D9D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08" name="Google Shape;1008;p21"/>
          <p:cNvPicPr preferRelativeResize="0"/>
          <p:nvPr/>
        </p:nvPicPr>
        <p:blipFill rotWithShape="1">
          <a:blip r:embed="rId3">
            <a:alphaModFix/>
          </a:blip>
          <a:srcRect l="3295" r="37860"/>
          <a:stretch/>
        </p:blipFill>
        <p:spPr>
          <a:xfrm rot="10800000" flipH="1">
            <a:off x="4572000" y="0"/>
            <a:ext cx="4572000" cy="5143500"/>
          </a:xfrm>
          <a:prstGeom prst="snip1Rect">
            <a:avLst>
              <a:gd name="adj" fmla="val 9999"/>
            </a:avLst>
          </a:prstGeom>
          <a:noFill/>
          <a:ln>
            <a:noFill/>
          </a:ln>
        </p:spPr>
      </p:pic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46" y="424729"/>
            <a:ext cx="3906907" cy="10826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Milestones in the realization</a:t>
            </a:r>
            <a:endParaRPr lang="bg-BG" sz="3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Oval 5"/>
          <p:cNvSpPr/>
          <p:nvPr/>
        </p:nvSpPr>
        <p:spPr>
          <a:xfrm flipH="1">
            <a:off x="492083" y="1593844"/>
            <a:ext cx="504055" cy="50405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Oval 6"/>
          <p:cNvSpPr/>
          <p:nvPr/>
        </p:nvSpPr>
        <p:spPr>
          <a:xfrm flipH="1">
            <a:off x="492261" y="2262549"/>
            <a:ext cx="504055" cy="50405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TextBox 21"/>
          <p:cNvSpPr txBox="1"/>
          <p:nvPr/>
        </p:nvSpPr>
        <p:spPr>
          <a:xfrm flipH="1">
            <a:off x="492082" y="1639518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2"/>
          <p:cNvSpPr txBox="1"/>
          <p:nvPr/>
        </p:nvSpPr>
        <p:spPr>
          <a:xfrm flipH="1">
            <a:off x="485561" y="2344805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Oval 6"/>
          <p:cNvSpPr/>
          <p:nvPr/>
        </p:nvSpPr>
        <p:spPr>
          <a:xfrm flipH="1">
            <a:off x="492083" y="2977269"/>
            <a:ext cx="504055" cy="50405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TextBox 22"/>
          <p:cNvSpPr txBox="1"/>
          <p:nvPr/>
        </p:nvSpPr>
        <p:spPr>
          <a:xfrm flipH="1">
            <a:off x="491138" y="3044630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13"/>
          <p:cNvSpPr txBox="1"/>
          <p:nvPr/>
        </p:nvSpPr>
        <p:spPr>
          <a:xfrm flipH="1">
            <a:off x="993492" y="2370097"/>
            <a:ext cx="236788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b="1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on the code</a:t>
            </a:r>
            <a:endParaRPr lang="bg-BG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Box 13"/>
          <p:cNvSpPr txBox="1"/>
          <p:nvPr/>
        </p:nvSpPr>
        <p:spPr>
          <a:xfrm flipH="1">
            <a:off x="1000419" y="3075407"/>
            <a:ext cx="9361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b="1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endParaRPr lang="bg-BG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10"/>
          <p:cNvSpPr txBox="1"/>
          <p:nvPr/>
        </p:nvSpPr>
        <p:spPr>
          <a:xfrm flipH="1">
            <a:off x="968147" y="1739317"/>
            <a:ext cx="193675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b="1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Deciding what to do </a:t>
            </a:r>
            <a:endParaRPr lang="ko-KR" altLang="en-US" sz="1200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2870" y="0"/>
            <a:ext cx="9159591" cy="51435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1" name="Google Shape;1991;p3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5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7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 txBox="1">
            <a:spLocks/>
          </p:cNvSpPr>
          <p:nvPr/>
        </p:nvSpPr>
        <p:spPr>
          <a:xfrm>
            <a:off x="-179563" y="276975"/>
            <a:ext cx="5472000" cy="72747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Used resources</a:t>
            </a:r>
            <a:endParaRPr lang="bg-BG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56" name="Group 66">
            <a:extLst>
              <a:ext uri="{FF2B5EF4-FFF2-40B4-BE49-F238E27FC236}">
                <a16:creationId xmlns:a16="http://schemas.microsoft.com/office/drawing/2014/main" id="{85030F3C-3F14-4280-AA6C-19204206B3E0}"/>
              </a:ext>
            </a:extLst>
          </p:cNvPr>
          <p:cNvGrpSpPr/>
          <p:nvPr/>
        </p:nvGrpSpPr>
        <p:grpSpPr>
          <a:xfrm rot="16200000">
            <a:off x="6449259" y="2158187"/>
            <a:ext cx="3472263" cy="1071369"/>
            <a:chOff x="3960971" y="2767117"/>
            <a:chExt cx="4267200" cy="1321489"/>
          </a:xfrm>
        </p:grpSpPr>
        <p:sp>
          <p:nvSpPr>
            <p:cNvPr id="57" name="Freeform: Shape 67">
              <a:extLst>
                <a:ext uri="{FF2B5EF4-FFF2-40B4-BE49-F238E27FC236}">
                  <a16:creationId xmlns:a16="http://schemas.microsoft.com/office/drawing/2014/main" id="{500CC3D4-3213-44FE-AEA1-D00F01745FC6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58" name="Freeform: Shape 68">
              <a:extLst>
                <a:ext uri="{FF2B5EF4-FFF2-40B4-BE49-F238E27FC236}">
                  <a16:creationId xmlns:a16="http://schemas.microsoft.com/office/drawing/2014/main" id="{F3D9FB98-AB9C-4644-A8E5-20D1B7786152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59" name="Freeform: Shape 69">
              <a:extLst>
                <a:ext uri="{FF2B5EF4-FFF2-40B4-BE49-F238E27FC236}">
                  <a16:creationId xmlns:a16="http://schemas.microsoft.com/office/drawing/2014/main" id="{16388DEA-7EFF-4878-98F7-417A594FE6F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60" name="Freeform: Shape 70">
              <a:extLst>
                <a:ext uri="{FF2B5EF4-FFF2-40B4-BE49-F238E27FC236}">
                  <a16:creationId xmlns:a16="http://schemas.microsoft.com/office/drawing/2014/main" id="{BDB4C64B-2027-487F-AE96-A7A3A8516637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70" name="Group 7">
            <a:extLst>
              <a:ext uri="{FF2B5EF4-FFF2-40B4-BE49-F238E27FC236}">
                <a16:creationId xmlns:a16="http://schemas.microsoft.com/office/drawing/2014/main" id="{3DC938BF-274F-4644-8F23-CD7AE6676BA0}"/>
              </a:ext>
            </a:extLst>
          </p:cNvPr>
          <p:cNvGrpSpPr/>
          <p:nvPr/>
        </p:nvGrpSpPr>
        <p:grpSpPr>
          <a:xfrm>
            <a:off x="1538002" y="1993353"/>
            <a:ext cx="6878139" cy="1927781"/>
            <a:chOff x="1427713" y="2852132"/>
            <a:chExt cx="10061655" cy="2617601"/>
          </a:xfrm>
        </p:grpSpPr>
        <p:grpSp>
          <p:nvGrpSpPr>
            <p:cNvPr id="71" name="Group 5">
              <a:extLst>
                <a:ext uri="{FF2B5EF4-FFF2-40B4-BE49-F238E27FC236}">
                  <a16:creationId xmlns:a16="http://schemas.microsoft.com/office/drawing/2014/main" id="{ADB454B5-5F77-4C49-9103-B7C97A7995BA}"/>
                </a:ext>
              </a:extLst>
            </p:cNvPr>
            <p:cNvGrpSpPr/>
            <p:nvPr/>
          </p:nvGrpSpPr>
          <p:grpSpPr>
            <a:xfrm>
              <a:off x="1427713" y="2852132"/>
              <a:ext cx="9478349" cy="2617601"/>
              <a:chOff x="2895898" y="2601320"/>
              <a:chExt cx="9478349" cy="2617601"/>
            </a:xfrm>
          </p:grpSpPr>
          <p:sp>
            <p:nvSpPr>
              <p:cNvPr id="73" name="Block Arc 108">
                <a:extLst>
                  <a:ext uri="{FF2B5EF4-FFF2-40B4-BE49-F238E27FC236}">
                    <a16:creationId xmlns:a16="http://schemas.microsoft.com/office/drawing/2014/main" id="{FE8A1025-CBFC-402B-BE6B-AFFE5D4E969B}"/>
                  </a:ext>
                </a:extLst>
              </p:cNvPr>
              <p:cNvSpPr/>
              <p:nvPr/>
            </p:nvSpPr>
            <p:spPr>
              <a:xfrm>
                <a:off x="10539544" y="3374995"/>
                <a:ext cx="1834703" cy="1834703"/>
              </a:xfrm>
              <a:prstGeom prst="blockArc">
                <a:avLst>
                  <a:gd name="adj1" fmla="val 12399071"/>
                  <a:gd name="adj2" fmla="val 16243311"/>
                  <a:gd name="adj3" fmla="val 66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74" name="Block Arc 109">
                <a:extLst>
                  <a:ext uri="{FF2B5EF4-FFF2-40B4-BE49-F238E27FC236}">
                    <a16:creationId xmlns:a16="http://schemas.microsoft.com/office/drawing/2014/main" id="{5B9948DF-5A0A-4747-B694-A56DACB3FF4D}"/>
                  </a:ext>
                </a:extLst>
              </p:cNvPr>
              <p:cNvSpPr/>
              <p:nvPr/>
            </p:nvSpPr>
            <p:spPr>
              <a:xfrm rot="10800000">
                <a:off x="2895898" y="2601320"/>
                <a:ext cx="1834703" cy="1834703"/>
              </a:xfrm>
              <a:prstGeom prst="blockArc">
                <a:avLst>
                  <a:gd name="adj1" fmla="val 12399071"/>
                  <a:gd name="adj2" fmla="val 20021087"/>
                  <a:gd name="adj3" fmla="val 648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5" name="Block Arc 110">
                <a:extLst>
                  <a:ext uri="{FF2B5EF4-FFF2-40B4-BE49-F238E27FC236}">
                    <a16:creationId xmlns:a16="http://schemas.microsoft.com/office/drawing/2014/main" id="{E67BDBDC-F19E-406B-B8E2-0E2179EB9E4D}"/>
                  </a:ext>
                </a:extLst>
              </p:cNvPr>
              <p:cNvSpPr/>
              <p:nvPr/>
            </p:nvSpPr>
            <p:spPr>
              <a:xfrm>
                <a:off x="7477560" y="3384218"/>
                <a:ext cx="1834703" cy="1834703"/>
              </a:xfrm>
              <a:prstGeom prst="blockArc">
                <a:avLst>
                  <a:gd name="adj1" fmla="val 12399071"/>
                  <a:gd name="adj2" fmla="val 20021087"/>
                  <a:gd name="adj3" fmla="val 648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6" name="Block Arc 111">
                <a:extLst>
                  <a:ext uri="{FF2B5EF4-FFF2-40B4-BE49-F238E27FC236}">
                    <a16:creationId xmlns:a16="http://schemas.microsoft.com/office/drawing/2014/main" id="{330036F1-9DAC-4969-B3EF-83EF2CF63EB1}"/>
                  </a:ext>
                </a:extLst>
              </p:cNvPr>
              <p:cNvSpPr/>
              <p:nvPr/>
            </p:nvSpPr>
            <p:spPr>
              <a:xfrm>
                <a:off x="4416280" y="3384218"/>
                <a:ext cx="1834703" cy="1834703"/>
              </a:xfrm>
              <a:prstGeom prst="blockArc">
                <a:avLst>
                  <a:gd name="adj1" fmla="val 12399071"/>
                  <a:gd name="adj2" fmla="val 20021087"/>
                  <a:gd name="adj3" fmla="val 648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7" name="Block Arc 112">
                <a:extLst>
                  <a:ext uri="{FF2B5EF4-FFF2-40B4-BE49-F238E27FC236}">
                    <a16:creationId xmlns:a16="http://schemas.microsoft.com/office/drawing/2014/main" id="{E40E8946-5E4B-4C26-84C5-466244B4392C}"/>
                  </a:ext>
                </a:extLst>
              </p:cNvPr>
              <p:cNvSpPr/>
              <p:nvPr/>
            </p:nvSpPr>
            <p:spPr>
              <a:xfrm rot="10800000">
                <a:off x="5946920" y="2601320"/>
                <a:ext cx="1834703" cy="1834703"/>
              </a:xfrm>
              <a:prstGeom prst="blockArc">
                <a:avLst>
                  <a:gd name="adj1" fmla="val 12399071"/>
                  <a:gd name="adj2" fmla="val 20021087"/>
                  <a:gd name="adj3" fmla="val 648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8" name="Block Arc 160">
                <a:extLst>
                  <a:ext uri="{FF2B5EF4-FFF2-40B4-BE49-F238E27FC236}">
                    <a16:creationId xmlns:a16="http://schemas.microsoft.com/office/drawing/2014/main" id="{66238CEF-C54D-4BBA-BA3E-140CFFCE07D7}"/>
                  </a:ext>
                </a:extLst>
              </p:cNvPr>
              <p:cNvSpPr/>
              <p:nvPr/>
            </p:nvSpPr>
            <p:spPr>
              <a:xfrm rot="10800000">
                <a:off x="9008904" y="2601320"/>
                <a:ext cx="1834703" cy="1834703"/>
              </a:xfrm>
              <a:prstGeom prst="blockArc">
                <a:avLst>
                  <a:gd name="adj1" fmla="val 12399071"/>
                  <a:gd name="adj2" fmla="val 20021087"/>
                  <a:gd name="adj3" fmla="val 6481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72" name="Rectangle 6">
              <a:extLst>
                <a:ext uri="{FF2B5EF4-FFF2-40B4-BE49-F238E27FC236}">
                  <a16:creationId xmlns:a16="http://schemas.microsoft.com/office/drawing/2014/main" id="{C1BD60E6-79DF-41AA-859E-722ADC1D512C}"/>
                </a:ext>
              </a:extLst>
            </p:cNvPr>
            <p:cNvSpPr/>
            <p:nvPr/>
          </p:nvSpPr>
          <p:spPr>
            <a:xfrm>
              <a:off x="9988709" y="3625806"/>
              <a:ext cx="1500659" cy="1180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98" name="Google Shape;1998;p32"/>
          <p:cNvGrpSpPr/>
          <p:nvPr/>
        </p:nvGrpSpPr>
        <p:grpSpPr>
          <a:xfrm flipH="1">
            <a:off x="271090" y="1564130"/>
            <a:ext cx="1474770" cy="3560847"/>
            <a:chOff x="2217389" y="2145281"/>
            <a:chExt cx="771968" cy="2035404"/>
          </a:xfrm>
        </p:grpSpPr>
        <p:sp>
          <p:nvSpPr>
            <p:cNvPr id="1999" name="Google Shape;1999;p32"/>
            <p:cNvSpPr/>
            <p:nvPr/>
          </p:nvSpPr>
          <p:spPr>
            <a:xfrm>
              <a:off x="2315715" y="3791112"/>
              <a:ext cx="673642" cy="389572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32"/>
            <p:cNvSpPr/>
            <p:nvPr/>
          </p:nvSpPr>
          <p:spPr>
            <a:xfrm>
              <a:off x="2657140" y="3935803"/>
              <a:ext cx="195392" cy="151201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32"/>
            <p:cNvSpPr/>
            <p:nvPr/>
          </p:nvSpPr>
          <p:spPr>
            <a:xfrm>
              <a:off x="2658204" y="3985466"/>
              <a:ext cx="194423" cy="10160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2" name="Google Shape;2002;p32"/>
            <p:cNvSpPr/>
            <p:nvPr/>
          </p:nvSpPr>
          <p:spPr>
            <a:xfrm>
              <a:off x="2457350" y="3860101"/>
              <a:ext cx="195266" cy="145651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3" name="Google Shape;2003;p32"/>
            <p:cNvSpPr/>
            <p:nvPr/>
          </p:nvSpPr>
          <p:spPr>
            <a:xfrm>
              <a:off x="2457756" y="3906656"/>
              <a:ext cx="194423" cy="101614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4" name="Google Shape;2004;p32"/>
            <p:cNvSpPr/>
            <p:nvPr/>
          </p:nvSpPr>
          <p:spPr>
            <a:xfrm>
              <a:off x="2506461" y="2987362"/>
              <a:ext cx="335881" cy="96476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5" name="Google Shape;2005;p32"/>
            <p:cNvSpPr/>
            <p:nvPr/>
          </p:nvSpPr>
          <p:spPr>
            <a:xfrm>
              <a:off x="2582229" y="2387101"/>
              <a:ext cx="215046" cy="209600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6" name="Google Shape;2006;p32"/>
            <p:cNvSpPr/>
            <p:nvPr/>
          </p:nvSpPr>
          <p:spPr>
            <a:xfrm>
              <a:off x="2243240" y="2453762"/>
              <a:ext cx="324472" cy="46349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7" name="Google Shape;2007;p32"/>
            <p:cNvSpPr/>
            <p:nvPr/>
          </p:nvSpPr>
          <p:spPr>
            <a:xfrm>
              <a:off x="2217389" y="2839467"/>
              <a:ext cx="154848" cy="10134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8" name="Google Shape;2008;p32"/>
            <p:cNvSpPr/>
            <p:nvPr/>
          </p:nvSpPr>
          <p:spPr>
            <a:xfrm>
              <a:off x="2221873" y="2861121"/>
              <a:ext cx="101110" cy="8428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9" name="Google Shape;2009;p32"/>
            <p:cNvSpPr/>
            <p:nvPr/>
          </p:nvSpPr>
          <p:spPr>
            <a:xfrm>
              <a:off x="2506235" y="2416390"/>
              <a:ext cx="349777" cy="70423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0" name="Google Shape;2010;p32"/>
            <p:cNvSpPr/>
            <p:nvPr/>
          </p:nvSpPr>
          <p:spPr>
            <a:xfrm>
              <a:off x="2790960" y="2560359"/>
              <a:ext cx="135542" cy="62211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32"/>
            <p:cNvSpPr/>
            <p:nvPr/>
          </p:nvSpPr>
          <p:spPr>
            <a:xfrm>
              <a:off x="2573358" y="2169926"/>
              <a:ext cx="232033" cy="2830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32"/>
            <p:cNvSpPr/>
            <p:nvPr/>
          </p:nvSpPr>
          <p:spPr>
            <a:xfrm>
              <a:off x="2582180" y="2145281"/>
              <a:ext cx="245303" cy="242358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Google Shape;2013;p32"/>
            <p:cNvSpPr/>
            <p:nvPr/>
          </p:nvSpPr>
          <p:spPr>
            <a:xfrm>
              <a:off x="2773661" y="2522433"/>
              <a:ext cx="151977" cy="206889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4" name="Google Shape;2014;p32"/>
            <p:cNvSpPr/>
            <p:nvPr/>
          </p:nvSpPr>
          <p:spPr>
            <a:xfrm>
              <a:off x="2459309" y="2417031"/>
              <a:ext cx="123487" cy="19912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9" name="Content Placeholder 3">
            <a:extLst>
              <a:ext uri="{FF2B5EF4-FFF2-40B4-BE49-F238E27FC236}">
                <a16:creationId xmlns:a16="http://schemas.microsoft.com/office/drawing/2014/main" id="{77F8C64F-83AA-4CC7-82C4-22DD00CC3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2301" y1="8072" x2="82301" y2="8072"/>
                        <a14:foregroundMark x1="87611" y1="18834" x2="87611" y2="18834"/>
                        <a14:foregroundMark x1="88053" y1="43498" x2="88053" y2="43498"/>
                        <a14:foregroundMark x1="85841" y1="59641" x2="85841" y2="59641"/>
                        <a14:foregroundMark x1="84513" y1="71749" x2="84513" y2="71749"/>
                        <a14:foregroundMark x1="85398" y1="76233" x2="87168" y2="78924"/>
                        <a14:foregroundMark x1="91593" y1="83408" x2="91593" y2="83408"/>
                        <a14:foregroundMark x1="91150" y1="56502" x2="91150" y2="56502"/>
                        <a14:foregroundMark x1="93805" y1="49327" x2="93363" y2="44843"/>
                        <a14:foregroundMark x1="93363" y1="40359" x2="92478" y2="35426"/>
                        <a14:foregroundMark x1="2212" y1="44843" x2="2212" y2="44843"/>
                        <a14:foregroundMark x1="6637" y1="32735" x2="6637" y2="327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19392" y="2227680"/>
            <a:ext cx="648150" cy="639547"/>
          </a:xfrm>
          <a:prstGeom prst="rect">
            <a:avLst/>
          </a:prstGeom>
        </p:spPr>
      </p:pic>
      <p:pic>
        <p:nvPicPr>
          <p:cNvPr id="80" name="Picture 6">
            <a:extLst>
              <a:ext uri="{FF2B5EF4-FFF2-40B4-BE49-F238E27FC236}">
                <a16:creationId xmlns:a16="http://schemas.microsoft.com/office/drawing/2014/main" id="{8B8A97B7-3969-44F7-94AE-562D03CD3C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554" b="98897" l="0" r="100000">
                        <a14:foregroundMark x1="20000" y1="84681" x2="20000" y2="84681"/>
                        <a14:foregroundMark x1="26744" y1="84681" x2="26744" y2="84681"/>
                        <a14:foregroundMark x1="27674" y1="71446" x2="27674" y2="71446"/>
                        <a14:foregroundMark x1="35930" y1="78186" x2="35930" y2="78186"/>
                        <a14:foregroundMark x1="51744" y1="79902" x2="51744" y2="79902"/>
                        <a14:foregroundMark x1="76512" y1="86029" x2="76512" y2="86029"/>
                        <a14:foregroundMark x1="93605" y1="80515" x2="93605" y2="805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74695" y="2914669"/>
            <a:ext cx="914771" cy="867969"/>
          </a:xfrm>
          <a:prstGeom prst="rect">
            <a:avLst/>
          </a:prstGeom>
        </p:spPr>
      </p:pic>
      <p:pic>
        <p:nvPicPr>
          <p:cNvPr id="81" name="Picture 8">
            <a:extLst>
              <a:ext uri="{FF2B5EF4-FFF2-40B4-BE49-F238E27FC236}">
                <a16:creationId xmlns:a16="http://schemas.microsoft.com/office/drawing/2014/main" id="{9FBA72A7-BC37-46A5-9F3A-2A68FBBB06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813" b="89844" l="4883" r="89844">
                        <a14:foregroundMark x1="21094" y1="51172" x2="21094" y2="51172"/>
                        <a14:foregroundMark x1="28125" y1="46680" x2="28125" y2="46680"/>
                        <a14:foregroundMark x1="31055" y1="42773" x2="31055" y2="42773"/>
                        <a14:foregroundMark x1="31250" y1="51563" x2="31250" y2="51563"/>
                        <a14:foregroundMark x1="35938" y1="54688" x2="35938" y2="54688"/>
                        <a14:foregroundMark x1="36719" y1="47266" x2="36719" y2="47266"/>
                        <a14:foregroundMark x1="39453" y1="46094" x2="39453" y2="46094"/>
                        <a14:foregroundMark x1="39453" y1="45703" x2="39453" y2="45703"/>
                        <a14:foregroundMark x1="40039" y1="45117" x2="40039" y2="45117"/>
                        <a14:foregroundMark x1="39453" y1="43164" x2="39453" y2="43164"/>
                        <a14:foregroundMark x1="18750" y1="46289" x2="18750" y2="46289"/>
                        <a14:foregroundMark x1="19336" y1="41602" x2="19336" y2="41602"/>
                        <a14:foregroundMark x1="19141" y1="46680" x2="19141" y2="46680"/>
                        <a14:foregroundMark x1="21680" y1="54688" x2="21680" y2="54688"/>
                        <a14:foregroundMark x1="24023" y1="56250" x2="24023" y2="56250"/>
                        <a14:foregroundMark x1="23047" y1="59961" x2="23047" y2="59961"/>
                        <a14:foregroundMark x1="25586" y1="51563" x2="25586" y2="51563"/>
                        <a14:foregroundMark x1="27148" y1="45703" x2="27148" y2="45703"/>
                        <a14:foregroundMark x1="28516" y1="41211" x2="28516" y2="41211"/>
                        <a14:foregroundMark x1="30273" y1="49805" x2="30273" y2="49805"/>
                        <a14:foregroundMark x1="31250" y1="48633" x2="31250" y2="48633"/>
                        <a14:foregroundMark x1="33594" y1="51172" x2="34180" y2="52148"/>
                        <a14:foregroundMark x1="33984" y1="53711" x2="33984" y2="54688"/>
                        <a14:foregroundMark x1="33594" y1="56641" x2="33594" y2="56641"/>
                        <a14:foregroundMark x1="34180" y1="57227" x2="34180" y2="57227"/>
                        <a14:foregroundMark x1="34570" y1="57617" x2="35547" y2="58203"/>
                        <a14:foregroundMark x1="35938" y1="58203" x2="35938" y2="58203"/>
                        <a14:foregroundMark x1="31055" y1="55078" x2="28125" y2="53516"/>
                        <a14:foregroundMark x1="25586" y1="52539" x2="25586" y2="52539"/>
                        <a14:foregroundMark x1="25586" y1="51758" x2="25586" y2="51758"/>
                        <a14:foregroundMark x1="26172" y1="51758" x2="19336" y2="60742"/>
                        <a14:foregroundMark x1="21680" y1="59961" x2="21680" y2="599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25875" y="2076376"/>
            <a:ext cx="973527" cy="973527"/>
          </a:xfrm>
          <a:prstGeom prst="rect">
            <a:avLst/>
          </a:prstGeom>
        </p:spPr>
      </p:pic>
      <p:pic>
        <p:nvPicPr>
          <p:cNvPr id="82" name="Picture 10">
            <a:extLst>
              <a:ext uri="{FF2B5EF4-FFF2-40B4-BE49-F238E27FC236}">
                <a16:creationId xmlns:a16="http://schemas.microsoft.com/office/drawing/2014/main" id="{9913CE3A-0FD7-4906-BA43-31A5880E94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781" r="100000">
                        <a14:foregroundMark x1="8984" y1="42017" x2="8984" y2="42017"/>
                        <a14:foregroundMark x1="9635" y1="32353" x2="9635" y2="32353"/>
                        <a14:foregroundMark x1="5078" y1="30112" x2="5078" y2="30112"/>
                        <a14:foregroundMark x1="7813" y1="28711" x2="10547" y2="28711"/>
                        <a14:foregroundMark x1="11458" y1="28711" x2="14974" y2="30392"/>
                        <a14:foregroundMark x1="16146" y1="30952" x2="17057" y2="31373"/>
                        <a14:foregroundMark x1="20703" y1="32913" x2="24219" y2="34594"/>
                        <a14:foregroundMark x1="26042" y1="35854" x2="27214" y2="36415"/>
                        <a14:foregroundMark x1="30208" y1="38375" x2="34115" y2="42577"/>
                        <a14:foregroundMark x1="35677" y1="45798" x2="35677" y2="45798"/>
                        <a14:foregroundMark x1="27865" y1="57703" x2="27865" y2="57703"/>
                        <a14:foregroundMark x1="28516" y1="66667" x2="28516" y2="66667"/>
                        <a14:foregroundMark x1="43359" y1="70308" x2="43359" y2="70308"/>
                        <a14:foregroundMark x1="48177" y1="51961" x2="48177" y2="51961"/>
                        <a14:foregroundMark x1="44922" y1="37395" x2="44922" y2="37395"/>
                        <a14:foregroundMark x1="43750" y1="34874" x2="43750" y2="34874"/>
                        <a14:foregroundMark x1="44922" y1="31933" x2="40104" y2="29412"/>
                        <a14:foregroundMark x1="36198" y1="27171" x2="37109" y2="27731"/>
                        <a14:foregroundMark x1="32943" y1="30672" x2="32943" y2="30672"/>
                        <a14:foregroundMark x1="13802" y1="62885" x2="13802" y2="62885"/>
                        <a14:foregroundMark x1="7813" y1="69328" x2="7813" y2="69328"/>
                        <a14:foregroundMark x1="7813" y1="70868" x2="9635" y2="71569"/>
                        <a14:foregroundMark x1="18620" y1="72549" x2="18620" y2="72549"/>
                        <a14:foregroundMark x1="18620" y1="72549" x2="19531" y2="72269"/>
                        <a14:foregroundMark x1="9635" y1="57703" x2="9635" y2="57703"/>
                        <a14:foregroundMark x1="9375" y1="57423" x2="14063" y2="51261"/>
                        <a14:foregroundMark x1="14453" y1="50980" x2="15234" y2="50280"/>
                        <a14:foregroundMark x1="16797" y1="46499" x2="16797" y2="45518"/>
                        <a14:foregroundMark x1="15234" y1="41597" x2="15234" y2="41597"/>
                        <a14:foregroundMark x1="15234" y1="42017" x2="14453" y2="44258"/>
                        <a14:foregroundMark x1="11719" y1="48459" x2="11719" y2="48459"/>
                        <a14:foregroundMark x1="9896" y1="46499" x2="8464" y2="44818"/>
                        <a14:foregroundMark x1="4818" y1="39636" x2="3385" y2="38796"/>
                        <a14:foregroundMark x1="2474" y1="38095" x2="3385" y2="36835"/>
                        <a14:foregroundMark x1="4167" y1="35154" x2="5729" y2="34174"/>
                        <a14:foregroundMark x1="6641" y1="33894" x2="8724" y2="33333"/>
                        <a14:foregroundMark x1="10156" y1="33333" x2="11719" y2="34174"/>
                        <a14:foregroundMark x1="13151" y1="35154" x2="13151" y2="35154"/>
                        <a14:foregroundMark x1="13151" y1="35574" x2="13151" y2="35574"/>
                        <a14:foregroundMark x1="9896" y1="41317" x2="9896" y2="42577"/>
                        <a14:foregroundMark x1="7161" y1="49300" x2="5729" y2="50700"/>
                        <a14:foregroundMark x1="5729" y1="50700" x2="7161" y2="52521"/>
                        <a14:foregroundMark x1="8073" y1="53922" x2="8073" y2="53922"/>
                        <a14:foregroundMark x1="8464" y1="56162" x2="8724" y2="57983"/>
                        <a14:foregroundMark x1="6901" y1="60924" x2="7813" y2="61905"/>
                        <a14:foregroundMark x1="9635" y1="62885" x2="9635" y2="62885"/>
                        <a14:foregroundMark x1="10807" y1="63445" x2="10807" y2="63445"/>
                        <a14:foregroundMark x1="11458" y1="64146" x2="11719" y2="66106"/>
                        <a14:foregroundMark x1="12891" y1="72269" x2="12891" y2="72269"/>
                        <a14:foregroundMark x1="13151" y1="72549" x2="14063" y2="73109"/>
                        <a14:foregroundMark x1="18620" y1="67087" x2="16536" y2="66667"/>
                        <a14:foregroundMark x1="13802" y1="67647" x2="11458" y2="68347"/>
                        <a14:foregroundMark x1="9375" y1="68347" x2="9375" y2="68347"/>
                        <a14:foregroundMark x1="19792" y1="62605" x2="19792" y2="62605"/>
                        <a14:foregroundMark x1="23958" y1="57423" x2="23958" y2="57423"/>
                        <a14:foregroundMark x1="33594" y1="61905" x2="33594" y2="61905"/>
                        <a14:foregroundMark x1="33594" y1="62185" x2="35286" y2="63165"/>
                        <a14:foregroundMark x1="39583" y1="64846" x2="41016" y2="64846"/>
                        <a14:foregroundMark x1="43099" y1="63866" x2="43099" y2="63866"/>
                        <a14:foregroundMark x1="44010" y1="60644" x2="43359" y2="59384"/>
                        <a14:foregroundMark x1="43359" y1="54482" x2="43359" y2="54482"/>
                        <a14:foregroundMark x1="43099" y1="53922" x2="40755" y2="50280"/>
                        <a14:foregroundMark x1="40104" y1="45798" x2="40104" y2="45798"/>
                        <a14:foregroundMark x1="40104" y1="45798" x2="38021" y2="47479"/>
                        <a14:foregroundMark x1="36849" y1="50000" x2="32682" y2="53221"/>
                        <a14:foregroundMark x1="29297" y1="57983" x2="29297" y2="57983"/>
                        <a14:foregroundMark x1="29297" y1="57983" x2="28516" y2="57423"/>
                        <a14:foregroundMark x1="26693" y1="54762" x2="25781" y2="51261"/>
                        <a14:foregroundMark x1="25521" y1="50000" x2="25521" y2="50000"/>
                        <a14:foregroundMark x1="25521" y1="49720" x2="27604" y2="55182"/>
                        <a14:foregroundMark x1="27604" y1="55182" x2="27604" y2="55182"/>
                        <a14:foregroundMark x1="32943" y1="49300" x2="32292" y2="44538"/>
                        <a14:foregroundMark x1="29688" y1="36835" x2="27865" y2="34594"/>
                        <a14:foregroundMark x1="25781" y1="29132" x2="25781" y2="29132"/>
                        <a14:foregroundMark x1="28516" y1="30392" x2="28516" y2="30392"/>
                        <a14:foregroundMark x1="28776" y1="30392" x2="34505" y2="31933"/>
                        <a14:foregroundMark x1="35677" y1="32353" x2="36849" y2="32353"/>
                        <a14:foregroundMark x1="38281" y1="32913" x2="44661" y2="43557"/>
                        <a14:foregroundMark x1="44661" y1="43557" x2="44661" y2="43557"/>
                        <a14:foregroundMark x1="45182" y1="44818" x2="47266" y2="57423"/>
                        <a14:foregroundMark x1="49349" y1="64146" x2="49349" y2="64146"/>
                        <a14:foregroundMark x1="49740" y1="64146" x2="48828" y2="65126"/>
                        <a14:foregroundMark x1="48568" y1="66667" x2="45833" y2="69048"/>
                        <a14:foregroundMark x1="45833" y1="69048" x2="42578" y2="70308"/>
                        <a14:foregroundMark x1="40755" y1="69888" x2="38021" y2="68067"/>
                        <a14:foregroundMark x1="35677" y1="66667" x2="35677" y2="66667"/>
                        <a14:foregroundMark x1="35938" y1="67367" x2="38021" y2="69048"/>
                        <a14:foregroundMark x1="38281" y1="68627" x2="38281" y2="68627"/>
                        <a14:foregroundMark x1="41927" y1="72549" x2="41927" y2="72549"/>
                        <a14:foregroundMark x1="41927" y1="72829" x2="44010" y2="73810"/>
                        <a14:foregroundMark x1="45182" y1="73109" x2="45182" y2="73109"/>
                        <a14:foregroundMark x1="46354" y1="74090" x2="47005" y2="77731"/>
                        <a14:foregroundMark x1="47005" y1="77731" x2="41667" y2="75770"/>
                        <a14:foregroundMark x1="40755" y1="75490" x2="33203" y2="71289"/>
                        <a14:foregroundMark x1="32943" y1="70868" x2="32943" y2="70868"/>
                        <a14:foregroundMark x1="31510" y1="69328" x2="29297" y2="68067"/>
                        <a14:foregroundMark x1="27604" y1="66387" x2="27604" y2="66387"/>
                        <a14:foregroundMark x1="24609" y1="52241" x2="24609" y2="52241"/>
                        <a14:foregroundMark x1="26302" y1="49720" x2="26302" y2="49720"/>
                        <a14:foregroundMark x1="25781" y1="46499" x2="25781" y2="46499"/>
                        <a14:foregroundMark x1="26953" y1="45798" x2="26953" y2="45798"/>
                        <a14:foregroundMark x1="24219" y1="42577" x2="24219" y2="42577"/>
                        <a14:foregroundMark x1="24609" y1="42577" x2="24609" y2="42577"/>
                        <a14:foregroundMark x1="23698" y1="42857" x2="26302" y2="44818"/>
                        <a14:foregroundMark x1="25781" y1="44258" x2="25781" y2="442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77252" y="3160736"/>
            <a:ext cx="668846" cy="6218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/>
          <p:cNvSpPr/>
          <p:nvPr/>
        </p:nvSpPr>
        <p:spPr>
          <a:xfrm>
            <a:off x="-176729" y="52340"/>
            <a:ext cx="9105925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Правоъгълник 4"/>
          <p:cNvSpPr/>
          <p:nvPr/>
        </p:nvSpPr>
        <p:spPr>
          <a:xfrm>
            <a:off x="4973782" y="0"/>
            <a:ext cx="4170218" cy="5143500"/>
          </a:xfrm>
          <a:prstGeom prst="rect">
            <a:avLst/>
          </a:prstGeom>
          <a:solidFill>
            <a:srgbClr val="D9D5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853067" y="2541774"/>
            <a:ext cx="3906982" cy="8827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 algn="ctr">
              <a:lnSpc>
                <a:spcPts val="4900"/>
              </a:lnSpc>
              <a:buNone/>
            </a:pPr>
            <a:r>
              <a:rPr lang="en-US" altLang="ko-KR" sz="6000" b="1" dirty="0" smtClean="0">
                <a:ln w="22225">
                  <a:solidFill>
                    <a:srgbClr val="E26161"/>
                  </a:solidFill>
                  <a:prstDash val="solid"/>
                </a:ln>
                <a:solidFill>
                  <a:srgbClr val="FF7B7B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???</a:t>
            </a:r>
            <a:endParaRPr lang="en-US" sz="6000" b="1" dirty="0">
              <a:ln w="22225">
                <a:solidFill>
                  <a:srgbClr val="E26161"/>
                </a:solidFill>
                <a:prstDash val="solid"/>
              </a:ln>
              <a:solidFill>
                <a:srgbClr val="FF7B7B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18" name="Google Shape;2026;p33"/>
          <p:cNvGrpSpPr/>
          <p:nvPr/>
        </p:nvGrpSpPr>
        <p:grpSpPr>
          <a:xfrm flipH="1">
            <a:off x="0" y="2553561"/>
            <a:ext cx="1475510" cy="2574038"/>
            <a:chOff x="6492887" y="4126007"/>
            <a:chExt cx="271993" cy="422295"/>
          </a:xfrm>
        </p:grpSpPr>
        <p:sp>
          <p:nvSpPr>
            <p:cNvPr id="119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0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141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0" name="Google Shape;2477;p37"/>
          <p:cNvGrpSpPr/>
          <p:nvPr/>
        </p:nvGrpSpPr>
        <p:grpSpPr>
          <a:xfrm>
            <a:off x="6241474" y="136404"/>
            <a:ext cx="2687722" cy="2694624"/>
            <a:chOff x="2011725" y="44285"/>
            <a:chExt cx="4684870" cy="4762340"/>
          </a:xfrm>
        </p:grpSpPr>
        <p:grpSp>
          <p:nvGrpSpPr>
            <p:cNvPr id="151" name="Google Shape;2478;p37"/>
            <p:cNvGrpSpPr/>
            <p:nvPr/>
          </p:nvGrpSpPr>
          <p:grpSpPr>
            <a:xfrm>
              <a:off x="2119596" y="326448"/>
              <a:ext cx="3544299" cy="3707706"/>
              <a:chOff x="3860721" y="1330073"/>
              <a:chExt cx="3544299" cy="3707706"/>
            </a:xfrm>
          </p:grpSpPr>
          <p:sp>
            <p:nvSpPr>
              <p:cNvPr id="315" name="Google Shape;2479;p37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2480;p37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2481;p37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2482;p37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2483;p37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2484;p37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2485;p37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2486;p37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2487;p37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2488;p37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2489;p37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2490;p37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2491;p37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2492;p37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2493;p37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2494;p37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2495;p37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2496;p37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2497;p37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2498;p37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2499;p37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2500;p37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2501;p37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2502;p37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2503;p37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2504;p37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2505;p37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2506;p37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2507;p37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2508;p37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2509;p37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2510;p37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2511;p37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2512;p37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2513;p37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2514;p37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2515;p37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2516;p37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2517;p37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2518;p37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2519;p37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2520;p37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2521;p37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2522;p37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2523;p37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2524;p37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2525;p37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2526;p37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2527;p37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2528;p37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2529;p37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2530;p37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2531;p37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2532;p37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2533;p37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2534;p37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2535;p37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2536;p37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2537;p37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2538;p37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2539;p37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2540;p37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2541;p37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2542;p37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2543;p37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2544;p37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2545;p37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2546;p37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2547;p37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2548;p37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2549;p37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2550;p37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2551;p37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2552;p37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2553;p37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2554;p37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2555;p37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2556;p37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2557;p37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2558;p37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2559;p37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2560;p37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2561;p37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2562;p37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2563;p37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2564;p37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2565;p37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2566;p37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2567;p37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2568;p37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2569;p37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2570;p37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2571;p37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2572;p37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2573;p37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2574;p37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2575;p37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2576;p37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2577;p37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2578;p37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2579;p37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2580;p37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2581;p37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2582;p37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2583;p37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2584;p37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2585;p37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2" name="Google Shape;2586;p37"/>
            <p:cNvSpPr/>
            <p:nvPr/>
          </p:nvSpPr>
          <p:spPr>
            <a:xfrm>
              <a:off x="4424312" y="3389781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587;p37"/>
            <p:cNvSpPr/>
            <p:nvPr/>
          </p:nvSpPr>
          <p:spPr>
            <a:xfrm>
              <a:off x="4458697" y="3370540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588;p37"/>
            <p:cNvSpPr/>
            <p:nvPr/>
          </p:nvSpPr>
          <p:spPr>
            <a:xfrm>
              <a:off x="4458697" y="3334726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589;p37"/>
            <p:cNvSpPr/>
            <p:nvPr/>
          </p:nvSpPr>
          <p:spPr>
            <a:xfrm>
              <a:off x="5662371" y="3457123"/>
              <a:ext cx="830865" cy="479678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590;p37"/>
            <p:cNvSpPr/>
            <p:nvPr/>
          </p:nvSpPr>
          <p:spPr>
            <a:xfrm>
              <a:off x="5582647" y="3524845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2591;p37"/>
            <p:cNvSpPr/>
            <p:nvPr/>
          </p:nvSpPr>
          <p:spPr>
            <a:xfrm>
              <a:off x="5520830" y="3560469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592;p37"/>
            <p:cNvSpPr/>
            <p:nvPr/>
          </p:nvSpPr>
          <p:spPr>
            <a:xfrm>
              <a:off x="5459108" y="3596188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593;p37"/>
            <p:cNvSpPr/>
            <p:nvPr/>
          </p:nvSpPr>
          <p:spPr>
            <a:xfrm>
              <a:off x="5006003" y="3836122"/>
              <a:ext cx="830770" cy="479679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594;p37"/>
            <p:cNvSpPr/>
            <p:nvPr/>
          </p:nvSpPr>
          <p:spPr>
            <a:xfrm>
              <a:off x="4926279" y="3903750"/>
              <a:ext cx="741616" cy="428244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595;p37"/>
            <p:cNvSpPr/>
            <p:nvPr/>
          </p:nvSpPr>
          <p:spPr>
            <a:xfrm>
              <a:off x="4864462" y="3939468"/>
              <a:ext cx="727614" cy="42005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596;p37"/>
            <p:cNvSpPr/>
            <p:nvPr/>
          </p:nvSpPr>
          <p:spPr>
            <a:xfrm>
              <a:off x="4802740" y="3975092"/>
              <a:ext cx="620839" cy="358520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597;p37"/>
            <p:cNvSpPr/>
            <p:nvPr/>
          </p:nvSpPr>
          <p:spPr>
            <a:xfrm>
              <a:off x="5169357" y="3663339"/>
              <a:ext cx="421766" cy="243458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598;p37"/>
            <p:cNvSpPr/>
            <p:nvPr/>
          </p:nvSpPr>
          <p:spPr>
            <a:xfrm>
              <a:off x="5441867" y="3820597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599;p37"/>
            <p:cNvSpPr/>
            <p:nvPr/>
          </p:nvSpPr>
          <p:spPr>
            <a:xfrm>
              <a:off x="5714378" y="3977950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600;p37"/>
            <p:cNvSpPr/>
            <p:nvPr/>
          </p:nvSpPr>
          <p:spPr>
            <a:xfrm>
              <a:off x="2242896" y="2171438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689" y="206407"/>
                  </a:moveTo>
                  <a:lnTo>
                    <a:pt x="0" y="103251"/>
                  </a:lnTo>
                  <a:lnTo>
                    <a:pt x="178689" y="0"/>
                  </a:lnTo>
                  <a:lnTo>
                    <a:pt x="357473" y="103251"/>
                  </a:lnTo>
                  <a:lnTo>
                    <a:pt x="178689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601;p37"/>
            <p:cNvSpPr/>
            <p:nvPr/>
          </p:nvSpPr>
          <p:spPr>
            <a:xfrm>
              <a:off x="2526170" y="20060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602;p37"/>
            <p:cNvSpPr/>
            <p:nvPr/>
          </p:nvSpPr>
          <p:spPr>
            <a:xfrm>
              <a:off x="2632278" y="1017294"/>
              <a:ext cx="357473" cy="206311"/>
            </a:xfrm>
            <a:custGeom>
              <a:avLst/>
              <a:gdLst/>
              <a:ahLst/>
              <a:cxnLst/>
              <a:rect l="l" t="t" r="r" b="b"/>
              <a:pathLst>
                <a:path w="357473" h="206311" extrusionOk="0">
                  <a:moveTo>
                    <a:pt x="178784" y="206312"/>
                  </a:moveTo>
                  <a:lnTo>
                    <a:pt x="0" y="103156"/>
                  </a:lnTo>
                  <a:lnTo>
                    <a:pt x="178784" y="0"/>
                  </a:lnTo>
                  <a:lnTo>
                    <a:pt x="357473" y="103156"/>
                  </a:lnTo>
                  <a:lnTo>
                    <a:pt x="178784" y="2063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603;p37"/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604;p37"/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605;p37"/>
            <p:cNvSpPr/>
            <p:nvPr/>
          </p:nvSpPr>
          <p:spPr>
            <a:xfrm>
              <a:off x="2811062" y="1120450"/>
              <a:ext cx="178689" cy="1032319"/>
            </a:xfrm>
            <a:custGeom>
              <a:avLst/>
              <a:gdLst/>
              <a:ahLst/>
              <a:cxnLst/>
              <a:rect l="l" t="t" r="r" b="b"/>
              <a:pathLst>
                <a:path w="178689" h="1032319" extrusionOk="0">
                  <a:moveTo>
                    <a:pt x="178689" y="929068"/>
                  </a:moveTo>
                  <a:lnTo>
                    <a:pt x="0" y="103232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9290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606;p37"/>
            <p:cNvSpPr/>
            <p:nvPr/>
          </p:nvSpPr>
          <p:spPr>
            <a:xfrm>
              <a:off x="2364150" y="1481542"/>
              <a:ext cx="357473" cy="206501"/>
            </a:xfrm>
            <a:custGeom>
              <a:avLst/>
              <a:gdLst/>
              <a:ahLst/>
              <a:cxnLst/>
              <a:rect l="l" t="t" r="r" b="b"/>
              <a:pathLst>
                <a:path w="357473" h="206501" extrusionOk="0">
                  <a:moveTo>
                    <a:pt x="178784" y="206502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5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607;p37"/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608;p37"/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609;p37"/>
            <p:cNvSpPr/>
            <p:nvPr/>
          </p:nvSpPr>
          <p:spPr>
            <a:xfrm>
              <a:off x="2542934" y="1584793"/>
              <a:ext cx="178688" cy="721899"/>
            </a:xfrm>
            <a:custGeom>
              <a:avLst/>
              <a:gdLst/>
              <a:ahLst/>
              <a:cxnLst/>
              <a:rect l="l" t="t" r="r" b="b"/>
              <a:pathLst>
                <a:path w="178688" h="721899" extrusionOk="0">
                  <a:moveTo>
                    <a:pt x="178689" y="618744"/>
                  </a:moveTo>
                  <a:lnTo>
                    <a:pt x="0" y="72190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6187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610;p37"/>
            <p:cNvSpPr/>
            <p:nvPr/>
          </p:nvSpPr>
          <p:spPr>
            <a:xfrm>
              <a:off x="2013915" y="2306693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611;p37"/>
            <p:cNvSpPr/>
            <p:nvPr/>
          </p:nvSpPr>
          <p:spPr>
            <a:xfrm>
              <a:off x="2078685" y="19719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156"/>
                  </a:lnTo>
                  <a:lnTo>
                    <a:pt x="178689" y="0"/>
                  </a:lnTo>
                  <a:lnTo>
                    <a:pt x="357473" y="103156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612;p37"/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613;p37"/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614;p37"/>
            <p:cNvSpPr/>
            <p:nvPr/>
          </p:nvSpPr>
          <p:spPr>
            <a:xfrm>
              <a:off x="2257469" y="2075140"/>
              <a:ext cx="178689" cy="399097"/>
            </a:xfrm>
            <a:custGeom>
              <a:avLst/>
              <a:gdLst/>
              <a:ahLst/>
              <a:cxnLst/>
              <a:rect l="l" t="t" r="r" b="b"/>
              <a:pathLst>
                <a:path w="178689" h="399097" extrusionOk="0">
                  <a:moveTo>
                    <a:pt x="178689" y="295846"/>
                  </a:moveTo>
                  <a:lnTo>
                    <a:pt x="0" y="399098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2958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615;p37"/>
            <p:cNvSpPr/>
            <p:nvPr/>
          </p:nvSpPr>
          <p:spPr>
            <a:xfrm>
              <a:off x="4050634" y="46890"/>
              <a:ext cx="205002" cy="29971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616;p37"/>
            <p:cNvSpPr/>
            <p:nvPr/>
          </p:nvSpPr>
          <p:spPr>
            <a:xfrm>
              <a:off x="4066180" y="44285"/>
              <a:ext cx="98194" cy="12100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617;p37"/>
            <p:cNvSpPr/>
            <p:nvPr/>
          </p:nvSpPr>
          <p:spPr>
            <a:xfrm>
              <a:off x="4085379" y="175665"/>
              <a:ext cx="121123" cy="13556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2618;p37"/>
            <p:cNvSpPr/>
            <p:nvPr/>
          </p:nvSpPr>
          <p:spPr>
            <a:xfrm>
              <a:off x="3878508" y="229758"/>
              <a:ext cx="228579" cy="325392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619;p37"/>
            <p:cNvSpPr/>
            <p:nvPr/>
          </p:nvSpPr>
          <p:spPr>
            <a:xfrm>
              <a:off x="4050113" y="220052"/>
              <a:ext cx="176568" cy="232904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2620;p37"/>
            <p:cNvSpPr/>
            <p:nvPr/>
          </p:nvSpPr>
          <p:spPr>
            <a:xfrm>
              <a:off x="4081568" y="53558"/>
              <a:ext cx="129892" cy="160015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2621;p37"/>
            <p:cNvSpPr/>
            <p:nvPr/>
          </p:nvSpPr>
          <p:spPr>
            <a:xfrm>
              <a:off x="4086841" y="52931"/>
              <a:ext cx="130406" cy="122734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2622;p37"/>
            <p:cNvSpPr/>
            <p:nvPr/>
          </p:nvSpPr>
          <p:spPr>
            <a:xfrm>
              <a:off x="3930273" y="858890"/>
              <a:ext cx="102549" cy="78223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2623;p37"/>
            <p:cNvSpPr/>
            <p:nvPr/>
          </p:nvSpPr>
          <p:spPr>
            <a:xfrm>
              <a:off x="3930726" y="883849"/>
              <a:ext cx="102084" cy="53297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2624;p37"/>
            <p:cNvSpPr/>
            <p:nvPr/>
          </p:nvSpPr>
          <p:spPr>
            <a:xfrm>
              <a:off x="3878956" y="825175"/>
              <a:ext cx="93870" cy="7271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2625;p37"/>
            <p:cNvSpPr/>
            <p:nvPr/>
          </p:nvSpPr>
          <p:spPr>
            <a:xfrm>
              <a:off x="3879387" y="849177"/>
              <a:ext cx="93498" cy="4880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2626;p37"/>
            <p:cNvSpPr/>
            <p:nvPr/>
          </p:nvSpPr>
          <p:spPr>
            <a:xfrm>
              <a:off x="3913772" y="449985"/>
              <a:ext cx="223526" cy="385528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2627;p37"/>
            <p:cNvSpPr/>
            <p:nvPr/>
          </p:nvSpPr>
          <p:spPr>
            <a:xfrm>
              <a:off x="3974732" y="450747"/>
              <a:ext cx="222535" cy="417442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2628;p37"/>
            <p:cNvSpPr/>
            <p:nvPr/>
          </p:nvSpPr>
          <p:spPr>
            <a:xfrm>
              <a:off x="3891839" y="424458"/>
              <a:ext cx="332782" cy="30632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2629;p37"/>
            <p:cNvSpPr/>
            <p:nvPr/>
          </p:nvSpPr>
          <p:spPr>
            <a:xfrm>
              <a:off x="4159410" y="243442"/>
              <a:ext cx="115651" cy="405453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2630;p37"/>
            <p:cNvSpPr/>
            <p:nvPr/>
          </p:nvSpPr>
          <p:spPr>
            <a:xfrm>
              <a:off x="4182076" y="238331"/>
              <a:ext cx="69928" cy="88934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2631;p37"/>
            <p:cNvSpPr/>
            <p:nvPr/>
          </p:nvSpPr>
          <p:spPr>
            <a:xfrm>
              <a:off x="4044931" y="219924"/>
              <a:ext cx="59816" cy="62802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2632;p37"/>
            <p:cNvSpPr/>
            <p:nvPr/>
          </p:nvSpPr>
          <p:spPr>
            <a:xfrm>
              <a:off x="2494198" y="1192008"/>
              <a:ext cx="154251" cy="303342"/>
            </a:xfrm>
            <a:custGeom>
              <a:avLst/>
              <a:gdLst/>
              <a:ahLst/>
              <a:cxnLst/>
              <a:rect l="l" t="t" r="r" b="b"/>
              <a:pathLst>
                <a:path w="154251" h="303342" extrusionOk="0">
                  <a:moveTo>
                    <a:pt x="65595" y="234575"/>
                  </a:moveTo>
                  <a:cubicBezTo>
                    <a:pt x="79310" y="258921"/>
                    <a:pt x="95907" y="281534"/>
                    <a:pt x="115030" y="301917"/>
                  </a:cubicBezTo>
                  <a:cubicBezTo>
                    <a:pt x="120364" y="308108"/>
                    <a:pt x="161512" y="292392"/>
                    <a:pt x="153130" y="288010"/>
                  </a:cubicBezTo>
                  <a:cubicBezTo>
                    <a:pt x="144747" y="283629"/>
                    <a:pt x="117601" y="246005"/>
                    <a:pt x="104171" y="221335"/>
                  </a:cubicBezTo>
                  <a:cubicBezTo>
                    <a:pt x="92896" y="191398"/>
                    <a:pt x="83356" y="160833"/>
                    <a:pt x="75596" y="129800"/>
                  </a:cubicBezTo>
                  <a:cubicBezTo>
                    <a:pt x="67119" y="99225"/>
                    <a:pt x="59880" y="54267"/>
                    <a:pt x="53689" y="33121"/>
                  </a:cubicBezTo>
                  <a:cubicBezTo>
                    <a:pt x="50377" y="17186"/>
                    <a:pt x="38044" y="4670"/>
                    <a:pt x="22161" y="1117"/>
                  </a:cubicBezTo>
                  <a:cubicBezTo>
                    <a:pt x="7397" y="-2312"/>
                    <a:pt x="-2223" y="1689"/>
                    <a:pt x="444" y="19596"/>
                  </a:cubicBezTo>
                  <a:cubicBezTo>
                    <a:pt x="4730" y="50743"/>
                    <a:pt x="29305" y="172853"/>
                    <a:pt x="65595" y="23457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2633;p37"/>
            <p:cNvSpPr/>
            <p:nvPr/>
          </p:nvSpPr>
          <p:spPr>
            <a:xfrm>
              <a:off x="2527565" y="1904831"/>
              <a:ext cx="106588" cy="82319"/>
            </a:xfrm>
            <a:custGeom>
              <a:avLst/>
              <a:gdLst/>
              <a:ahLst/>
              <a:cxnLst/>
              <a:rect l="l" t="t" r="r" b="b"/>
              <a:pathLst>
                <a:path w="106588" h="82319" extrusionOk="0">
                  <a:moveTo>
                    <a:pt x="8606" y="2"/>
                  </a:moveTo>
                  <a:cubicBezTo>
                    <a:pt x="21369" y="10385"/>
                    <a:pt x="40229" y="860"/>
                    <a:pt x="41181" y="1812"/>
                  </a:cubicBezTo>
                  <a:cubicBezTo>
                    <a:pt x="56119" y="15766"/>
                    <a:pt x="71828" y="28863"/>
                    <a:pt x="88235" y="41055"/>
                  </a:cubicBezTo>
                  <a:cubicBezTo>
                    <a:pt x="96141" y="47246"/>
                    <a:pt x="108523" y="55628"/>
                    <a:pt x="106332" y="67630"/>
                  </a:cubicBezTo>
                  <a:cubicBezTo>
                    <a:pt x="102332" y="89156"/>
                    <a:pt x="68232" y="82489"/>
                    <a:pt x="54897" y="75917"/>
                  </a:cubicBezTo>
                  <a:cubicBezTo>
                    <a:pt x="41562" y="69344"/>
                    <a:pt x="31371" y="58486"/>
                    <a:pt x="19083" y="50866"/>
                  </a:cubicBezTo>
                  <a:cubicBezTo>
                    <a:pt x="10320" y="45437"/>
                    <a:pt x="1653" y="42579"/>
                    <a:pt x="33" y="31816"/>
                  </a:cubicBezTo>
                  <a:cubicBezTo>
                    <a:pt x="-538" y="25244"/>
                    <a:pt x="6415" y="-283"/>
                    <a:pt x="860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634;p37"/>
            <p:cNvSpPr/>
            <p:nvPr/>
          </p:nvSpPr>
          <p:spPr>
            <a:xfrm>
              <a:off x="2527774" y="1931884"/>
              <a:ext cx="106123" cy="55368"/>
            </a:xfrm>
            <a:custGeom>
              <a:avLst/>
              <a:gdLst/>
              <a:ahLst/>
              <a:cxnLst/>
              <a:rect l="l" t="t" r="r" b="b"/>
              <a:pathLst>
                <a:path w="106123" h="55368" extrusionOk="0">
                  <a:moveTo>
                    <a:pt x="301" y="0"/>
                  </a:moveTo>
                  <a:cubicBezTo>
                    <a:pt x="1920" y="10668"/>
                    <a:pt x="10492" y="13525"/>
                    <a:pt x="19351" y="19050"/>
                  </a:cubicBezTo>
                  <a:cubicBezTo>
                    <a:pt x="31828" y="26765"/>
                    <a:pt x="42782" y="38100"/>
                    <a:pt x="55831" y="44577"/>
                  </a:cubicBezTo>
                  <a:cubicBezTo>
                    <a:pt x="68881" y="51054"/>
                    <a:pt x="97646" y="56674"/>
                    <a:pt x="106123" y="41338"/>
                  </a:cubicBezTo>
                  <a:cubicBezTo>
                    <a:pt x="101551" y="62008"/>
                    <a:pt x="68023" y="55531"/>
                    <a:pt x="54879" y="48958"/>
                  </a:cubicBezTo>
                  <a:cubicBezTo>
                    <a:pt x="41734" y="42386"/>
                    <a:pt x="31352" y="31528"/>
                    <a:pt x="19065" y="23908"/>
                  </a:cubicBezTo>
                  <a:cubicBezTo>
                    <a:pt x="10302" y="18479"/>
                    <a:pt x="1634" y="15621"/>
                    <a:pt x="15" y="4858"/>
                  </a:cubicBezTo>
                  <a:cubicBezTo>
                    <a:pt x="-40" y="3229"/>
                    <a:pt x="56" y="1610"/>
                    <a:pt x="30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635;p37"/>
            <p:cNvSpPr/>
            <p:nvPr/>
          </p:nvSpPr>
          <p:spPr>
            <a:xfrm>
              <a:off x="2655329" y="1830290"/>
              <a:ext cx="106576" cy="79516"/>
            </a:xfrm>
            <a:custGeom>
              <a:avLst/>
              <a:gdLst/>
              <a:ahLst/>
              <a:cxnLst/>
              <a:rect l="l" t="t" r="r" b="b"/>
              <a:pathLst>
                <a:path w="106576" h="79516" extrusionOk="0">
                  <a:moveTo>
                    <a:pt x="10192" y="58"/>
                  </a:moveTo>
                  <a:cubicBezTo>
                    <a:pt x="22955" y="10440"/>
                    <a:pt x="45244" y="-895"/>
                    <a:pt x="46196" y="58"/>
                  </a:cubicBezTo>
                  <a:cubicBezTo>
                    <a:pt x="59433" y="13574"/>
                    <a:pt x="73460" y="26299"/>
                    <a:pt x="88202" y="38158"/>
                  </a:cubicBezTo>
                  <a:cubicBezTo>
                    <a:pt x="96202" y="44444"/>
                    <a:pt x="108585" y="52826"/>
                    <a:pt x="106299" y="64828"/>
                  </a:cubicBezTo>
                  <a:cubicBezTo>
                    <a:pt x="102298" y="86354"/>
                    <a:pt x="68199" y="79687"/>
                    <a:pt x="54959" y="73114"/>
                  </a:cubicBezTo>
                  <a:cubicBezTo>
                    <a:pt x="41719" y="66542"/>
                    <a:pt x="31337" y="55684"/>
                    <a:pt x="19050" y="48064"/>
                  </a:cubicBezTo>
                  <a:cubicBezTo>
                    <a:pt x="10287" y="42634"/>
                    <a:pt x="1715" y="39777"/>
                    <a:pt x="0" y="29014"/>
                  </a:cubicBezTo>
                  <a:cubicBezTo>
                    <a:pt x="721" y="18622"/>
                    <a:pt x="4243" y="8611"/>
                    <a:pt x="10192" y="58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636;p37"/>
            <p:cNvSpPr/>
            <p:nvPr/>
          </p:nvSpPr>
          <p:spPr>
            <a:xfrm>
              <a:off x="2655759" y="1855875"/>
              <a:ext cx="106154" cy="55320"/>
            </a:xfrm>
            <a:custGeom>
              <a:avLst/>
              <a:gdLst/>
              <a:ahLst/>
              <a:cxnLst/>
              <a:rect l="l" t="t" r="r" b="b"/>
              <a:pathLst>
                <a:path w="106154" h="55320" extrusionOk="0">
                  <a:moveTo>
                    <a:pt x="331" y="0"/>
                  </a:moveTo>
                  <a:cubicBezTo>
                    <a:pt x="1951" y="10573"/>
                    <a:pt x="10523" y="13525"/>
                    <a:pt x="19381" y="19050"/>
                  </a:cubicBezTo>
                  <a:cubicBezTo>
                    <a:pt x="31859" y="26765"/>
                    <a:pt x="42813" y="38100"/>
                    <a:pt x="55767" y="44482"/>
                  </a:cubicBezTo>
                  <a:cubicBezTo>
                    <a:pt x="68721" y="50863"/>
                    <a:pt x="97677" y="56578"/>
                    <a:pt x="106154" y="41243"/>
                  </a:cubicBezTo>
                  <a:cubicBezTo>
                    <a:pt x="101582" y="62008"/>
                    <a:pt x="68054" y="55435"/>
                    <a:pt x="54910" y="48958"/>
                  </a:cubicBezTo>
                  <a:cubicBezTo>
                    <a:pt x="41765" y="42481"/>
                    <a:pt x="31383" y="31528"/>
                    <a:pt x="19096" y="23908"/>
                  </a:cubicBezTo>
                  <a:cubicBezTo>
                    <a:pt x="10333" y="18478"/>
                    <a:pt x="1665" y="15621"/>
                    <a:pt x="46" y="4858"/>
                  </a:cubicBezTo>
                  <a:cubicBezTo>
                    <a:pt x="-67" y="3229"/>
                    <a:pt x="28" y="1600"/>
                    <a:pt x="33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637;p37"/>
            <p:cNvSpPr/>
            <p:nvPr/>
          </p:nvSpPr>
          <p:spPr>
            <a:xfrm>
              <a:off x="2362866" y="1465363"/>
              <a:ext cx="372536" cy="450662"/>
            </a:xfrm>
            <a:custGeom>
              <a:avLst/>
              <a:gdLst/>
              <a:ahLst/>
              <a:cxnLst/>
              <a:rect l="l" t="t" r="r" b="b"/>
              <a:pathLst>
                <a:path w="372536" h="450662" extrusionOk="0">
                  <a:moveTo>
                    <a:pt x="2903" y="30848"/>
                  </a:moveTo>
                  <a:cubicBezTo>
                    <a:pt x="-11194" y="119145"/>
                    <a:pt x="27954" y="152006"/>
                    <a:pt x="79103" y="170865"/>
                  </a:cubicBezTo>
                  <a:cubicBezTo>
                    <a:pt x="115679" y="184296"/>
                    <a:pt x="168162" y="205060"/>
                    <a:pt x="168162" y="205060"/>
                  </a:cubicBezTo>
                  <a:cubicBezTo>
                    <a:pt x="168162" y="205060"/>
                    <a:pt x="167400" y="224110"/>
                    <a:pt x="167019" y="267925"/>
                  </a:cubicBezTo>
                  <a:cubicBezTo>
                    <a:pt x="167019" y="306025"/>
                    <a:pt x="171686" y="445947"/>
                    <a:pt x="171686" y="445947"/>
                  </a:cubicBezTo>
                  <a:cubicBezTo>
                    <a:pt x="183944" y="452234"/>
                    <a:pt x="198481" y="452234"/>
                    <a:pt x="210739" y="445947"/>
                  </a:cubicBezTo>
                  <a:cubicBezTo>
                    <a:pt x="210739" y="445947"/>
                    <a:pt x="231313" y="338886"/>
                    <a:pt x="235694" y="290595"/>
                  </a:cubicBezTo>
                  <a:cubicBezTo>
                    <a:pt x="241600" y="225063"/>
                    <a:pt x="251601" y="182200"/>
                    <a:pt x="248267" y="168103"/>
                  </a:cubicBezTo>
                  <a:cubicBezTo>
                    <a:pt x="245314" y="155721"/>
                    <a:pt x="173782" y="120478"/>
                    <a:pt x="151017" y="101428"/>
                  </a:cubicBezTo>
                  <a:lnTo>
                    <a:pt x="301036" y="151720"/>
                  </a:lnTo>
                  <a:cubicBezTo>
                    <a:pt x="298036" y="167932"/>
                    <a:pt x="296538" y="184381"/>
                    <a:pt x="296559" y="200869"/>
                  </a:cubicBezTo>
                  <a:cubicBezTo>
                    <a:pt x="297892" y="252780"/>
                    <a:pt x="300845" y="365271"/>
                    <a:pt x="300845" y="365271"/>
                  </a:cubicBezTo>
                  <a:cubicBezTo>
                    <a:pt x="300845" y="365271"/>
                    <a:pt x="321419" y="380130"/>
                    <a:pt x="338945" y="365271"/>
                  </a:cubicBezTo>
                  <a:cubicBezTo>
                    <a:pt x="338945" y="365271"/>
                    <a:pt x="377045" y="142576"/>
                    <a:pt x="372092" y="113144"/>
                  </a:cubicBezTo>
                  <a:cubicBezTo>
                    <a:pt x="367711" y="85140"/>
                    <a:pt x="235599" y="27990"/>
                    <a:pt x="212263" y="8369"/>
                  </a:cubicBezTo>
                  <a:cubicBezTo>
                    <a:pt x="204058" y="1673"/>
                    <a:pt x="193384" y="-1204"/>
                    <a:pt x="182926" y="4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638;p37"/>
            <p:cNvSpPr/>
            <p:nvPr/>
          </p:nvSpPr>
          <p:spPr>
            <a:xfrm>
              <a:off x="2393925" y="1163883"/>
              <a:ext cx="117160" cy="114020"/>
            </a:xfrm>
            <a:custGeom>
              <a:avLst/>
              <a:gdLst/>
              <a:ahLst/>
              <a:cxnLst/>
              <a:rect l="l" t="t" r="r" b="b"/>
              <a:pathLst>
                <a:path w="117160" h="114020" extrusionOk="0">
                  <a:moveTo>
                    <a:pt x="24041" y="0"/>
                  </a:moveTo>
                  <a:cubicBezTo>
                    <a:pt x="24041" y="0"/>
                    <a:pt x="26232" y="42101"/>
                    <a:pt x="25279" y="45815"/>
                  </a:cubicBezTo>
                  <a:cubicBezTo>
                    <a:pt x="24327" y="49530"/>
                    <a:pt x="6229" y="61817"/>
                    <a:pt x="609" y="66294"/>
                  </a:cubicBezTo>
                  <a:cubicBezTo>
                    <a:pt x="-5010" y="70771"/>
                    <a:pt x="29661" y="104394"/>
                    <a:pt x="46425" y="112300"/>
                  </a:cubicBezTo>
                  <a:cubicBezTo>
                    <a:pt x="63189" y="120205"/>
                    <a:pt x="116148" y="99727"/>
                    <a:pt x="117100" y="74200"/>
                  </a:cubicBezTo>
                  <a:cubicBezTo>
                    <a:pt x="118053" y="48673"/>
                    <a:pt x="107575" y="26575"/>
                    <a:pt x="99860" y="25146"/>
                  </a:cubicBezTo>
                  <a:cubicBezTo>
                    <a:pt x="92145" y="23717"/>
                    <a:pt x="24041" y="0"/>
                    <a:pt x="2404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639;p37"/>
            <p:cNvSpPr/>
            <p:nvPr/>
          </p:nvSpPr>
          <p:spPr>
            <a:xfrm>
              <a:off x="2362970" y="1179922"/>
              <a:ext cx="189574" cy="370837"/>
            </a:xfrm>
            <a:custGeom>
              <a:avLst/>
              <a:gdLst/>
              <a:ahLst/>
              <a:cxnLst/>
              <a:rect l="l" t="t" r="r" b="b"/>
              <a:pathLst>
                <a:path w="189574" h="370837" extrusionOk="0">
                  <a:moveTo>
                    <a:pt x="50329" y="37015"/>
                  </a:moveTo>
                  <a:cubicBezTo>
                    <a:pt x="50329" y="37015"/>
                    <a:pt x="80809" y="82450"/>
                    <a:pt x="123386" y="86736"/>
                  </a:cubicBezTo>
                  <a:cubicBezTo>
                    <a:pt x="136816" y="73496"/>
                    <a:pt x="137959" y="26442"/>
                    <a:pt x="119385" y="11393"/>
                  </a:cubicBezTo>
                  <a:cubicBezTo>
                    <a:pt x="119385" y="11393"/>
                    <a:pt x="136530" y="-2323"/>
                    <a:pt x="147960" y="344"/>
                  </a:cubicBezTo>
                  <a:cubicBezTo>
                    <a:pt x="160529" y="7926"/>
                    <a:pt x="169882" y="19861"/>
                    <a:pt x="174249" y="33872"/>
                  </a:cubicBezTo>
                  <a:cubicBezTo>
                    <a:pt x="185150" y="65076"/>
                    <a:pt x="190313" y="97985"/>
                    <a:pt x="189489" y="131027"/>
                  </a:cubicBezTo>
                  <a:cubicBezTo>
                    <a:pt x="188727" y="175604"/>
                    <a:pt x="189489" y="288380"/>
                    <a:pt x="189489" y="288380"/>
                  </a:cubicBezTo>
                  <a:cubicBezTo>
                    <a:pt x="184440" y="315326"/>
                    <a:pt x="168114" y="338824"/>
                    <a:pt x="144626" y="352960"/>
                  </a:cubicBezTo>
                  <a:cubicBezTo>
                    <a:pt x="113965" y="370266"/>
                    <a:pt x="77860" y="375239"/>
                    <a:pt x="43661" y="366866"/>
                  </a:cubicBezTo>
                  <a:cubicBezTo>
                    <a:pt x="26445" y="363208"/>
                    <a:pt x="12392" y="350816"/>
                    <a:pt x="6609" y="334195"/>
                  </a:cubicBezTo>
                  <a:cubicBezTo>
                    <a:pt x="8609" y="302858"/>
                    <a:pt x="20992" y="238945"/>
                    <a:pt x="16134" y="199226"/>
                  </a:cubicBezTo>
                  <a:cubicBezTo>
                    <a:pt x="11276" y="159507"/>
                    <a:pt x="2609" y="130551"/>
                    <a:pt x="418" y="98832"/>
                  </a:cubicBezTo>
                  <a:cubicBezTo>
                    <a:pt x="-1773" y="67114"/>
                    <a:pt x="4609" y="67686"/>
                    <a:pt x="20611" y="56351"/>
                  </a:cubicBezTo>
                  <a:cubicBezTo>
                    <a:pt x="30053" y="49217"/>
                    <a:pt x="39984" y="42759"/>
                    <a:pt x="50329" y="3701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640;p37"/>
            <p:cNvSpPr/>
            <p:nvPr/>
          </p:nvSpPr>
          <p:spPr>
            <a:xfrm>
              <a:off x="2389574" y="1045793"/>
              <a:ext cx="126365" cy="153696"/>
            </a:xfrm>
            <a:custGeom>
              <a:avLst/>
              <a:gdLst/>
              <a:ahLst/>
              <a:cxnLst/>
              <a:rect l="l" t="t" r="r" b="b"/>
              <a:pathLst>
                <a:path w="126365" h="153696" extrusionOk="0">
                  <a:moveTo>
                    <a:pt x="123547" y="55607"/>
                  </a:moveTo>
                  <a:lnTo>
                    <a:pt x="123547" y="55607"/>
                  </a:lnTo>
                  <a:cubicBezTo>
                    <a:pt x="118499" y="22936"/>
                    <a:pt x="94972" y="-1543"/>
                    <a:pt x="61349" y="76"/>
                  </a:cubicBezTo>
                  <a:cubicBezTo>
                    <a:pt x="25578" y="2019"/>
                    <a:pt x="-1846" y="32594"/>
                    <a:pt x="97" y="68361"/>
                  </a:cubicBezTo>
                  <a:cubicBezTo>
                    <a:pt x="99" y="68399"/>
                    <a:pt x="101" y="68427"/>
                    <a:pt x="103" y="68465"/>
                  </a:cubicBezTo>
                  <a:cubicBezTo>
                    <a:pt x="1271" y="88611"/>
                    <a:pt x="11858" y="107032"/>
                    <a:pt x="28678" y="118186"/>
                  </a:cubicBezTo>
                  <a:cubicBezTo>
                    <a:pt x="29839" y="123139"/>
                    <a:pt x="31598" y="127940"/>
                    <a:pt x="33917" y="132473"/>
                  </a:cubicBezTo>
                  <a:cubicBezTo>
                    <a:pt x="45728" y="146380"/>
                    <a:pt x="81542" y="155048"/>
                    <a:pt x="92114" y="153524"/>
                  </a:cubicBezTo>
                  <a:cubicBezTo>
                    <a:pt x="104686" y="152400"/>
                    <a:pt x="115295" y="143713"/>
                    <a:pt x="118880" y="131616"/>
                  </a:cubicBezTo>
                  <a:cubicBezTo>
                    <a:pt x="129833" y="105899"/>
                    <a:pt x="126309" y="71609"/>
                    <a:pt x="123547" y="5560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641;p37"/>
            <p:cNvSpPr/>
            <p:nvPr/>
          </p:nvSpPr>
          <p:spPr>
            <a:xfrm>
              <a:off x="2377852" y="1032078"/>
              <a:ext cx="133256" cy="131805"/>
            </a:xfrm>
            <a:custGeom>
              <a:avLst/>
              <a:gdLst/>
              <a:ahLst/>
              <a:cxnLst/>
              <a:rect l="l" t="t" r="r" b="b"/>
              <a:pathLst>
                <a:path w="133256" h="131805" extrusionOk="0">
                  <a:moveTo>
                    <a:pt x="40114" y="131806"/>
                  </a:moveTo>
                  <a:lnTo>
                    <a:pt x="40114" y="131806"/>
                  </a:lnTo>
                  <a:lnTo>
                    <a:pt x="43162" y="103231"/>
                  </a:lnTo>
                  <a:cubicBezTo>
                    <a:pt x="43162" y="103231"/>
                    <a:pt x="19921" y="43033"/>
                    <a:pt x="74880" y="54653"/>
                  </a:cubicBezTo>
                  <a:cubicBezTo>
                    <a:pt x="111170" y="62273"/>
                    <a:pt x="120314" y="65512"/>
                    <a:pt x="131363" y="41223"/>
                  </a:cubicBezTo>
                  <a:cubicBezTo>
                    <a:pt x="142412" y="16934"/>
                    <a:pt x="103455" y="-5068"/>
                    <a:pt x="57164" y="1028"/>
                  </a:cubicBezTo>
                  <a:cubicBezTo>
                    <a:pt x="24162" y="4533"/>
                    <a:pt x="-666" y="32717"/>
                    <a:pt x="14" y="65893"/>
                  </a:cubicBezTo>
                  <a:cubicBezTo>
                    <a:pt x="1252" y="83895"/>
                    <a:pt x="6014" y="120185"/>
                    <a:pt x="40114" y="13180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642;p37"/>
            <p:cNvSpPr/>
            <p:nvPr/>
          </p:nvSpPr>
          <p:spPr>
            <a:xfrm>
              <a:off x="2511120" y="1180647"/>
              <a:ext cx="61436" cy="88868"/>
            </a:xfrm>
            <a:custGeom>
              <a:avLst/>
              <a:gdLst/>
              <a:ahLst/>
              <a:cxnLst/>
              <a:rect l="l" t="t" r="r" b="b"/>
              <a:pathLst>
                <a:path w="61436" h="88868" extrusionOk="0">
                  <a:moveTo>
                    <a:pt x="39243" y="88868"/>
                  </a:moveTo>
                  <a:cubicBezTo>
                    <a:pt x="47575" y="88601"/>
                    <a:pt x="55499" y="85192"/>
                    <a:pt x="61436" y="79343"/>
                  </a:cubicBezTo>
                  <a:cubicBezTo>
                    <a:pt x="60198" y="63722"/>
                    <a:pt x="40196" y="4381"/>
                    <a:pt x="0" y="0"/>
                  </a:cubicBezTo>
                  <a:cubicBezTo>
                    <a:pt x="10976" y="7630"/>
                    <a:pt x="19668" y="18098"/>
                    <a:pt x="25146" y="30290"/>
                  </a:cubicBezTo>
                  <a:cubicBezTo>
                    <a:pt x="31347" y="49425"/>
                    <a:pt x="36060" y="69009"/>
                    <a:pt x="39243" y="888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643;p37"/>
            <p:cNvSpPr/>
            <p:nvPr/>
          </p:nvSpPr>
          <p:spPr>
            <a:xfrm>
              <a:off x="6137574" y="3350157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644;p37"/>
            <p:cNvSpPr/>
            <p:nvPr/>
          </p:nvSpPr>
          <p:spPr>
            <a:xfrm>
              <a:off x="6267054" y="2297586"/>
              <a:ext cx="217597" cy="318657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645;p37"/>
            <p:cNvSpPr/>
            <p:nvPr/>
          </p:nvSpPr>
          <p:spPr>
            <a:xfrm>
              <a:off x="6260770" y="2526901"/>
              <a:ext cx="40647" cy="23545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646;p37"/>
            <p:cNvSpPr/>
            <p:nvPr/>
          </p:nvSpPr>
          <p:spPr>
            <a:xfrm>
              <a:off x="6283969" y="2294668"/>
              <a:ext cx="103921" cy="128329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647;p37"/>
            <p:cNvSpPr/>
            <p:nvPr/>
          </p:nvSpPr>
          <p:spPr>
            <a:xfrm>
              <a:off x="6304395" y="2434900"/>
              <a:ext cx="128622" cy="143860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648;p37"/>
            <p:cNvSpPr/>
            <p:nvPr/>
          </p:nvSpPr>
          <p:spPr>
            <a:xfrm>
              <a:off x="6266985" y="2481191"/>
              <a:ext cx="187397" cy="215209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649;p37"/>
            <p:cNvSpPr/>
            <p:nvPr/>
          </p:nvSpPr>
          <p:spPr>
            <a:xfrm>
              <a:off x="6300305" y="2304949"/>
              <a:ext cx="138529" cy="170431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650;p37"/>
            <p:cNvSpPr/>
            <p:nvPr/>
          </p:nvSpPr>
          <p:spPr>
            <a:xfrm>
              <a:off x="6305880" y="2304032"/>
              <a:ext cx="138474" cy="130867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651;p37"/>
            <p:cNvSpPr/>
            <p:nvPr/>
          </p:nvSpPr>
          <p:spPr>
            <a:xfrm>
              <a:off x="6412912" y="2510225"/>
              <a:ext cx="93089" cy="307779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652;p37"/>
            <p:cNvSpPr/>
            <p:nvPr/>
          </p:nvSpPr>
          <p:spPr>
            <a:xfrm>
              <a:off x="6328850" y="3433403"/>
              <a:ext cx="108744" cy="83141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653;p37"/>
            <p:cNvSpPr/>
            <p:nvPr/>
          </p:nvSpPr>
          <p:spPr>
            <a:xfrm>
              <a:off x="6329407" y="3459885"/>
              <a:ext cx="108204" cy="56238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654;p37"/>
            <p:cNvSpPr/>
            <p:nvPr/>
          </p:nvSpPr>
          <p:spPr>
            <a:xfrm>
              <a:off x="6246119" y="3415021"/>
              <a:ext cx="99827" cy="77341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655;p37"/>
            <p:cNvSpPr/>
            <p:nvPr/>
          </p:nvSpPr>
          <p:spPr>
            <a:xfrm>
              <a:off x="6246063" y="3440454"/>
              <a:ext cx="99536" cy="51729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656;p37"/>
            <p:cNvSpPr/>
            <p:nvPr/>
          </p:nvSpPr>
          <p:spPr>
            <a:xfrm>
              <a:off x="6262125" y="2696837"/>
              <a:ext cx="213068" cy="74445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657;p37"/>
            <p:cNvSpPr/>
            <p:nvPr/>
          </p:nvSpPr>
          <p:spPr>
            <a:xfrm>
              <a:off x="6253173" y="2679311"/>
              <a:ext cx="226922" cy="495109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658;p37"/>
            <p:cNvSpPr/>
            <p:nvPr/>
          </p:nvSpPr>
          <p:spPr>
            <a:xfrm>
              <a:off x="6408973" y="2507035"/>
              <a:ext cx="76263" cy="95029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659;p37"/>
            <p:cNvSpPr/>
            <p:nvPr/>
          </p:nvSpPr>
          <p:spPr>
            <a:xfrm>
              <a:off x="6261399" y="2481311"/>
              <a:ext cx="63531" cy="66745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660;p37"/>
            <p:cNvSpPr/>
            <p:nvPr/>
          </p:nvSpPr>
          <p:spPr>
            <a:xfrm>
              <a:off x="2608942" y="4557070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7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7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7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661;p37"/>
            <p:cNvSpPr/>
            <p:nvPr/>
          </p:nvSpPr>
          <p:spPr>
            <a:xfrm>
              <a:off x="2930982" y="3722965"/>
              <a:ext cx="85002" cy="305847"/>
            </a:xfrm>
            <a:custGeom>
              <a:avLst/>
              <a:gdLst/>
              <a:ahLst/>
              <a:cxnLst/>
              <a:rect l="l" t="t" r="r" b="b"/>
              <a:pathLst>
                <a:path w="85002" h="305847" extrusionOk="0">
                  <a:moveTo>
                    <a:pt x="18764" y="0"/>
                  </a:moveTo>
                  <a:cubicBezTo>
                    <a:pt x="37814" y="5429"/>
                    <a:pt x="48482" y="26289"/>
                    <a:pt x="65056" y="70961"/>
                  </a:cubicBezTo>
                  <a:cubicBezTo>
                    <a:pt x="78848" y="111490"/>
                    <a:pt x="85582" y="154076"/>
                    <a:pt x="84963" y="196882"/>
                  </a:cubicBezTo>
                  <a:cubicBezTo>
                    <a:pt x="79629" y="238982"/>
                    <a:pt x="62198" y="271748"/>
                    <a:pt x="20098" y="305848"/>
                  </a:cubicBezTo>
                  <a:lnTo>
                    <a:pt x="0" y="268986"/>
                  </a:lnTo>
                  <a:cubicBezTo>
                    <a:pt x="0" y="268986"/>
                    <a:pt x="41243" y="232600"/>
                    <a:pt x="45434" y="190500"/>
                  </a:cubicBezTo>
                  <a:cubicBezTo>
                    <a:pt x="47815" y="166878"/>
                    <a:pt x="20098" y="87249"/>
                    <a:pt x="20098" y="85058"/>
                  </a:cubicBezTo>
                  <a:cubicBezTo>
                    <a:pt x="20098" y="82867"/>
                    <a:pt x="18764" y="0"/>
                    <a:pt x="18764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662;p37"/>
            <p:cNvSpPr/>
            <p:nvPr/>
          </p:nvSpPr>
          <p:spPr>
            <a:xfrm>
              <a:off x="2667241" y="4676337"/>
              <a:ext cx="123900" cy="70118"/>
            </a:xfrm>
            <a:custGeom>
              <a:avLst/>
              <a:gdLst/>
              <a:ahLst/>
              <a:cxnLst/>
              <a:rect l="l" t="t" r="r" b="b"/>
              <a:pathLst>
                <a:path w="123900" h="70118" extrusionOk="0">
                  <a:moveTo>
                    <a:pt x="117628" y="16845"/>
                  </a:moveTo>
                  <a:cubicBezTo>
                    <a:pt x="104783" y="20750"/>
                    <a:pt x="90877" y="18874"/>
                    <a:pt x="79528" y="11701"/>
                  </a:cubicBezTo>
                  <a:cubicBezTo>
                    <a:pt x="69241" y="11701"/>
                    <a:pt x="8757" y="-12016"/>
                    <a:pt x="1137" y="8082"/>
                  </a:cubicBezTo>
                  <a:cubicBezTo>
                    <a:pt x="-5531" y="25703"/>
                    <a:pt x="18758" y="42086"/>
                    <a:pt x="31617" y="45229"/>
                  </a:cubicBezTo>
                  <a:cubicBezTo>
                    <a:pt x="60192" y="51992"/>
                    <a:pt x="80766" y="66089"/>
                    <a:pt x="92196" y="68470"/>
                  </a:cubicBezTo>
                  <a:cubicBezTo>
                    <a:pt x="100966" y="71585"/>
                    <a:pt x="110703" y="70232"/>
                    <a:pt x="118294" y="64851"/>
                  </a:cubicBezTo>
                  <a:cubicBezTo>
                    <a:pt x="126200" y="56850"/>
                    <a:pt x="125533" y="27322"/>
                    <a:pt x="117628" y="1684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663;p37"/>
            <p:cNvSpPr/>
            <p:nvPr/>
          </p:nvSpPr>
          <p:spPr>
            <a:xfrm>
              <a:off x="2667120" y="4688038"/>
              <a:ext cx="121939" cy="58416"/>
            </a:xfrm>
            <a:custGeom>
              <a:avLst/>
              <a:gdLst/>
              <a:ahLst/>
              <a:cxnLst/>
              <a:rect l="l" t="t" r="r" b="b"/>
              <a:pathLst>
                <a:path w="121939" h="58416" extrusionOk="0">
                  <a:moveTo>
                    <a:pt x="92127" y="51911"/>
                  </a:moveTo>
                  <a:cubicBezTo>
                    <a:pt x="80697" y="49530"/>
                    <a:pt x="59837" y="35433"/>
                    <a:pt x="31548" y="28575"/>
                  </a:cubicBezTo>
                  <a:cubicBezTo>
                    <a:pt x="20784" y="26003"/>
                    <a:pt x="2020" y="14097"/>
                    <a:pt x="210" y="0"/>
                  </a:cubicBezTo>
                  <a:cubicBezTo>
                    <a:pt x="-2361" y="16193"/>
                    <a:pt x="19260" y="30575"/>
                    <a:pt x="31548" y="33528"/>
                  </a:cubicBezTo>
                  <a:cubicBezTo>
                    <a:pt x="60123" y="40291"/>
                    <a:pt x="80697" y="54388"/>
                    <a:pt x="92127" y="56769"/>
                  </a:cubicBezTo>
                  <a:cubicBezTo>
                    <a:pt x="100896" y="59884"/>
                    <a:pt x="110634" y="58531"/>
                    <a:pt x="118225" y="53150"/>
                  </a:cubicBezTo>
                  <a:cubicBezTo>
                    <a:pt x="119933" y="51188"/>
                    <a:pt x="121200" y="48882"/>
                    <a:pt x="121940" y="46387"/>
                  </a:cubicBezTo>
                  <a:cubicBezTo>
                    <a:pt x="113425" y="52816"/>
                    <a:pt x="102380" y="54864"/>
                    <a:pt x="92127" y="51911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664;p37"/>
            <p:cNvSpPr/>
            <p:nvPr/>
          </p:nvSpPr>
          <p:spPr>
            <a:xfrm>
              <a:off x="2825027" y="4597173"/>
              <a:ext cx="119416" cy="67472"/>
            </a:xfrm>
            <a:custGeom>
              <a:avLst/>
              <a:gdLst/>
              <a:ahLst/>
              <a:cxnLst/>
              <a:rect l="l" t="t" r="r" b="b"/>
              <a:pathLst>
                <a:path w="119416" h="67472" extrusionOk="0">
                  <a:moveTo>
                    <a:pt x="113384" y="16189"/>
                  </a:moveTo>
                  <a:cubicBezTo>
                    <a:pt x="102146" y="20047"/>
                    <a:pt x="89728" y="18161"/>
                    <a:pt x="80142" y="11141"/>
                  </a:cubicBezTo>
                  <a:cubicBezTo>
                    <a:pt x="70617" y="11141"/>
                    <a:pt x="8419" y="-11529"/>
                    <a:pt x="1085" y="7807"/>
                  </a:cubicBezTo>
                  <a:cubicBezTo>
                    <a:pt x="-5297" y="24762"/>
                    <a:pt x="18039" y="40383"/>
                    <a:pt x="30422" y="43431"/>
                  </a:cubicBezTo>
                  <a:cubicBezTo>
                    <a:pt x="57663" y="50003"/>
                    <a:pt x="78047" y="63624"/>
                    <a:pt x="88715" y="65910"/>
                  </a:cubicBezTo>
                  <a:cubicBezTo>
                    <a:pt x="97172" y="68882"/>
                    <a:pt x="106547" y="67567"/>
                    <a:pt x="113861" y="62385"/>
                  </a:cubicBezTo>
                  <a:cubicBezTo>
                    <a:pt x="121671" y="54670"/>
                    <a:pt x="121004" y="26286"/>
                    <a:pt x="113384" y="16189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665;p37"/>
            <p:cNvSpPr/>
            <p:nvPr/>
          </p:nvSpPr>
          <p:spPr>
            <a:xfrm>
              <a:off x="2825072" y="4608314"/>
              <a:ext cx="117340" cy="56332"/>
            </a:xfrm>
            <a:custGeom>
              <a:avLst/>
              <a:gdLst/>
              <a:ahLst/>
              <a:cxnLst/>
              <a:rect l="l" t="t" r="r" b="b"/>
              <a:pathLst>
                <a:path w="117340" h="56332" extrusionOk="0">
                  <a:moveTo>
                    <a:pt x="88670" y="50102"/>
                  </a:moveTo>
                  <a:cubicBezTo>
                    <a:pt x="77717" y="47720"/>
                    <a:pt x="57619" y="34195"/>
                    <a:pt x="30377" y="27622"/>
                  </a:cubicBezTo>
                  <a:cubicBezTo>
                    <a:pt x="19995" y="25051"/>
                    <a:pt x="1802" y="13621"/>
                    <a:pt x="183" y="0"/>
                  </a:cubicBezTo>
                  <a:cubicBezTo>
                    <a:pt x="-2198" y="15621"/>
                    <a:pt x="19233" y="29528"/>
                    <a:pt x="30377" y="32290"/>
                  </a:cubicBezTo>
                  <a:cubicBezTo>
                    <a:pt x="57619" y="38862"/>
                    <a:pt x="78002" y="52483"/>
                    <a:pt x="88670" y="54769"/>
                  </a:cubicBezTo>
                  <a:cubicBezTo>
                    <a:pt x="97128" y="57741"/>
                    <a:pt x="106503" y="56426"/>
                    <a:pt x="113816" y="51245"/>
                  </a:cubicBezTo>
                  <a:cubicBezTo>
                    <a:pt x="115496" y="49368"/>
                    <a:pt x="116703" y="47111"/>
                    <a:pt x="117341" y="44672"/>
                  </a:cubicBezTo>
                  <a:cubicBezTo>
                    <a:pt x="109187" y="50930"/>
                    <a:pt x="98547" y="52940"/>
                    <a:pt x="88670" y="50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666;p37"/>
            <p:cNvSpPr/>
            <p:nvPr/>
          </p:nvSpPr>
          <p:spPr>
            <a:xfrm>
              <a:off x="2742284" y="3964900"/>
              <a:ext cx="238054" cy="732926"/>
            </a:xfrm>
            <a:custGeom>
              <a:avLst/>
              <a:gdLst/>
              <a:ahLst/>
              <a:cxnLst/>
              <a:rect l="l" t="t" r="r" b="b"/>
              <a:pathLst>
                <a:path w="238054" h="732926" extrusionOk="0">
                  <a:moveTo>
                    <a:pt x="216416" y="495014"/>
                  </a:moveTo>
                  <a:cubicBezTo>
                    <a:pt x="216443" y="471802"/>
                    <a:pt x="212447" y="448761"/>
                    <a:pt x="204605" y="426911"/>
                  </a:cubicBezTo>
                  <a:cubicBezTo>
                    <a:pt x="204605" y="426911"/>
                    <a:pt x="212415" y="333661"/>
                    <a:pt x="218416" y="272415"/>
                  </a:cubicBezTo>
                  <a:cubicBezTo>
                    <a:pt x="227179" y="182118"/>
                    <a:pt x="241086" y="173164"/>
                    <a:pt x="237466" y="118300"/>
                  </a:cubicBezTo>
                  <a:cubicBezTo>
                    <a:pt x="233847" y="67437"/>
                    <a:pt x="204891" y="34480"/>
                    <a:pt x="197366" y="0"/>
                  </a:cubicBezTo>
                  <a:lnTo>
                    <a:pt x="50014" y="11621"/>
                  </a:lnTo>
                  <a:cubicBezTo>
                    <a:pt x="50014" y="11621"/>
                    <a:pt x="37155" y="53435"/>
                    <a:pt x="20582" y="136684"/>
                  </a:cubicBezTo>
                  <a:cubicBezTo>
                    <a:pt x="4008" y="219932"/>
                    <a:pt x="2865" y="318897"/>
                    <a:pt x="4199" y="449961"/>
                  </a:cubicBezTo>
                  <a:cubicBezTo>
                    <a:pt x="4199" y="483775"/>
                    <a:pt x="-1516" y="513112"/>
                    <a:pt x="389" y="597313"/>
                  </a:cubicBezTo>
                  <a:cubicBezTo>
                    <a:pt x="1722" y="653891"/>
                    <a:pt x="4961" y="723233"/>
                    <a:pt x="4961" y="723233"/>
                  </a:cubicBezTo>
                  <a:cubicBezTo>
                    <a:pt x="26487" y="741712"/>
                    <a:pt x="41442" y="728091"/>
                    <a:pt x="41442" y="728091"/>
                  </a:cubicBezTo>
                  <a:cubicBezTo>
                    <a:pt x="41442" y="728091"/>
                    <a:pt x="79542" y="560451"/>
                    <a:pt x="84780" y="521970"/>
                  </a:cubicBezTo>
                  <a:cubicBezTo>
                    <a:pt x="88780" y="500682"/>
                    <a:pt x="87003" y="478707"/>
                    <a:pt x="79637" y="458343"/>
                  </a:cubicBezTo>
                  <a:cubicBezTo>
                    <a:pt x="79637" y="458343"/>
                    <a:pt x="90686" y="405670"/>
                    <a:pt x="98687" y="364236"/>
                  </a:cubicBezTo>
                  <a:cubicBezTo>
                    <a:pt x="108212" y="313658"/>
                    <a:pt x="133453" y="204502"/>
                    <a:pt x="133453" y="204502"/>
                  </a:cubicBezTo>
                  <a:cubicBezTo>
                    <a:pt x="133453" y="204502"/>
                    <a:pt x="129167" y="372237"/>
                    <a:pt x="136501" y="405289"/>
                  </a:cubicBezTo>
                  <a:cubicBezTo>
                    <a:pt x="143835" y="438340"/>
                    <a:pt x="145074" y="467106"/>
                    <a:pt x="151360" y="512064"/>
                  </a:cubicBezTo>
                  <a:cubicBezTo>
                    <a:pt x="158885" y="566356"/>
                    <a:pt x="162314" y="645890"/>
                    <a:pt x="162314" y="645890"/>
                  </a:cubicBezTo>
                  <a:cubicBezTo>
                    <a:pt x="184793" y="660178"/>
                    <a:pt x="194794" y="649224"/>
                    <a:pt x="194794" y="649224"/>
                  </a:cubicBezTo>
                  <a:cubicBezTo>
                    <a:pt x="194794" y="649224"/>
                    <a:pt x="216416" y="542544"/>
                    <a:pt x="216416" y="49501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667;p37"/>
            <p:cNvSpPr/>
            <p:nvPr/>
          </p:nvSpPr>
          <p:spPr>
            <a:xfrm>
              <a:off x="2743301" y="3964900"/>
              <a:ext cx="236925" cy="409866"/>
            </a:xfrm>
            <a:custGeom>
              <a:avLst/>
              <a:gdLst/>
              <a:ahLst/>
              <a:cxnLst/>
              <a:rect l="l" t="t" r="r" b="b"/>
              <a:pathLst>
                <a:path w="236925" h="409866" extrusionOk="0">
                  <a:moveTo>
                    <a:pt x="195968" y="0"/>
                  </a:moveTo>
                  <a:cubicBezTo>
                    <a:pt x="211399" y="15812"/>
                    <a:pt x="236926" y="63913"/>
                    <a:pt x="236926" y="136684"/>
                  </a:cubicBezTo>
                  <a:cubicBezTo>
                    <a:pt x="236926" y="218599"/>
                    <a:pt x="225020" y="202025"/>
                    <a:pt x="219305" y="292227"/>
                  </a:cubicBezTo>
                  <a:lnTo>
                    <a:pt x="213590" y="382429"/>
                  </a:lnTo>
                  <a:cubicBezTo>
                    <a:pt x="213590" y="382429"/>
                    <a:pt x="90431" y="441198"/>
                    <a:pt x="2611" y="386715"/>
                  </a:cubicBezTo>
                  <a:cubicBezTo>
                    <a:pt x="-5200" y="369665"/>
                    <a:pt x="5564" y="179927"/>
                    <a:pt x="20994" y="112490"/>
                  </a:cubicBezTo>
                  <a:cubicBezTo>
                    <a:pt x="36425" y="45053"/>
                    <a:pt x="46997" y="12002"/>
                    <a:pt x="46997" y="12002"/>
                  </a:cubicBezTo>
                  <a:cubicBezTo>
                    <a:pt x="46997" y="12002"/>
                    <a:pt x="160250" y="42577"/>
                    <a:pt x="1959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668;p37"/>
            <p:cNvSpPr/>
            <p:nvPr/>
          </p:nvSpPr>
          <p:spPr>
            <a:xfrm>
              <a:off x="2790577" y="3522142"/>
              <a:ext cx="160521" cy="258577"/>
            </a:xfrm>
            <a:custGeom>
              <a:avLst/>
              <a:gdLst/>
              <a:ahLst/>
              <a:cxnLst/>
              <a:rect l="l" t="t" r="r" b="b"/>
              <a:pathLst>
                <a:path w="160521" h="258577" extrusionOk="0">
                  <a:moveTo>
                    <a:pt x="150502" y="199966"/>
                  </a:moveTo>
                  <a:cubicBezTo>
                    <a:pt x="119070" y="198061"/>
                    <a:pt x="116022" y="203299"/>
                    <a:pt x="113545" y="192155"/>
                  </a:cubicBezTo>
                  <a:cubicBezTo>
                    <a:pt x="112688" y="188155"/>
                    <a:pt x="110878" y="160532"/>
                    <a:pt x="110878" y="160532"/>
                  </a:cubicBezTo>
                  <a:cubicBezTo>
                    <a:pt x="113780" y="156846"/>
                    <a:pt x="116422" y="152960"/>
                    <a:pt x="118784" y="148912"/>
                  </a:cubicBezTo>
                  <a:cubicBezTo>
                    <a:pt x="140167" y="136015"/>
                    <a:pt x="154268" y="113831"/>
                    <a:pt x="156884" y="88999"/>
                  </a:cubicBezTo>
                  <a:cubicBezTo>
                    <a:pt x="161490" y="44708"/>
                    <a:pt x="129348" y="5065"/>
                    <a:pt x="85065" y="417"/>
                  </a:cubicBezTo>
                  <a:cubicBezTo>
                    <a:pt x="43441" y="-3869"/>
                    <a:pt x="12771" y="25373"/>
                    <a:pt x="4579" y="65568"/>
                  </a:cubicBezTo>
                  <a:cubicBezTo>
                    <a:pt x="198" y="85380"/>
                    <a:pt x="-4374" y="125861"/>
                    <a:pt x="8008" y="158341"/>
                  </a:cubicBezTo>
                  <a:cubicBezTo>
                    <a:pt x="14961" y="176725"/>
                    <a:pt x="21438" y="189583"/>
                    <a:pt x="38012" y="188917"/>
                  </a:cubicBezTo>
                  <a:cubicBezTo>
                    <a:pt x="43543" y="188422"/>
                    <a:pt x="49023" y="187469"/>
                    <a:pt x="54395" y="186059"/>
                  </a:cubicBezTo>
                  <a:cubicBezTo>
                    <a:pt x="55283" y="193679"/>
                    <a:pt x="55602" y="201347"/>
                    <a:pt x="55347" y="209015"/>
                  </a:cubicBezTo>
                  <a:cubicBezTo>
                    <a:pt x="55347" y="217111"/>
                    <a:pt x="56300" y="221111"/>
                    <a:pt x="40488" y="230827"/>
                  </a:cubicBezTo>
                  <a:cubicBezTo>
                    <a:pt x="24677" y="240542"/>
                    <a:pt x="64301" y="260354"/>
                    <a:pt x="90114" y="258449"/>
                  </a:cubicBezTo>
                  <a:cubicBezTo>
                    <a:pt x="115927" y="256544"/>
                    <a:pt x="144883" y="240923"/>
                    <a:pt x="152883" y="224255"/>
                  </a:cubicBezTo>
                  <a:cubicBezTo>
                    <a:pt x="161646" y="205586"/>
                    <a:pt x="165266" y="200823"/>
                    <a:pt x="150502" y="1999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669;p37"/>
            <p:cNvSpPr/>
            <p:nvPr/>
          </p:nvSpPr>
          <p:spPr>
            <a:xfrm>
              <a:off x="2954700" y="3752463"/>
              <a:ext cx="61341" cy="108805"/>
            </a:xfrm>
            <a:custGeom>
              <a:avLst/>
              <a:gdLst/>
              <a:ahLst/>
              <a:cxnLst/>
              <a:rect l="l" t="t" r="r" b="b"/>
              <a:pathLst>
                <a:path w="61341" h="108805" extrusionOk="0">
                  <a:moveTo>
                    <a:pt x="9525" y="108806"/>
                  </a:moveTo>
                  <a:cubicBezTo>
                    <a:pt x="9525" y="108806"/>
                    <a:pt x="45053" y="100805"/>
                    <a:pt x="61341" y="84993"/>
                  </a:cubicBezTo>
                  <a:cubicBezTo>
                    <a:pt x="61341" y="84993"/>
                    <a:pt x="40196" y="18318"/>
                    <a:pt x="26670" y="1745"/>
                  </a:cubicBezTo>
                  <a:cubicBezTo>
                    <a:pt x="13144" y="-14829"/>
                    <a:pt x="0" y="92137"/>
                    <a:pt x="0" y="921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670;p37"/>
            <p:cNvSpPr/>
            <p:nvPr/>
          </p:nvSpPr>
          <p:spPr>
            <a:xfrm>
              <a:off x="2782487" y="3720882"/>
              <a:ext cx="191546" cy="273865"/>
            </a:xfrm>
            <a:custGeom>
              <a:avLst/>
              <a:gdLst/>
              <a:ahLst/>
              <a:cxnLst/>
              <a:rect l="l" t="t" r="r" b="b"/>
              <a:pathLst>
                <a:path w="191546" h="273865" extrusionOk="0">
                  <a:moveTo>
                    <a:pt x="127349" y="560"/>
                  </a:moveTo>
                  <a:cubicBezTo>
                    <a:pt x="133160" y="7799"/>
                    <a:pt x="133826" y="16847"/>
                    <a:pt x="111443" y="22562"/>
                  </a:cubicBezTo>
                  <a:cubicBezTo>
                    <a:pt x="95161" y="27192"/>
                    <a:pt x="77760" y="25839"/>
                    <a:pt x="62389" y="18753"/>
                  </a:cubicBezTo>
                  <a:cubicBezTo>
                    <a:pt x="44747" y="26210"/>
                    <a:pt x="27792" y="35202"/>
                    <a:pt x="11716" y="45613"/>
                  </a:cubicBezTo>
                  <a:cubicBezTo>
                    <a:pt x="-7334" y="108478"/>
                    <a:pt x="8001" y="116574"/>
                    <a:pt x="0" y="161628"/>
                  </a:cubicBezTo>
                  <a:cubicBezTo>
                    <a:pt x="3143" y="184297"/>
                    <a:pt x="6858" y="242780"/>
                    <a:pt x="7810" y="256020"/>
                  </a:cubicBezTo>
                  <a:cubicBezTo>
                    <a:pt x="50578" y="285929"/>
                    <a:pt x="137350" y="275737"/>
                    <a:pt x="156781" y="244019"/>
                  </a:cubicBezTo>
                  <a:cubicBezTo>
                    <a:pt x="157130" y="233455"/>
                    <a:pt x="158116" y="222930"/>
                    <a:pt x="159734" y="212491"/>
                  </a:cubicBezTo>
                  <a:cubicBezTo>
                    <a:pt x="180118" y="136862"/>
                    <a:pt x="196025" y="117241"/>
                    <a:pt x="190405" y="60091"/>
                  </a:cubicBezTo>
                  <a:cubicBezTo>
                    <a:pt x="187166" y="27515"/>
                    <a:pt x="184595" y="11132"/>
                    <a:pt x="167259" y="2369"/>
                  </a:cubicBezTo>
                  <a:cubicBezTo>
                    <a:pt x="154092" y="26"/>
                    <a:pt x="140675" y="-583"/>
                    <a:pt x="127349" y="56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671;p37"/>
            <p:cNvSpPr/>
            <p:nvPr/>
          </p:nvSpPr>
          <p:spPr>
            <a:xfrm>
              <a:off x="2469603" y="3777311"/>
              <a:ext cx="368747" cy="265455"/>
            </a:xfrm>
            <a:custGeom>
              <a:avLst/>
              <a:gdLst/>
              <a:ahLst/>
              <a:cxnLst/>
              <a:rect l="l" t="t" r="r" b="b"/>
              <a:pathLst>
                <a:path w="368747" h="265455" extrusionOk="0">
                  <a:moveTo>
                    <a:pt x="47613" y="190066"/>
                  </a:moveTo>
                  <a:cubicBezTo>
                    <a:pt x="57313" y="192152"/>
                    <a:pt x="66860" y="194885"/>
                    <a:pt x="76188" y="198257"/>
                  </a:cubicBezTo>
                  <a:cubicBezTo>
                    <a:pt x="84940" y="202858"/>
                    <a:pt x="94355" y="206077"/>
                    <a:pt x="104097" y="207782"/>
                  </a:cubicBezTo>
                  <a:cubicBezTo>
                    <a:pt x="114574" y="209402"/>
                    <a:pt x="130957" y="203972"/>
                    <a:pt x="159246" y="190637"/>
                  </a:cubicBezTo>
                  <a:cubicBezTo>
                    <a:pt x="190224" y="174759"/>
                    <a:pt x="218251" y="153690"/>
                    <a:pt x="242114" y="128344"/>
                  </a:cubicBezTo>
                  <a:cubicBezTo>
                    <a:pt x="269228" y="96083"/>
                    <a:pt x="293451" y="61507"/>
                    <a:pt x="314504" y="24998"/>
                  </a:cubicBezTo>
                  <a:cubicBezTo>
                    <a:pt x="326791" y="2614"/>
                    <a:pt x="342317" y="-3006"/>
                    <a:pt x="355842" y="1375"/>
                  </a:cubicBezTo>
                  <a:cubicBezTo>
                    <a:pt x="372035" y="6710"/>
                    <a:pt x="374035" y="22807"/>
                    <a:pt x="355842" y="52906"/>
                  </a:cubicBezTo>
                  <a:cubicBezTo>
                    <a:pt x="332617" y="92225"/>
                    <a:pt x="304799" y="128639"/>
                    <a:pt x="272975" y="161396"/>
                  </a:cubicBezTo>
                  <a:cubicBezTo>
                    <a:pt x="247871" y="186503"/>
                    <a:pt x="218651" y="207115"/>
                    <a:pt x="186583" y="222356"/>
                  </a:cubicBezTo>
                  <a:cubicBezTo>
                    <a:pt x="163712" y="234252"/>
                    <a:pt x="139230" y="242758"/>
                    <a:pt x="113907" y="247597"/>
                  </a:cubicBezTo>
                  <a:cubicBezTo>
                    <a:pt x="105049" y="249502"/>
                    <a:pt x="99048" y="253216"/>
                    <a:pt x="82665" y="258932"/>
                  </a:cubicBezTo>
                  <a:cubicBezTo>
                    <a:pt x="66375" y="264856"/>
                    <a:pt x="48897" y="266790"/>
                    <a:pt x="31707" y="264551"/>
                  </a:cubicBezTo>
                  <a:cubicBezTo>
                    <a:pt x="17514" y="261789"/>
                    <a:pt x="12657" y="258550"/>
                    <a:pt x="12085" y="255026"/>
                  </a:cubicBezTo>
                  <a:cubicBezTo>
                    <a:pt x="11514" y="251502"/>
                    <a:pt x="14371" y="249025"/>
                    <a:pt x="21039" y="249502"/>
                  </a:cubicBezTo>
                  <a:cubicBezTo>
                    <a:pt x="31538" y="251169"/>
                    <a:pt x="42255" y="250912"/>
                    <a:pt x="52662" y="248740"/>
                  </a:cubicBezTo>
                  <a:cubicBezTo>
                    <a:pt x="52662" y="248740"/>
                    <a:pt x="37993" y="248264"/>
                    <a:pt x="29325" y="247216"/>
                  </a:cubicBezTo>
                  <a:cubicBezTo>
                    <a:pt x="21541" y="246368"/>
                    <a:pt x="13911" y="244444"/>
                    <a:pt x="6656" y="241501"/>
                  </a:cubicBezTo>
                  <a:cubicBezTo>
                    <a:pt x="-297" y="238548"/>
                    <a:pt x="-2869" y="227594"/>
                    <a:pt x="4179" y="227975"/>
                  </a:cubicBezTo>
                  <a:cubicBezTo>
                    <a:pt x="11228" y="228356"/>
                    <a:pt x="15990" y="230452"/>
                    <a:pt x="28944" y="231785"/>
                  </a:cubicBezTo>
                  <a:cubicBezTo>
                    <a:pt x="35778" y="232614"/>
                    <a:pt x="42685" y="232614"/>
                    <a:pt x="49518" y="231785"/>
                  </a:cubicBezTo>
                  <a:cubicBezTo>
                    <a:pt x="40949" y="230376"/>
                    <a:pt x="32508" y="228271"/>
                    <a:pt x="24277" y="225499"/>
                  </a:cubicBezTo>
                  <a:cubicBezTo>
                    <a:pt x="17463" y="223689"/>
                    <a:pt x="11333" y="219917"/>
                    <a:pt x="6656" y="214640"/>
                  </a:cubicBezTo>
                  <a:cubicBezTo>
                    <a:pt x="4275" y="211878"/>
                    <a:pt x="4941" y="205115"/>
                    <a:pt x="13228" y="206830"/>
                  </a:cubicBezTo>
                  <a:cubicBezTo>
                    <a:pt x="23208" y="210307"/>
                    <a:pt x="33569" y="212583"/>
                    <a:pt x="44089" y="213592"/>
                  </a:cubicBezTo>
                  <a:cubicBezTo>
                    <a:pt x="54662" y="213592"/>
                    <a:pt x="62187" y="212735"/>
                    <a:pt x="60853" y="211116"/>
                  </a:cubicBezTo>
                  <a:cubicBezTo>
                    <a:pt x="59520" y="209497"/>
                    <a:pt x="53233" y="209687"/>
                    <a:pt x="45232" y="205211"/>
                  </a:cubicBezTo>
                  <a:cubicBezTo>
                    <a:pt x="37231" y="200734"/>
                    <a:pt x="32469" y="192066"/>
                    <a:pt x="35707" y="187875"/>
                  </a:cubicBezTo>
                  <a:cubicBezTo>
                    <a:pt x="38946" y="183684"/>
                    <a:pt x="38946" y="186827"/>
                    <a:pt x="47613" y="1900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672;p37"/>
            <p:cNvSpPr/>
            <p:nvPr/>
          </p:nvSpPr>
          <p:spPr>
            <a:xfrm>
              <a:off x="2743245" y="3761847"/>
              <a:ext cx="100785" cy="104755"/>
            </a:xfrm>
            <a:custGeom>
              <a:avLst/>
              <a:gdLst/>
              <a:ahLst/>
              <a:cxnLst/>
              <a:rect l="l" t="t" r="r" b="b"/>
              <a:pathLst>
                <a:path w="100785" h="104755" extrusionOk="0">
                  <a:moveTo>
                    <a:pt x="65151" y="104756"/>
                  </a:moveTo>
                  <a:cubicBezTo>
                    <a:pt x="40403" y="101165"/>
                    <a:pt x="17516" y="89554"/>
                    <a:pt x="0" y="71704"/>
                  </a:cubicBezTo>
                  <a:lnTo>
                    <a:pt x="39433" y="17030"/>
                  </a:lnTo>
                  <a:cubicBezTo>
                    <a:pt x="39433" y="17030"/>
                    <a:pt x="61627" y="-10973"/>
                    <a:pt x="90964" y="4838"/>
                  </a:cubicBezTo>
                  <a:cubicBezTo>
                    <a:pt x="90964" y="4838"/>
                    <a:pt x="113062" y="7220"/>
                    <a:pt x="90964" y="53511"/>
                  </a:cubicBezTo>
                  <a:cubicBezTo>
                    <a:pt x="83445" y="71113"/>
                    <a:pt x="74824" y="88230"/>
                    <a:pt x="65151" y="1047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673;p37"/>
            <p:cNvSpPr/>
            <p:nvPr/>
          </p:nvSpPr>
          <p:spPr>
            <a:xfrm>
              <a:off x="2783810" y="3522089"/>
              <a:ext cx="201012" cy="328692"/>
            </a:xfrm>
            <a:custGeom>
              <a:avLst/>
              <a:gdLst/>
              <a:ahLst/>
              <a:cxnLst/>
              <a:rect l="l" t="t" r="r" b="b"/>
              <a:pathLst>
                <a:path w="201012" h="328692" extrusionOk="0">
                  <a:moveTo>
                    <a:pt x="3726" y="41904"/>
                  </a:moveTo>
                  <a:cubicBezTo>
                    <a:pt x="6992" y="22359"/>
                    <a:pt x="25260" y="8995"/>
                    <a:pt x="44874" y="11805"/>
                  </a:cubicBezTo>
                  <a:cubicBezTo>
                    <a:pt x="58646" y="2566"/>
                    <a:pt x="75264" y="-1454"/>
                    <a:pt x="91737" y="470"/>
                  </a:cubicBezTo>
                  <a:cubicBezTo>
                    <a:pt x="129170" y="4376"/>
                    <a:pt x="153649" y="29045"/>
                    <a:pt x="164984" y="66193"/>
                  </a:cubicBezTo>
                  <a:cubicBezTo>
                    <a:pt x="170544" y="84833"/>
                    <a:pt x="174245" y="103978"/>
                    <a:pt x="176033" y="123343"/>
                  </a:cubicBezTo>
                  <a:cubicBezTo>
                    <a:pt x="187272" y="206686"/>
                    <a:pt x="217562" y="272790"/>
                    <a:pt x="189273" y="297555"/>
                  </a:cubicBezTo>
                  <a:cubicBezTo>
                    <a:pt x="160983" y="322320"/>
                    <a:pt x="83450" y="338036"/>
                    <a:pt x="51065" y="322510"/>
                  </a:cubicBezTo>
                  <a:cubicBezTo>
                    <a:pt x="18680" y="306985"/>
                    <a:pt x="77735" y="163348"/>
                    <a:pt x="13632" y="83528"/>
                  </a:cubicBezTo>
                  <a:cubicBezTo>
                    <a:pt x="-1418" y="64574"/>
                    <a:pt x="-2847" y="51334"/>
                    <a:pt x="3726" y="4190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674;p37"/>
            <p:cNvSpPr/>
            <p:nvPr/>
          </p:nvSpPr>
          <p:spPr>
            <a:xfrm>
              <a:off x="2011725" y="4252365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675;p37"/>
            <p:cNvSpPr/>
            <p:nvPr/>
          </p:nvSpPr>
          <p:spPr>
            <a:xfrm>
              <a:off x="2116256" y="4345803"/>
              <a:ext cx="122876" cy="95119"/>
            </a:xfrm>
            <a:custGeom>
              <a:avLst/>
              <a:gdLst/>
              <a:ahLst/>
              <a:cxnLst/>
              <a:rect l="l" t="t" r="r" b="b"/>
              <a:pathLst>
                <a:path w="122876" h="95119" extrusionOk="0">
                  <a:moveTo>
                    <a:pt x="9769" y="2"/>
                  </a:moveTo>
                  <a:cubicBezTo>
                    <a:pt x="24533" y="12004"/>
                    <a:pt x="46250" y="1050"/>
                    <a:pt x="47297" y="2193"/>
                  </a:cubicBezTo>
                  <a:cubicBezTo>
                    <a:pt x="64639" y="18195"/>
                    <a:pt x="82792" y="33302"/>
                    <a:pt x="101685" y="47437"/>
                  </a:cubicBezTo>
                  <a:cubicBezTo>
                    <a:pt x="111210" y="54676"/>
                    <a:pt x="125212" y="64296"/>
                    <a:pt x="122545" y="78202"/>
                  </a:cubicBezTo>
                  <a:cubicBezTo>
                    <a:pt x="117973" y="102967"/>
                    <a:pt x="78254" y="95347"/>
                    <a:pt x="63204" y="87727"/>
                  </a:cubicBezTo>
                  <a:cubicBezTo>
                    <a:pt x="48155" y="80107"/>
                    <a:pt x="35963" y="67630"/>
                    <a:pt x="21770" y="59152"/>
                  </a:cubicBezTo>
                  <a:cubicBezTo>
                    <a:pt x="11674" y="52866"/>
                    <a:pt x="1768" y="49627"/>
                    <a:pt x="149" y="36864"/>
                  </a:cubicBezTo>
                  <a:cubicBezTo>
                    <a:pt x="-1185" y="28768"/>
                    <a:pt x="6816" y="-284"/>
                    <a:pt x="9769" y="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676;p37"/>
            <p:cNvSpPr/>
            <p:nvPr/>
          </p:nvSpPr>
          <p:spPr>
            <a:xfrm>
              <a:off x="2116272" y="4377142"/>
              <a:ext cx="122242" cy="63751"/>
            </a:xfrm>
            <a:custGeom>
              <a:avLst/>
              <a:gdLst/>
              <a:ahLst/>
              <a:cxnLst/>
              <a:rect l="l" t="t" r="r" b="b"/>
              <a:pathLst>
                <a:path w="122242" h="63751" extrusionOk="0">
                  <a:moveTo>
                    <a:pt x="227" y="0"/>
                  </a:moveTo>
                  <a:cubicBezTo>
                    <a:pt x="2228" y="12192"/>
                    <a:pt x="12038" y="15621"/>
                    <a:pt x="22040" y="21812"/>
                  </a:cubicBezTo>
                  <a:cubicBezTo>
                    <a:pt x="36518" y="30766"/>
                    <a:pt x="49186" y="43720"/>
                    <a:pt x="64140" y="51245"/>
                  </a:cubicBezTo>
                  <a:cubicBezTo>
                    <a:pt x="79094" y="58769"/>
                    <a:pt x="112527" y="65246"/>
                    <a:pt x="122243" y="47530"/>
                  </a:cubicBezTo>
                  <a:cubicBezTo>
                    <a:pt x="117004" y="71438"/>
                    <a:pt x="77951" y="63913"/>
                    <a:pt x="63092" y="56388"/>
                  </a:cubicBezTo>
                  <a:cubicBezTo>
                    <a:pt x="48233" y="48863"/>
                    <a:pt x="35851" y="36290"/>
                    <a:pt x="21659" y="27813"/>
                  </a:cubicBezTo>
                  <a:cubicBezTo>
                    <a:pt x="11562" y="21527"/>
                    <a:pt x="1656" y="18288"/>
                    <a:pt x="37" y="5524"/>
                  </a:cubicBezTo>
                  <a:cubicBezTo>
                    <a:pt x="-49" y="3677"/>
                    <a:pt x="15" y="1829"/>
                    <a:pt x="2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677;p37"/>
            <p:cNvSpPr/>
            <p:nvPr/>
          </p:nvSpPr>
          <p:spPr>
            <a:xfrm>
              <a:off x="2242069" y="4298215"/>
              <a:ext cx="122771" cy="91654"/>
            </a:xfrm>
            <a:custGeom>
              <a:avLst/>
              <a:gdLst/>
              <a:ahLst/>
              <a:cxnLst/>
              <a:rect l="l" t="t" r="r" b="b"/>
              <a:pathLst>
                <a:path w="122771" h="91654" extrusionOk="0">
                  <a:moveTo>
                    <a:pt x="11400" y="61"/>
                  </a:moveTo>
                  <a:cubicBezTo>
                    <a:pt x="26164" y="12062"/>
                    <a:pt x="51881" y="-987"/>
                    <a:pt x="53024" y="61"/>
                  </a:cubicBezTo>
                  <a:cubicBezTo>
                    <a:pt x="68334" y="15615"/>
                    <a:pt x="84521" y="30274"/>
                    <a:pt x="101507" y="43971"/>
                  </a:cubicBezTo>
                  <a:cubicBezTo>
                    <a:pt x="111032" y="51114"/>
                    <a:pt x="125033" y="60830"/>
                    <a:pt x="122462" y="74737"/>
                  </a:cubicBezTo>
                  <a:cubicBezTo>
                    <a:pt x="117794" y="99502"/>
                    <a:pt x="78075" y="91881"/>
                    <a:pt x="63121" y="84262"/>
                  </a:cubicBezTo>
                  <a:cubicBezTo>
                    <a:pt x="48167" y="76642"/>
                    <a:pt x="35879" y="64069"/>
                    <a:pt x="21687" y="55687"/>
                  </a:cubicBezTo>
                  <a:cubicBezTo>
                    <a:pt x="11591" y="49400"/>
                    <a:pt x="1589" y="46162"/>
                    <a:pt x="65" y="33398"/>
                  </a:cubicBezTo>
                  <a:cubicBezTo>
                    <a:pt x="-887" y="25302"/>
                    <a:pt x="8828" y="-225"/>
                    <a:pt x="11400" y="6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678;p37"/>
            <p:cNvSpPr/>
            <p:nvPr/>
          </p:nvSpPr>
          <p:spPr>
            <a:xfrm>
              <a:off x="2242300" y="4327803"/>
              <a:ext cx="122230" cy="63800"/>
            </a:xfrm>
            <a:custGeom>
              <a:avLst/>
              <a:gdLst/>
              <a:ahLst/>
              <a:cxnLst/>
              <a:rect l="l" t="t" r="r" b="b"/>
              <a:pathLst>
                <a:path w="122230" h="63800" extrusionOk="0">
                  <a:moveTo>
                    <a:pt x="216" y="0"/>
                  </a:moveTo>
                  <a:cubicBezTo>
                    <a:pt x="2216" y="12192"/>
                    <a:pt x="12027" y="15621"/>
                    <a:pt x="22028" y="21812"/>
                  </a:cubicBezTo>
                  <a:cubicBezTo>
                    <a:pt x="36506" y="30766"/>
                    <a:pt x="49174" y="43720"/>
                    <a:pt x="64128" y="51340"/>
                  </a:cubicBezTo>
                  <a:cubicBezTo>
                    <a:pt x="79083" y="58960"/>
                    <a:pt x="112515" y="65246"/>
                    <a:pt x="122231" y="47530"/>
                  </a:cubicBezTo>
                  <a:cubicBezTo>
                    <a:pt x="116992" y="71438"/>
                    <a:pt x="77940" y="64008"/>
                    <a:pt x="63081" y="56483"/>
                  </a:cubicBezTo>
                  <a:cubicBezTo>
                    <a:pt x="48222" y="48958"/>
                    <a:pt x="35934" y="36290"/>
                    <a:pt x="21742" y="27432"/>
                  </a:cubicBezTo>
                  <a:cubicBezTo>
                    <a:pt x="11550" y="21146"/>
                    <a:pt x="1644" y="17907"/>
                    <a:pt x="25" y="5143"/>
                  </a:cubicBezTo>
                  <a:cubicBezTo>
                    <a:pt x="-41" y="3429"/>
                    <a:pt x="23" y="1705"/>
                    <a:pt x="21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679;p37"/>
            <p:cNvSpPr/>
            <p:nvPr/>
          </p:nvSpPr>
          <p:spPr>
            <a:xfrm>
              <a:off x="2122246" y="3749635"/>
              <a:ext cx="211613" cy="606004"/>
            </a:xfrm>
            <a:custGeom>
              <a:avLst/>
              <a:gdLst/>
              <a:ahLst/>
              <a:cxnLst/>
              <a:rect l="l" t="t" r="r" b="b"/>
              <a:pathLst>
                <a:path w="211613" h="606004" extrusionOk="0">
                  <a:moveTo>
                    <a:pt x="2540" y="52483"/>
                  </a:moveTo>
                  <a:cubicBezTo>
                    <a:pt x="3302" y="74771"/>
                    <a:pt x="10160" y="171545"/>
                    <a:pt x="13303" y="222695"/>
                  </a:cubicBezTo>
                  <a:cubicBezTo>
                    <a:pt x="16446" y="273844"/>
                    <a:pt x="17113" y="336995"/>
                    <a:pt x="17113" y="336995"/>
                  </a:cubicBezTo>
                  <a:cubicBezTo>
                    <a:pt x="17113" y="336995"/>
                    <a:pt x="8255" y="374237"/>
                    <a:pt x="2540" y="418147"/>
                  </a:cubicBezTo>
                  <a:cubicBezTo>
                    <a:pt x="-3175" y="462058"/>
                    <a:pt x="2540" y="600361"/>
                    <a:pt x="2540" y="600361"/>
                  </a:cubicBezTo>
                  <a:cubicBezTo>
                    <a:pt x="14124" y="607886"/>
                    <a:pt x="29056" y="607886"/>
                    <a:pt x="40640" y="600361"/>
                  </a:cubicBezTo>
                  <a:cubicBezTo>
                    <a:pt x="40640" y="600361"/>
                    <a:pt x="64262" y="489585"/>
                    <a:pt x="75121" y="439674"/>
                  </a:cubicBezTo>
                  <a:cubicBezTo>
                    <a:pt x="85979" y="389763"/>
                    <a:pt x="87979" y="360997"/>
                    <a:pt x="93599" y="330137"/>
                  </a:cubicBezTo>
                  <a:cubicBezTo>
                    <a:pt x="100457" y="292703"/>
                    <a:pt x="115221" y="118110"/>
                    <a:pt x="115221" y="118110"/>
                  </a:cubicBezTo>
                  <a:lnTo>
                    <a:pt x="121126" y="118110"/>
                  </a:lnTo>
                  <a:lnTo>
                    <a:pt x="136938" y="315182"/>
                  </a:lnTo>
                  <a:cubicBezTo>
                    <a:pt x="132057" y="329717"/>
                    <a:pt x="128705" y="344719"/>
                    <a:pt x="126937" y="359950"/>
                  </a:cubicBezTo>
                  <a:cubicBezTo>
                    <a:pt x="122650" y="392049"/>
                    <a:pt x="131509" y="553593"/>
                    <a:pt x="131509" y="553593"/>
                  </a:cubicBezTo>
                  <a:cubicBezTo>
                    <a:pt x="144340" y="560727"/>
                    <a:pt x="160089" y="560070"/>
                    <a:pt x="172276" y="551879"/>
                  </a:cubicBezTo>
                  <a:cubicBezTo>
                    <a:pt x="172276" y="551879"/>
                    <a:pt x="211614" y="337947"/>
                    <a:pt x="211614" y="305467"/>
                  </a:cubicBezTo>
                  <a:cubicBezTo>
                    <a:pt x="211614" y="283845"/>
                    <a:pt x="207994" y="0"/>
                    <a:pt x="207994" y="0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680;p37"/>
            <p:cNvSpPr/>
            <p:nvPr/>
          </p:nvSpPr>
          <p:spPr>
            <a:xfrm>
              <a:off x="2150411" y="3371683"/>
              <a:ext cx="135319" cy="132132"/>
            </a:xfrm>
            <a:custGeom>
              <a:avLst/>
              <a:gdLst/>
              <a:ahLst/>
              <a:cxnLst/>
              <a:rect l="l" t="t" r="r" b="b"/>
              <a:pathLst>
                <a:path w="135319" h="132132" extrusionOk="0">
                  <a:moveTo>
                    <a:pt x="27811" y="0"/>
                  </a:moveTo>
                  <a:cubicBezTo>
                    <a:pt x="27811" y="0"/>
                    <a:pt x="30287" y="48578"/>
                    <a:pt x="29239" y="52864"/>
                  </a:cubicBezTo>
                  <a:cubicBezTo>
                    <a:pt x="28192" y="57150"/>
                    <a:pt x="6951" y="71342"/>
                    <a:pt x="664" y="76486"/>
                  </a:cubicBezTo>
                  <a:cubicBezTo>
                    <a:pt x="-5622" y="81629"/>
                    <a:pt x="34288" y="120491"/>
                    <a:pt x="53623" y="130016"/>
                  </a:cubicBezTo>
                  <a:cubicBezTo>
                    <a:pt x="72959" y="139541"/>
                    <a:pt x="134205" y="115538"/>
                    <a:pt x="135253" y="85439"/>
                  </a:cubicBezTo>
                  <a:cubicBezTo>
                    <a:pt x="136300" y="55340"/>
                    <a:pt x="124775" y="30099"/>
                    <a:pt x="115441" y="28765"/>
                  </a:cubicBezTo>
                  <a:cubicBezTo>
                    <a:pt x="106106" y="27432"/>
                    <a:pt x="27811" y="0"/>
                    <a:pt x="2781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681;p37"/>
            <p:cNvSpPr/>
            <p:nvPr/>
          </p:nvSpPr>
          <p:spPr>
            <a:xfrm>
              <a:off x="2307535" y="3402925"/>
              <a:ext cx="192267" cy="377666"/>
            </a:xfrm>
            <a:custGeom>
              <a:avLst/>
              <a:gdLst/>
              <a:ahLst/>
              <a:cxnLst/>
              <a:rect l="l" t="t" r="r" b="b"/>
              <a:pathLst>
                <a:path w="192267" h="377666" extrusionOk="0">
                  <a:moveTo>
                    <a:pt x="3655" y="58864"/>
                  </a:moveTo>
                  <a:cubicBezTo>
                    <a:pt x="6513" y="37433"/>
                    <a:pt x="-7584" y="17050"/>
                    <a:pt x="6037" y="0"/>
                  </a:cubicBezTo>
                  <a:cubicBezTo>
                    <a:pt x="53662" y="47054"/>
                    <a:pt x="47947" y="171450"/>
                    <a:pt x="58805" y="250984"/>
                  </a:cubicBezTo>
                  <a:cubicBezTo>
                    <a:pt x="94429" y="288131"/>
                    <a:pt x="165961" y="324803"/>
                    <a:pt x="186059" y="333851"/>
                  </a:cubicBezTo>
                  <a:cubicBezTo>
                    <a:pt x="189679" y="335566"/>
                    <a:pt x="192917" y="337375"/>
                    <a:pt x="192155" y="341281"/>
                  </a:cubicBezTo>
                  <a:cubicBezTo>
                    <a:pt x="189461" y="354530"/>
                    <a:pt x="183757" y="366979"/>
                    <a:pt x="175486" y="377666"/>
                  </a:cubicBezTo>
                  <a:cubicBezTo>
                    <a:pt x="127861" y="357283"/>
                    <a:pt x="94048" y="345567"/>
                    <a:pt x="34897" y="289370"/>
                  </a:cubicBezTo>
                  <a:cubicBezTo>
                    <a:pt x="29295" y="283293"/>
                    <a:pt x="24287" y="276692"/>
                    <a:pt x="19943" y="269653"/>
                  </a:cubicBezTo>
                  <a:cubicBezTo>
                    <a:pt x="3084" y="218980"/>
                    <a:pt x="-1202" y="95821"/>
                    <a:pt x="3655" y="588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682;p37"/>
            <p:cNvSpPr/>
            <p:nvPr/>
          </p:nvSpPr>
          <p:spPr>
            <a:xfrm>
              <a:off x="2114600" y="3389774"/>
              <a:ext cx="219367" cy="442443"/>
            </a:xfrm>
            <a:custGeom>
              <a:avLst/>
              <a:gdLst/>
              <a:ahLst/>
              <a:cxnLst/>
              <a:rect l="l" t="t" r="r" b="b"/>
              <a:pathLst>
                <a:path w="219367" h="442443" extrusionOk="0">
                  <a:moveTo>
                    <a:pt x="58192" y="43155"/>
                  </a:moveTo>
                  <a:cubicBezTo>
                    <a:pt x="58192" y="43155"/>
                    <a:pt x="93434" y="95638"/>
                    <a:pt x="142583" y="100305"/>
                  </a:cubicBezTo>
                  <a:cubicBezTo>
                    <a:pt x="158109" y="85065"/>
                    <a:pt x="159443" y="30678"/>
                    <a:pt x="138011" y="13247"/>
                  </a:cubicBezTo>
                  <a:cubicBezTo>
                    <a:pt x="138011" y="13247"/>
                    <a:pt x="157728" y="-2660"/>
                    <a:pt x="171254" y="388"/>
                  </a:cubicBezTo>
                  <a:cubicBezTo>
                    <a:pt x="185905" y="9218"/>
                    <a:pt x="196816" y="23115"/>
                    <a:pt x="201924" y="39441"/>
                  </a:cubicBezTo>
                  <a:cubicBezTo>
                    <a:pt x="214382" y="75569"/>
                    <a:pt x="220254" y="113631"/>
                    <a:pt x="219260" y="151836"/>
                  </a:cubicBezTo>
                  <a:cubicBezTo>
                    <a:pt x="218402" y="203366"/>
                    <a:pt x="219260" y="360814"/>
                    <a:pt x="219260" y="360814"/>
                  </a:cubicBezTo>
                  <a:cubicBezTo>
                    <a:pt x="219260" y="360814"/>
                    <a:pt x="212402" y="394056"/>
                    <a:pt x="167920" y="418821"/>
                  </a:cubicBezTo>
                  <a:cubicBezTo>
                    <a:pt x="123438" y="443586"/>
                    <a:pt x="90386" y="446063"/>
                    <a:pt x="60192" y="439014"/>
                  </a:cubicBezTo>
                  <a:cubicBezTo>
                    <a:pt x="35332" y="433204"/>
                    <a:pt x="14758" y="424441"/>
                    <a:pt x="6185" y="406439"/>
                  </a:cubicBezTo>
                  <a:cubicBezTo>
                    <a:pt x="8471" y="370244"/>
                    <a:pt x="24569" y="276042"/>
                    <a:pt x="18568" y="230607"/>
                  </a:cubicBezTo>
                  <a:cubicBezTo>
                    <a:pt x="12567" y="185173"/>
                    <a:pt x="2947" y="151359"/>
                    <a:pt x="470" y="114593"/>
                  </a:cubicBezTo>
                  <a:cubicBezTo>
                    <a:pt x="-2006" y="77826"/>
                    <a:pt x="5233" y="78588"/>
                    <a:pt x="23711" y="65539"/>
                  </a:cubicBezTo>
                  <a:cubicBezTo>
                    <a:pt x="34645" y="57252"/>
                    <a:pt x="46169" y="49766"/>
                    <a:pt x="58192" y="4315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683;p37"/>
            <p:cNvSpPr/>
            <p:nvPr/>
          </p:nvSpPr>
          <p:spPr>
            <a:xfrm>
              <a:off x="2145213" y="3235029"/>
              <a:ext cx="146094" cy="177613"/>
            </a:xfrm>
            <a:custGeom>
              <a:avLst/>
              <a:gdLst/>
              <a:ahLst/>
              <a:cxnLst/>
              <a:rect l="l" t="t" r="r" b="b"/>
              <a:pathLst>
                <a:path w="146094" h="177613" extrusionOk="0">
                  <a:moveTo>
                    <a:pt x="142737" y="64264"/>
                  </a:moveTo>
                  <a:lnTo>
                    <a:pt x="142737" y="64264"/>
                  </a:lnTo>
                  <a:cubicBezTo>
                    <a:pt x="136926" y="26164"/>
                    <a:pt x="109780" y="-2411"/>
                    <a:pt x="70823" y="161"/>
                  </a:cubicBezTo>
                  <a:cubicBezTo>
                    <a:pt x="29585" y="2342"/>
                    <a:pt x="-2076" y="37537"/>
                    <a:pt x="106" y="78780"/>
                  </a:cubicBezTo>
                  <a:cubicBezTo>
                    <a:pt x="1341" y="102107"/>
                    <a:pt x="13407" y="123519"/>
                    <a:pt x="32723" y="136654"/>
                  </a:cubicBezTo>
                  <a:cubicBezTo>
                    <a:pt x="34067" y="142360"/>
                    <a:pt x="36081" y="147894"/>
                    <a:pt x="38724" y="153132"/>
                  </a:cubicBezTo>
                  <a:cubicBezTo>
                    <a:pt x="52440" y="169230"/>
                    <a:pt x="94064" y="179136"/>
                    <a:pt x="105970" y="177421"/>
                  </a:cubicBezTo>
                  <a:cubicBezTo>
                    <a:pt x="120536" y="176269"/>
                    <a:pt x="132921" y="166334"/>
                    <a:pt x="137212" y="152370"/>
                  </a:cubicBezTo>
                  <a:cubicBezTo>
                    <a:pt x="150166" y="122462"/>
                    <a:pt x="146070" y="82838"/>
                    <a:pt x="142737" y="642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684;p37"/>
            <p:cNvSpPr/>
            <p:nvPr/>
          </p:nvSpPr>
          <p:spPr>
            <a:xfrm>
              <a:off x="2131725" y="3219615"/>
              <a:ext cx="154031" cy="152067"/>
            </a:xfrm>
            <a:custGeom>
              <a:avLst/>
              <a:gdLst/>
              <a:ahLst/>
              <a:cxnLst/>
              <a:rect l="l" t="t" r="r" b="b"/>
              <a:pathLst>
                <a:path w="154031" h="152067" extrusionOk="0">
                  <a:moveTo>
                    <a:pt x="46496" y="152068"/>
                  </a:moveTo>
                  <a:lnTo>
                    <a:pt x="46496" y="152068"/>
                  </a:lnTo>
                  <a:lnTo>
                    <a:pt x="50021" y="119112"/>
                  </a:lnTo>
                  <a:cubicBezTo>
                    <a:pt x="50021" y="119112"/>
                    <a:pt x="22874" y="49579"/>
                    <a:pt x="86692" y="63009"/>
                  </a:cubicBezTo>
                  <a:cubicBezTo>
                    <a:pt x="128602" y="71867"/>
                    <a:pt x="139079" y="75677"/>
                    <a:pt x="151843" y="47579"/>
                  </a:cubicBezTo>
                  <a:cubicBezTo>
                    <a:pt x="164606" y="19480"/>
                    <a:pt x="119648" y="-5857"/>
                    <a:pt x="66118" y="1192"/>
                  </a:cubicBezTo>
                  <a:cubicBezTo>
                    <a:pt x="27984" y="5192"/>
                    <a:pt x="-739" y="37720"/>
                    <a:pt x="14" y="76058"/>
                  </a:cubicBezTo>
                  <a:cubicBezTo>
                    <a:pt x="1538" y="96632"/>
                    <a:pt x="7063" y="138542"/>
                    <a:pt x="46496" y="152068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685;p37"/>
            <p:cNvSpPr/>
            <p:nvPr/>
          </p:nvSpPr>
          <p:spPr>
            <a:xfrm>
              <a:off x="2103052" y="3477411"/>
              <a:ext cx="196972" cy="338613"/>
            </a:xfrm>
            <a:custGeom>
              <a:avLst/>
              <a:gdLst/>
              <a:ahLst/>
              <a:cxnLst/>
              <a:rect l="l" t="t" r="r" b="b"/>
              <a:pathLst>
                <a:path w="196972" h="338613" extrusionOk="0">
                  <a:moveTo>
                    <a:pt x="780" y="5239"/>
                  </a:moveTo>
                  <a:cubicBezTo>
                    <a:pt x="19163" y="0"/>
                    <a:pt x="5161" y="4286"/>
                    <a:pt x="19163" y="0"/>
                  </a:cubicBezTo>
                  <a:cubicBezTo>
                    <a:pt x="66788" y="46958"/>
                    <a:pt x="61168" y="127540"/>
                    <a:pt x="72027" y="207073"/>
                  </a:cubicBezTo>
                  <a:cubicBezTo>
                    <a:pt x="98506" y="250984"/>
                    <a:pt x="196709" y="310039"/>
                    <a:pt x="196709" y="310039"/>
                  </a:cubicBezTo>
                  <a:cubicBezTo>
                    <a:pt x="197947" y="318516"/>
                    <a:pt x="194994" y="320992"/>
                    <a:pt x="184326" y="338614"/>
                  </a:cubicBezTo>
                  <a:cubicBezTo>
                    <a:pt x="129661" y="317649"/>
                    <a:pt x="79941" y="285579"/>
                    <a:pt x="38308" y="244411"/>
                  </a:cubicBezTo>
                  <a:cubicBezTo>
                    <a:pt x="35927" y="242221"/>
                    <a:pt x="32498" y="241554"/>
                    <a:pt x="31545" y="238601"/>
                  </a:cubicBezTo>
                  <a:cubicBezTo>
                    <a:pt x="14686" y="187547"/>
                    <a:pt x="-4078" y="42291"/>
                    <a:pt x="780" y="523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686;p37"/>
            <p:cNvSpPr/>
            <p:nvPr/>
          </p:nvSpPr>
          <p:spPr>
            <a:xfrm>
              <a:off x="2312810" y="3580852"/>
              <a:ext cx="228028" cy="306609"/>
            </a:xfrm>
            <a:custGeom>
              <a:avLst/>
              <a:gdLst/>
              <a:ahLst/>
              <a:cxnLst/>
              <a:rect l="l" t="t" r="r" b="b"/>
              <a:pathLst>
                <a:path w="228028" h="306609" extrusionOk="0">
                  <a:moveTo>
                    <a:pt x="228028" y="0"/>
                  </a:moveTo>
                  <a:lnTo>
                    <a:pt x="156686" y="244030"/>
                  </a:lnTo>
                  <a:lnTo>
                    <a:pt x="0" y="306610"/>
                  </a:lnTo>
                  <a:lnTo>
                    <a:pt x="57150" y="68866"/>
                  </a:lnTo>
                  <a:lnTo>
                    <a:pt x="228028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687;p37"/>
            <p:cNvSpPr/>
            <p:nvPr/>
          </p:nvSpPr>
          <p:spPr>
            <a:xfrm>
              <a:off x="2273486" y="3773067"/>
              <a:ext cx="115992" cy="56976"/>
            </a:xfrm>
            <a:custGeom>
              <a:avLst/>
              <a:gdLst/>
              <a:ahLst/>
              <a:cxnLst/>
              <a:rect l="l" t="t" r="r" b="b"/>
              <a:pathLst>
                <a:path w="115992" h="56976" extrusionOk="0">
                  <a:moveTo>
                    <a:pt x="1604" y="16383"/>
                  </a:moveTo>
                  <a:cubicBezTo>
                    <a:pt x="3890" y="8001"/>
                    <a:pt x="9891" y="10096"/>
                    <a:pt x="16749" y="12192"/>
                  </a:cubicBezTo>
                  <a:cubicBezTo>
                    <a:pt x="24087" y="15173"/>
                    <a:pt x="32154" y="15869"/>
                    <a:pt x="39895" y="14192"/>
                  </a:cubicBezTo>
                  <a:cubicBezTo>
                    <a:pt x="45919" y="11240"/>
                    <a:pt x="51497" y="7458"/>
                    <a:pt x="56468" y="2953"/>
                  </a:cubicBezTo>
                  <a:cubicBezTo>
                    <a:pt x="59631" y="1038"/>
                    <a:pt x="63251" y="19"/>
                    <a:pt x="66946" y="0"/>
                  </a:cubicBezTo>
                  <a:cubicBezTo>
                    <a:pt x="66946" y="2096"/>
                    <a:pt x="63326" y="14478"/>
                    <a:pt x="63326" y="14478"/>
                  </a:cubicBezTo>
                  <a:cubicBezTo>
                    <a:pt x="63326" y="14478"/>
                    <a:pt x="97712" y="14478"/>
                    <a:pt x="101426" y="14478"/>
                  </a:cubicBezTo>
                  <a:cubicBezTo>
                    <a:pt x="104583" y="13907"/>
                    <a:pt x="107609" y="15993"/>
                    <a:pt x="108184" y="19155"/>
                  </a:cubicBezTo>
                  <a:cubicBezTo>
                    <a:pt x="108501" y="20889"/>
                    <a:pt x="108012" y="22670"/>
                    <a:pt x="106856" y="24003"/>
                  </a:cubicBezTo>
                  <a:lnTo>
                    <a:pt x="109237" y="24003"/>
                  </a:lnTo>
                  <a:cubicBezTo>
                    <a:pt x="116190" y="22479"/>
                    <a:pt x="118762" y="33528"/>
                    <a:pt x="112190" y="34862"/>
                  </a:cubicBezTo>
                  <a:lnTo>
                    <a:pt x="106475" y="35719"/>
                  </a:lnTo>
                  <a:cubicBezTo>
                    <a:pt x="111047" y="37529"/>
                    <a:pt x="112190" y="45244"/>
                    <a:pt x="106475" y="46196"/>
                  </a:cubicBezTo>
                  <a:lnTo>
                    <a:pt x="104665" y="46196"/>
                  </a:lnTo>
                  <a:cubicBezTo>
                    <a:pt x="103845" y="46339"/>
                    <a:pt x="103009" y="46339"/>
                    <a:pt x="102188" y="46196"/>
                  </a:cubicBezTo>
                  <a:lnTo>
                    <a:pt x="100188" y="46196"/>
                  </a:lnTo>
                  <a:cubicBezTo>
                    <a:pt x="100896" y="49435"/>
                    <a:pt x="98845" y="52635"/>
                    <a:pt x="95608" y="53340"/>
                  </a:cubicBezTo>
                  <a:cubicBezTo>
                    <a:pt x="95421" y="53378"/>
                    <a:pt x="95233" y="53416"/>
                    <a:pt x="95045" y="53435"/>
                  </a:cubicBezTo>
                  <a:cubicBezTo>
                    <a:pt x="78281" y="55626"/>
                    <a:pt x="53611" y="62294"/>
                    <a:pt x="38466" y="48482"/>
                  </a:cubicBezTo>
                  <a:cubicBezTo>
                    <a:pt x="27950" y="47473"/>
                    <a:pt x="17678" y="44710"/>
                    <a:pt x="8081" y="40291"/>
                  </a:cubicBezTo>
                  <a:cubicBezTo>
                    <a:pt x="-967" y="35719"/>
                    <a:pt x="-1253" y="26289"/>
                    <a:pt x="1604" y="1638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688;p37"/>
            <p:cNvSpPr/>
            <p:nvPr/>
          </p:nvSpPr>
          <p:spPr>
            <a:xfrm>
              <a:off x="2440714" y="3737029"/>
              <a:ext cx="71478" cy="59099"/>
            </a:xfrm>
            <a:custGeom>
              <a:avLst/>
              <a:gdLst/>
              <a:ahLst/>
              <a:cxnLst/>
              <a:rect l="l" t="t" r="r" b="b"/>
              <a:pathLst>
                <a:path w="71478" h="59099" extrusionOk="0">
                  <a:moveTo>
                    <a:pt x="5636" y="32418"/>
                  </a:moveTo>
                  <a:lnTo>
                    <a:pt x="8018" y="32418"/>
                  </a:lnTo>
                  <a:cubicBezTo>
                    <a:pt x="5440" y="30599"/>
                    <a:pt x="4827" y="27027"/>
                    <a:pt x="6648" y="24455"/>
                  </a:cubicBezTo>
                  <a:cubicBezTo>
                    <a:pt x="7726" y="22922"/>
                    <a:pt x="9482" y="22026"/>
                    <a:pt x="11351" y="22036"/>
                  </a:cubicBezTo>
                  <a:cubicBezTo>
                    <a:pt x="14876" y="22036"/>
                    <a:pt x="50213" y="14606"/>
                    <a:pt x="50213" y="14606"/>
                  </a:cubicBezTo>
                  <a:lnTo>
                    <a:pt x="54500" y="128"/>
                  </a:lnTo>
                  <a:cubicBezTo>
                    <a:pt x="54500" y="-729"/>
                    <a:pt x="60596" y="2986"/>
                    <a:pt x="60786" y="3176"/>
                  </a:cubicBezTo>
                  <a:cubicBezTo>
                    <a:pt x="66872" y="7091"/>
                    <a:pt x="70809" y="13597"/>
                    <a:pt x="71454" y="20798"/>
                  </a:cubicBezTo>
                  <a:cubicBezTo>
                    <a:pt x="71818" y="30903"/>
                    <a:pt x="68152" y="40733"/>
                    <a:pt x="61262" y="48134"/>
                  </a:cubicBezTo>
                  <a:cubicBezTo>
                    <a:pt x="54984" y="54364"/>
                    <a:pt x="46575" y="57974"/>
                    <a:pt x="37736" y="58231"/>
                  </a:cubicBezTo>
                  <a:cubicBezTo>
                    <a:pt x="33449" y="58231"/>
                    <a:pt x="29354" y="58707"/>
                    <a:pt x="25639" y="59088"/>
                  </a:cubicBezTo>
                  <a:cubicBezTo>
                    <a:pt x="22226" y="59298"/>
                    <a:pt x="19289" y="56707"/>
                    <a:pt x="19078" y="53287"/>
                  </a:cubicBezTo>
                  <a:cubicBezTo>
                    <a:pt x="19071" y="53192"/>
                    <a:pt x="19068" y="53087"/>
                    <a:pt x="19067" y="52992"/>
                  </a:cubicBezTo>
                  <a:lnTo>
                    <a:pt x="17924" y="52992"/>
                  </a:lnTo>
                  <a:cubicBezTo>
                    <a:pt x="17115" y="53221"/>
                    <a:pt x="16256" y="53221"/>
                    <a:pt x="15447" y="52992"/>
                  </a:cubicBezTo>
                  <a:lnTo>
                    <a:pt x="13637" y="52992"/>
                  </a:lnTo>
                  <a:cubicBezTo>
                    <a:pt x="7637" y="52992"/>
                    <a:pt x="7160" y="45562"/>
                    <a:pt x="11256" y="42895"/>
                  </a:cubicBezTo>
                  <a:lnTo>
                    <a:pt x="5446" y="42895"/>
                  </a:lnTo>
                  <a:cubicBezTo>
                    <a:pt x="-2174" y="43562"/>
                    <a:pt x="-1507" y="32323"/>
                    <a:pt x="5636" y="3241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689;p37"/>
            <p:cNvSpPr/>
            <p:nvPr/>
          </p:nvSpPr>
          <p:spPr>
            <a:xfrm>
              <a:off x="2285854" y="3390448"/>
              <a:ext cx="70866" cy="103155"/>
            </a:xfrm>
            <a:custGeom>
              <a:avLst/>
              <a:gdLst/>
              <a:ahLst/>
              <a:cxnLst/>
              <a:rect l="l" t="t" r="r" b="b"/>
              <a:pathLst>
                <a:path w="70866" h="103155" extrusionOk="0">
                  <a:moveTo>
                    <a:pt x="45339" y="103156"/>
                  </a:moveTo>
                  <a:cubicBezTo>
                    <a:pt x="54990" y="102718"/>
                    <a:pt x="64114" y="98631"/>
                    <a:pt x="70866" y="91726"/>
                  </a:cubicBezTo>
                  <a:cubicBezTo>
                    <a:pt x="69533" y="73628"/>
                    <a:pt x="46482" y="5143"/>
                    <a:pt x="0" y="0"/>
                  </a:cubicBezTo>
                  <a:cubicBezTo>
                    <a:pt x="12463" y="8944"/>
                    <a:pt x="22324" y="21041"/>
                    <a:pt x="28575" y="35052"/>
                  </a:cubicBezTo>
                  <a:cubicBezTo>
                    <a:pt x="35880" y="57293"/>
                    <a:pt x="41484" y="80067"/>
                    <a:pt x="45339" y="1031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690;p37"/>
            <p:cNvSpPr/>
            <p:nvPr/>
          </p:nvSpPr>
          <p:spPr>
            <a:xfrm>
              <a:off x="2088637" y="3460502"/>
              <a:ext cx="85975" cy="128318"/>
            </a:xfrm>
            <a:custGeom>
              <a:avLst/>
              <a:gdLst/>
              <a:ahLst/>
              <a:cxnLst/>
              <a:rect l="l" t="t" r="r" b="b"/>
              <a:pathLst>
                <a:path w="85975" h="128318" extrusionOk="0">
                  <a:moveTo>
                    <a:pt x="6812" y="123589"/>
                  </a:moveTo>
                  <a:cubicBezTo>
                    <a:pt x="6812" y="123589"/>
                    <a:pt x="53008" y="139590"/>
                    <a:pt x="85584" y="112730"/>
                  </a:cubicBezTo>
                  <a:cubicBezTo>
                    <a:pt x="89203" y="106634"/>
                    <a:pt x="66534" y="27957"/>
                    <a:pt x="66534" y="27957"/>
                  </a:cubicBezTo>
                  <a:cubicBezTo>
                    <a:pt x="66534" y="27957"/>
                    <a:pt x="47484" y="-12238"/>
                    <a:pt x="16813" y="3764"/>
                  </a:cubicBezTo>
                  <a:cubicBezTo>
                    <a:pt x="-13857" y="19766"/>
                    <a:pt x="6812" y="123589"/>
                    <a:pt x="6812" y="1235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691;p37"/>
            <p:cNvSpPr/>
            <p:nvPr/>
          </p:nvSpPr>
          <p:spPr>
            <a:xfrm>
              <a:off x="4813163" y="609565"/>
              <a:ext cx="169617" cy="33321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692;p37"/>
            <p:cNvSpPr/>
            <p:nvPr/>
          </p:nvSpPr>
          <p:spPr>
            <a:xfrm>
              <a:off x="4828467" y="1392196"/>
              <a:ext cx="116692" cy="90410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693;p37"/>
            <p:cNvSpPr/>
            <p:nvPr/>
          </p:nvSpPr>
          <p:spPr>
            <a:xfrm>
              <a:off x="4829505" y="1421916"/>
              <a:ext cx="116196" cy="60608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94;p37"/>
            <p:cNvSpPr/>
            <p:nvPr/>
          </p:nvSpPr>
          <p:spPr>
            <a:xfrm>
              <a:off x="4688430" y="1310886"/>
              <a:ext cx="116665" cy="87067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95;p37"/>
            <p:cNvSpPr/>
            <p:nvPr/>
          </p:nvSpPr>
          <p:spPr>
            <a:xfrm>
              <a:off x="4688726" y="1338477"/>
              <a:ext cx="116135" cy="60608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96;p37"/>
            <p:cNvSpPr/>
            <p:nvPr/>
          </p:nvSpPr>
          <p:spPr>
            <a:xfrm>
              <a:off x="4717732" y="910305"/>
              <a:ext cx="408631" cy="493987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97;p37"/>
            <p:cNvSpPr/>
            <p:nvPr/>
          </p:nvSpPr>
          <p:spPr>
            <a:xfrm>
              <a:off x="4963696" y="579048"/>
              <a:ext cx="128556" cy="125075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98;p37"/>
            <p:cNvSpPr/>
            <p:nvPr/>
          </p:nvSpPr>
          <p:spPr>
            <a:xfrm>
              <a:off x="4918440" y="596574"/>
              <a:ext cx="208599" cy="407146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99;p37"/>
            <p:cNvSpPr/>
            <p:nvPr/>
          </p:nvSpPr>
          <p:spPr>
            <a:xfrm>
              <a:off x="4958560" y="449309"/>
              <a:ext cx="138537" cy="168686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700;p37"/>
            <p:cNvSpPr/>
            <p:nvPr/>
          </p:nvSpPr>
          <p:spPr>
            <a:xfrm>
              <a:off x="4963736" y="434568"/>
              <a:ext cx="146199" cy="144480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701;p37"/>
            <p:cNvSpPr/>
            <p:nvPr/>
          </p:nvSpPr>
          <p:spPr>
            <a:xfrm>
              <a:off x="4896275" y="596956"/>
              <a:ext cx="67341" cy="98012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702;p37"/>
            <p:cNvSpPr/>
            <p:nvPr/>
          </p:nvSpPr>
          <p:spPr>
            <a:xfrm>
              <a:off x="5434686" y="3650290"/>
              <a:ext cx="676058" cy="390429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703;p37"/>
            <p:cNvSpPr/>
            <p:nvPr/>
          </p:nvSpPr>
          <p:spPr>
            <a:xfrm>
              <a:off x="5472633" y="3576375"/>
              <a:ext cx="587572" cy="226763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4;p37"/>
            <p:cNvSpPr/>
            <p:nvPr/>
          </p:nvSpPr>
          <p:spPr>
            <a:xfrm>
              <a:off x="5434724" y="3741253"/>
              <a:ext cx="51339" cy="103346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05;p37"/>
            <p:cNvSpPr/>
            <p:nvPr/>
          </p:nvSpPr>
          <p:spPr>
            <a:xfrm>
              <a:off x="6065565" y="3741825"/>
              <a:ext cx="45148" cy="102774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06;p37"/>
            <p:cNvSpPr/>
            <p:nvPr/>
          </p:nvSpPr>
          <p:spPr>
            <a:xfrm>
              <a:off x="5494446" y="3630573"/>
              <a:ext cx="562737" cy="32480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07;p37"/>
            <p:cNvSpPr/>
            <p:nvPr/>
          </p:nvSpPr>
          <p:spPr>
            <a:xfrm>
              <a:off x="5460441" y="3803737"/>
              <a:ext cx="614737" cy="220544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08;p37"/>
            <p:cNvSpPr/>
            <p:nvPr/>
          </p:nvSpPr>
          <p:spPr>
            <a:xfrm>
              <a:off x="5434724" y="3551706"/>
              <a:ext cx="675989" cy="390489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09;p37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10;p37"/>
            <p:cNvSpPr/>
            <p:nvPr/>
          </p:nvSpPr>
          <p:spPr>
            <a:xfrm>
              <a:off x="5382050" y="3902892"/>
              <a:ext cx="186213" cy="107537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11;p37"/>
            <p:cNvSpPr/>
            <p:nvPr/>
          </p:nvSpPr>
          <p:spPr>
            <a:xfrm>
              <a:off x="5425961" y="3928134"/>
              <a:ext cx="142303" cy="132873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12;p37"/>
            <p:cNvSpPr/>
            <p:nvPr/>
          </p:nvSpPr>
          <p:spPr>
            <a:xfrm>
              <a:off x="5023720" y="3961462"/>
              <a:ext cx="431291" cy="317858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13;p37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714;p37"/>
            <p:cNvSpPr/>
            <p:nvPr/>
          </p:nvSpPr>
          <p:spPr>
            <a:xfrm>
              <a:off x="5833536" y="4556308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715;p37"/>
            <p:cNvSpPr/>
            <p:nvPr/>
          </p:nvSpPr>
          <p:spPr>
            <a:xfrm>
              <a:off x="6124048" y="3784878"/>
              <a:ext cx="99113" cy="215741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716;p37"/>
            <p:cNvSpPr/>
            <p:nvPr/>
          </p:nvSpPr>
          <p:spPr>
            <a:xfrm>
              <a:off x="6137955" y="3696137"/>
              <a:ext cx="71246" cy="137090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717;p37"/>
            <p:cNvSpPr/>
            <p:nvPr/>
          </p:nvSpPr>
          <p:spPr>
            <a:xfrm>
              <a:off x="5898535" y="4644969"/>
              <a:ext cx="153698" cy="86203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718;p37"/>
            <p:cNvSpPr/>
            <p:nvPr/>
          </p:nvSpPr>
          <p:spPr>
            <a:xfrm>
              <a:off x="5898544" y="4659654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719;p37"/>
            <p:cNvSpPr/>
            <p:nvPr/>
          </p:nvSpPr>
          <p:spPr>
            <a:xfrm>
              <a:off x="6010930" y="4594540"/>
              <a:ext cx="153698" cy="86245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720;p37"/>
            <p:cNvSpPr/>
            <p:nvPr/>
          </p:nvSpPr>
          <p:spPr>
            <a:xfrm>
              <a:off x="6010940" y="4609266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721;p37"/>
            <p:cNvSpPr/>
            <p:nvPr/>
          </p:nvSpPr>
          <p:spPr>
            <a:xfrm>
              <a:off x="5939834" y="4034528"/>
              <a:ext cx="224738" cy="6344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722;p37"/>
            <p:cNvSpPr/>
            <p:nvPr/>
          </p:nvSpPr>
          <p:spPr>
            <a:xfrm>
              <a:off x="5972635" y="3514319"/>
              <a:ext cx="163123" cy="261076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723;p37"/>
            <p:cNvSpPr/>
            <p:nvPr/>
          </p:nvSpPr>
          <p:spPr>
            <a:xfrm>
              <a:off x="5938247" y="3698937"/>
              <a:ext cx="250857" cy="415389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724;p37"/>
            <p:cNvSpPr/>
            <p:nvPr/>
          </p:nvSpPr>
          <p:spPr>
            <a:xfrm>
              <a:off x="5692823" y="3751153"/>
              <a:ext cx="318504" cy="248122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725;p37"/>
            <p:cNvSpPr/>
            <p:nvPr/>
          </p:nvSpPr>
          <p:spPr>
            <a:xfrm>
              <a:off x="5925738" y="3745773"/>
              <a:ext cx="96916" cy="141862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726;p37"/>
            <p:cNvSpPr/>
            <p:nvPr/>
          </p:nvSpPr>
          <p:spPr>
            <a:xfrm>
              <a:off x="5972396" y="3502859"/>
              <a:ext cx="158142" cy="174304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3" name="Google Shape;2727;p37"/>
            <p:cNvGrpSpPr/>
            <p:nvPr/>
          </p:nvGrpSpPr>
          <p:grpSpPr>
            <a:xfrm>
              <a:off x="3871486" y="368362"/>
              <a:ext cx="330894" cy="250785"/>
              <a:chOff x="6621095" y="1452181"/>
              <a:chExt cx="330894" cy="250785"/>
            </a:xfrm>
          </p:grpSpPr>
          <p:sp>
            <p:nvSpPr>
              <p:cNvPr id="310" name="Google Shape;2728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2729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2730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2731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2732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4" name="Google Shape;2733;p37"/>
            <p:cNvGrpSpPr/>
            <p:nvPr/>
          </p:nvGrpSpPr>
          <p:grpSpPr>
            <a:xfrm>
              <a:off x="4704106" y="852569"/>
              <a:ext cx="330894" cy="250785"/>
              <a:chOff x="6621095" y="1452181"/>
              <a:chExt cx="330894" cy="250785"/>
            </a:xfrm>
          </p:grpSpPr>
          <p:sp>
            <p:nvSpPr>
              <p:cNvPr id="305" name="Google Shape;2734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2735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2736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2737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2738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5" name="Google Shape;2739;p37"/>
            <p:cNvSpPr/>
            <p:nvPr/>
          </p:nvSpPr>
          <p:spPr>
            <a:xfrm>
              <a:off x="5005135" y="663654"/>
              <a:ext cx="157949" cy="441664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740;p37"/>
            <p:cNvSpPr/>
            <p:nvPr/>
          </p:nvSpPr>
          <p:spPr>
            <a:xfrm>
              <a:off x="5078203" y="660182"/>
              <a:ext cx="90963" cy="123358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7" name="Google Shape;2741;p37"/>
            <p:cNvGrpSpPr/>
            <p:nvPr/>
          </p:nvGrpSpPr>
          <p:grpSpPr>
            <a:xfrm flipH="1">
              <a:off x="2446567" y="1414370"/>
              <a:ext cx="298963" cy="226660"/>
              <a:chOff x="6621095" y="1452181"/>
              <a:chExt cx="330894" cy="250785"/>
            </a:xfrm>
          </p:grpSpPr>
          <p:sp>
            <p:nvSpPr>
              <p:cNvPr id="300" name="Google Shape;2742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2743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2744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2745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2746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8" name="Google Shape;2747;p37"/>
            <p:cNvSpPr/>
            <p:nvPr/>
          </p:nvSpPr>
          <p:spPr>
            <a:xfrm>
              <a:off x="2329846" y="1241863"/>
              <a:ext cx="143174" cy="402337"/>
            </a:xfrm>
            <a:custGeom>
              <a:avLst/>
              <a:gdLst/>
              <a:ahLst/>
              <a:cxnLst/>
              <a:rect l="l" t="t" r="r" b="b"/>
              <a:pathLst>
                <a:path w="143174" h="402337" extrusionOk="0">
                  <a:moveTo>
                    <a:pt x="132316" y="337406"/>
                  </a:moveTo>
                  <a:cubicBezTo>
                    <a:pt x="124650" y="332329"/>
                    <a:pt x="116664" y="327748"/>
                    <a:pt x="108408" y="323690"/>
                  </a:cubicBezTo>
                  <a:cubicBezTo>
                    <a:pt x="100708" y="321280"/>
                    <a:pt x="93712" y="317032"/>
                    <a:pt x="88025" y="311307"/>
                  </a:cubicBezTo>
                  <a:cubicBezTo>
                    <a:pt x="80500" y="303973"/>
                    <a:pt x="68308" y="276255"/>
                    <a:pt x="59450" y="249204"/>
                  </a:cubicBezTo>
                  <a:cubicBezTo>
                    <a:pt x="50616" y="218763"/>
                    <a:pt x="47136" y="187016"/>
                    <a:pt x="49163" y="155383"/>
                  </a:cubicBezTo>
                  <a:cubicBezTo>
                    <a:pt x="52877" y="117283"/>
                    <a:pt x="66498" y="64419"/>
                    <a:pt x="69927" y="42607"/>
                  </a:cubicBezTo>
                  <a:cubicBezTo>
                    <a:pt x="73356" y="20795"/>
                    <a:pt x="66403" y="12127"/>
                    <a:pt x="56211" y="4507"/>
                  </a:cubicBezTo>
                  <a:cubicBezTo>
                    <a:pt x="44305" y="-5018"/>
                    <a:pt x="27636" y="-732"/>
                    <a:pt x="19064" y="29844"/>
                  </a:cubicBezTo>
                  <a:cubicBezTo>
                    <a:pt x="7948" y="72154"/>
                    <a:pt x="1559" y="115569"/>
                    <a:pt x="14" y="159288"/>
                  </a:cubicBezTo>
                  <a:cubicBezTo>
                    <a:pt x="-297" y="191635"/>
                    <a:pt x="4690" y="223811"/>
                    <a:pt x="14777" y="254538"/>
                  </a:cubicBezTo>
                  <a:cubicBezTo>
                    <a:pt x="23864" y="280970"/>
                    <a:pt x="36113" y="306202"/>
                    <a:pt x="51258" y="329691"/>
                  </a:cubicBezTo>
                  <a:cubicBezTo>
                    <a:pt x="55449" y="336739"/>
                    <a:pt x="56783" y="342930"/>
                    <a:pt x="63164" y="357313"/>
                  </a:cubicBezTo>
                  <a:cubicBezTo>
                    <a:pt x="69329" y="371772"/>
                    <a:pt x="78905" y="384517"/>
                    <a:pt x="91073" y="394461"/>
                  </a:cubicBezTo>
                  <a:cubicBezTo>
                    <a:pt x="101836" y="402176"/>
                    <a:pt x="106884" y="403224"/>
                    <a:pt x="109361" y="401795"/>
                  </a:cubicBezTo>
                  <a:cubicBezTo>
                    <a:pt x="111837" y="400366"/>
                    <a:pt x="111837" y="396461"/>
                    <a:pt x="107360" y="392270"/>
                  </a:cubicBezTo>
                  <a:cubicBezTo>
                    <a:pt x="99783" y="386317"/>
                    <a:pt x="93331" y="379059"/>
                    <a:pt x="88310" y="370839"/>
                  </a:cubicBezTo>
                  <a:cubicBezTo>
                    <a:pt x="88310" y="370839"/>
                    <a:pt x="97835" y="380364"/>
                    <a:pt x="103836" y="385412"/>
                  </a:cubicBezTo>
                  <a:cubicBezTo>
                    <a:pt x="109247" y="389955"/>
                    <a:pt x="115237" y="393775"/>
                    <a:pt x="121648" y="396747"/>
                  </a:cubicBezTo>
                  <a:cubicBezTo>
                    <a:pt x="127934" y="399509"/>
                    <a:pt x="136602" y="394175"/>
                    <a:pt x="132125" y="389984"/>
                  </a:cubicBezTo>
                  <a:cubicBezTo>
                    <a:pt x="127649" y="385793"/>
                    <a:pt x="123172" y="383697"/>
                    <a:pt x="114314" y="375982"/>
                  </a:cubicBezTo>
                  <a:cubicBezTo>
                    <a:pt x="109302" y="372067"/>
                    <a:pt x="104818" y="367524"/>
                    <a:pt x="100979" y="362457"/>
                  </a:cubicBezTo>
                  <a:cubicBezTo>
                    <a:pt x="107247" y="367238"/>
                    <a:pt x="113870" y="371534"/>
                    <a:pt x="120791" y="375315"/>
                  </a:cubicBezTo>
                  <a:cubicBezTo>
                    <a:pt x="126215" y="378592"/>
                    <a:pt x="132455" y="380278"/>
                    <a:pt x="138793" y="380173"/>
                  </a:cubicBezTo>
                  <a:cubicBezTo>
                    <a:pt x="142127" y="380173"/>
                    <a:pt x="146127" y="375411"/>
                    <a:pt x="139936" y="370648"/>
                  </a:cubicBezTo>
                  <a:cubicBezTo>
                    <a:pt x="131572" y="366295"/>
                    <a:pt x="123741" y="360990"/>
                    <a:pt x="116600" y="354837"/>
                  </a:cubicBezTo>
                  <a:cubicBezTo>
                    <a:pt x="109742" y="347979"/>
                    <a:pt x="105932" y="342264"/>
                    <a:pt x="107837" y="342168"/>
                  </a:cubicBezTo>
                  <a:cubicBezTo>
                    <a:pt x="109742" y="342073"/>
                    <a:pt x="113456" y="346264"/>
                    <a:pt x="121457" y="348836"/>
                  </a:cubicBezTo>
                  <a:cubicBezTo>
                    <a:pt x="129458" y="351408"/>
                    <a:pt x="138031" y="348836"/>
                    <a:pt x="139079" y="344645"/>
                  </a:cubicBezTo>
                  <a:cubicBezTo>
                    <a:pt x="140126" y="340454"/>
                    <a:pt x="139841" y="341121"/>
                    <a:pt x="132316" y="33740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748;p37"/>
            <p:cNvSpPr/>
            <p:nvPr/>
          </p:nvSpPr>
          <p:spPr>
            <a:xfrm>
              <a:off x="2323859" y="1237315"/>
              <a:ext cx="82772" cy="112806"/>
            </a:xfrm>
            <a:custGeom>
              <a:avLst/>
              <a:gdLst/>
              <a:ahLst/>
              <a:cxnLst/>
              <a:rect l="l" t="t" r="r" b="b"/>
              <a:pathLst>
                <a:path w="82772" h="112806" extrusionOk="0">
                  <a:moveTo>
                    <a:pt x="0" y="90018"/>
                  </a:moveTo>
                  <a:cubicBezTo>
                    <a:pt x="0" y="90018"/>
                    <a:pt x="30004" y="119831"/>
                    <a:pt x="65532" y="111258"/>
                  </a:cubicBezTo>
                  <a:cubicBezTo>
                    <a:pt x="70580" y="107829"/>
                    <a:pt x="82772" y="38106"/>
                    <a:pt x="82772" y="38106"/>
                  </a:cubicBezTo>
                  <a:cubicBezTo>
                    <a:pt x="82772" y="38106"/>
                    <a:pt x="82772" y="-565"/>
                    <a:pt x="53149" y="6"/>
                  </a:cubicBezTo>
                  <a:cubicBezTo>
                    <a:pt x="23527" y="578"/>
                    <a:pt x="0" y="90018"/>
                    <a:pt x="0" y="9001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7" name="Право съединение 6"/>
          <p:cNvCxnSpPr/>
          <p:nvPr/>
        </p:nvCxnSpPr>
        <p:spPr>
          <a:xfrm>
            <a:off x="4973782" y="0"/>
            <a:ext cx="0" cy="51435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346364" y="325582"/>
            <a:ext cx="8531111" cy="454546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720436" y="1228763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6000" b="1" i="1" dirty="0" smtClean="0">
                <a:solidFill>
                  <a:schemeClr val="tx2">
                    <a:lumMod val="50000"/>
                  </a:schemeClr>
                </a:solidFill>
              </a:rPr>
              <a:t>Thank you, for </a:t>
            </a:r>
            <a:r>
              <a:rPr lang="en-US" sz="6000" b="1" i="1" dirty="0">
                <a:solidFill>
                  <a:schemeClr val="tx2">
                    <a:lumMod val="50000"/>
                  </a:schemeClr>
                </a:solidFill>
              </a:rPr>
              <a:t>your attention!</a:t>
            </a:r>
            <a:endParaRPr lang="en-US" altLang="ko-KR" sz="6000" b="1" i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</TotalTime>
  <Words>44</Words>
  <Application>Microsoft Office PowerPoint</Application>
  <PresentationFormat>On-screen Show (16:9)</PresentationFormat>
  <Paragraphs>20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Times New Roman</vt:lpstr>
      <vt:lpstr>Raleway Thin</vt:lpstr>
      <vt:lpstr>Arial</vt:lpstr>
      <vt:lpstr>Calibri Light</vt:lpstr>
      <vt:lpstr>Calibri</vt:lpstr>
      <vt:lpstr>Malgun Gothic</vt:lpstr>
      <vt:lpstr>Barlow Light</vt:lpstr>
      <vt:lpstr>FZShuTi</vt:lpstr>
      <vt:lpstr>Arial Rounded MT Bold</vt:lpstr>
      <vt:lpstr>Raleway</vt:lpstr>
      <vt:lpstr>Gaoler template</vt:lpstr>
      <vt:lpstr>PowerPoint Presentation</vt:lpstr>
      <vt:lpstr>PowerPoint Presentation</vt:lpstr>
      <vt:lpstr>PowerPoint Presentation</vt:lpstr>
      <vt:lpstr>Milestones in the realization</vt:lpstr>
      <vt:lpstr>PowerPoint Presentation</vt:lpstr>
      <vt:lpstr>PowerPoint Presentation</vt:lpstr>
      <vt:lpstr>Thank you,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Женя Йорданова</dc:creator>
  <cp:lastModifiedBy>Невена Стоянова Павлова</cp:lastModifiedBy>
  <cp:revision>21</cp:revision>
  <dcterms:modified xsi:type="dcterms:W3CDTF">2021-07-16T07:59:47Z</dcterms:modified>
</cp:coreProperties>
</file>