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3F954-50A9-D48C-2069-ADB877C1B5D3}" v="1435" dt="2020-04-27T20:07:13.217"/>
    <p1510:client id="{5026BDBF-CE7F-5563-C2E7-FBCC8E93E915}" v="321" dt="2020-05-01T01:47:17.519"/>
    <p1510:client id="{619570F9-83CF-0396-F529-77B67793559A}" v="98" dt="2020-04-27T19:23:30.964"/>
    <p1510:client id="{904CCA28-E3FF-0A79-CA8F-7D99168B8C31}" v="724" dt="2020-04-27T19:57:59.396"/>
    <p1510:client id="{A3B93B03-5422-1E54-F784-EC2346F5DA52}" v="67" dt="2020-04-30T21:42:59.794"/>
    <p1510:client id="{E50B81D6-91A1-5C8C-09A2-575AB4EA02B9}" v="587" dt="2020-04-30T21:38:20.491"/>
    <p1510:client id="{ED5182DD-A18A-3778-5DCF-4BC6E9793A9A}" v="103" dt="2020-04-30T23:35:1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77F85F-A66D-4C06-90FA-32002A1A0BB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B140FC-5CA4-4893-B40B-C10BE4B24AB6}">
      <dgm:prSet/>
      <dgm:spPr/>
      <dgm:t>
        <a:bodyPr/>
        <a:lstStyle/>
        <a:p>
          <a:r>
            <a:rPr lang="en-US" dirty="0"/>
            <a:t>We considered the idea about our project!</a:t>
          </a:r>
        </a:p>
      </dgm:t>
    </dgm:pt>
    <dgm:pt modelId="{C4281BE0-1FB9-4EE4-9716-006EFEFBE4C4}" type="parTrans" cxnId="{FD39EA1C-B2DA-437F-B033-55F8C2B98AD7}">
      <dgm:prSet/>
      <dgm:spPr/>
      <dgm:t>
        <a:bodyPr/>
        <a:lstStyle/>
        <a:p>
          <a:endParaRPr lang="en-US"/>
        </a:p>
      </dgm:t>
    </dgm:pt>
    <dgm:pt modelId="{B9D4DD68-CF54-4DC5-BDB4-2A547ED26A62}" type="sibTrans" cxnId="{FD39EA1C-B2DA-437F-B033-55F8C2B98AD7}">
      <dgm:prSet/>
      <dgm:spPr/>
      <dgm:t>
        <a:bodyPr/>
        <a:lstStyle/>
        <a:p>
          <a:endParaRPr lang="en-US"/>
        </a:p>
      </dgm:t>
    </dgm:pt>
    <dgm:pt modelId="{2311C933-AF46-46B6-81C7-DCD9A537D276}">
      <dgm:prSet/>
      <dgm:spPr/>
      <dgm:t>
        <a:bodyPr/>
        <a:lstStyle/>
        <a:p>
          <a:pPr rtl="0"/>
          <a:r>
            <a:rPr lang="en-US" dirty="0"/>
            <a:t>We made a decision about </a:t>
          </a:r>
          <a:r>
            <a:rPr lang="en-US" dirty="0">
              <a:latin typeface="Calibri Light" panose="020F0302020204030204"/>
            </a:rPr>
            <a:t>the</a:t>
          </a:r>
          <a:r>
            <a:rPr lang="en-US" dirty="0"/>
            <a:t> idea "</a:t>
          </a:r>
          <a:r>
            <a:rPr lang="en-US" dirty="0">
              <a:latin typeface="Calibri Light" panose="020F0302020204030204"/>
            </a:rPr>
            <a:t>Shoe shop</a:t>
          </a:r>
          <a:r>
            <a:rPr lang="en-US" dirty="0"/>
            <a:t>".</a:t>
          </a:r>
        </a:p>
      </dgm:t>
    </dgm:pt>
    <dgm:pt modelId="{C7A3BDC3-6199-4F09-9B4D-BBA03EC530E0}" type="parTrans" cxnId="{89766EA5-A867-491D-BC98-B06BB9E09398}">
      <dgm:prSet/>
      <dgm:spPr/>
      <dgm:t>
        <a:bodyPr/>
        <a:lstStyle/>
        <a:p>
          <a:endParaRPr lang="en-US"/>
        </a:p>
      </dgm:t>
    </dgm:pt>
    <dgm:pt modelId="{18BBDBE9-A9FE-4BC3-A3FE-88B2F0AB4E64}" type="sibTrans" cxnId="{89766EA5-A867-491D-BC98-B06BB9E09398}">
      <dgm:prSet/>
      <dgm:spPr/>
      <dgm:t>
        <a:bodyPr/>
        <a:lstStyle/>
        <a:p>
          <a:endParaRPr lang="en-US"/>
        </a:p>
      </dgm:t>
    </dgm:pt>
    <dgm:pt modelId="{F27C70EF-2CBE-42A2-BBCE-76CFCA58F01C}">
      <dgm:prSet/>
      <dgm:spPr/>
      <dgm:t>
        <a:bodyPr/>
        <a:lstStyle/>
        <a:p>
          <a:r>
            <a:rPr lang="en" dirty="0">
              <a:latin typeface="Consolas"/>
            </a:rPr>
            <a:t>We have allocated the tasks.</a:t>
          </a:r>
        </a:p>
      </dgm:t>
    </dgm:pt>
    <dgm:pt modelId="{4D91FDE8-3A7E-46AF-B74B-2C102C9119AF}" type="parTrans" cxnId="{E619C960-48AE-4F33-AA68-F442887E1A16}">
      <dgm:prSet/>
      <dgm:spPr/>
      <dgm:t>
        <a:bodyPr/>
        <a:lstStyle/>
        <a:p>
          <a:endParaRPr lang="en-US"/>
        </a:p>
      </dgm:t>
    </dgm:pt>
    <dgm:pt modelId="{1196A13C-060D-4839-B9FB-4430E6608709}" type="sibTrans" cxnId="{E619C960-48AE-4F33-AA68-F442887E1A16}">
      <dgm:prSet/>
      <dgm:spPr/>
      <dgm:t>
        <a:bodyPr/>
        <a:lstStyle/>
        <a:p>
          <a:endParaRPr lang="en-US"/>
        </a:p>
      </dgm:t>
    </dgm:pt>
    <dgm:pt modelId="{01DA43F5-7207-4004-8C4C-B96A17F2D16C}">
      <dgm:prSet/>
      <dgm:spPr/>
      <dgm:t>
        <a:bodyPr/>
        <a:lstStyle/>
        <a:p>
          <a:r>
            <a:rPr lang="en-US" dirty="0"/>
            <a:t>We have set a deadline for completing the tasks.</a:t>
          </a:r>
        </a:p>
      </dgm:t>
    </dgm:pt>
    <dgm:pt modelId="{CACC2690-2856-4711-83CA-DB39A14375BA}" type="parTrans" cxnId="{D57062E9-795B-4026-A68F-4D68D77E830D}">
      <dgm:prSet/>
      <dgm:spPr/>
      <dgm:t>
        <a:bodyPr/>
        <a:lstStyle/>
        <a:p>
          <a:endParaRPr lang="en-US"/>
        </a:p>
      </dgm:t>
    </dgm:pt>
    <dgm:pt modelId="{6209E335-47BB-4E92-97F1-354A38B1A85C}" type="sibTrans" cxnId="{D57062E9-795B-4026-A68F-4D68D77E830D}">
      <dgm:prSet/>
      <dgm:spPr/>
      <dgm:t>
        <a:bodyPr/>
        <a:lstStyle/>
        <a:p>
          <a:endParaRPr lang="en-US"/>
        </a:p>
      </dgm:t>
    </dgm:pt>
    <dgm:pt modelId="{AADD6E2F-CEB5-41E7-870D-44794842A079}">
      <dgm:prSet/>
      <dgm:spPr/>
      <dgm:t>
        <a:bodyPr/>
        <a:lstStyle/>
        <a:p>
          <a:r>
            <a:rPr lang="en-US" dirty="0"/>
            <a:t>Final changes to the code.</a:t>
          </a:r>
        </a:p>
      </dgm:t>
    </dgm:pt>
    <dgm:pt modelId="{EDF8FE50-E087-4614-94CD-B0905D14DE74}" type="parTrans" cxnId="{2605FC46-DDE5-45C4-98C0-1C90752B2980}">
      <dgm:prSet/>
      <dgm:spPr/>
      <dgm:t>
        <a:bodyPr/>
        <a:lstStyle/>
        <a:p>
          <a:endParaRPr lang="en-US"/>
        </a:p>
      </dgm:t>
    </dgm:pt>
    <dgm:pt modelId="{D8DDD832-680B-4632-AD63-FDC12ED77D8C}" type="sibTrans" cxnId="{2605FC46-DDE5-45C4-98C0-1C90752B2980}">
      <dgm:prSet/>
      <dgm:spPr/>
      <dgm:t>
        <a:bodyPr/>
        <a:lstStyle/>
        <a:p>
          <a:endParaRPr lang="en-US"/>
        </a:p>
      </dgm:t>
    </dgm:pt>
    <dgm:pt modelId="{6B5D0219-BB72-4630-9B60-C767F0E187F7}" type="pres">
      <dgm:prSet presAssocID="{7E77F85F-A66D-4C06-90FA-32002A1A0BB3}" presName="outerComposite" presStyleCnt="0">
        <dgm:presLayoutVars>
          <dgm:chMax val="5"/>
          <dgm:dir/>
          <dgm:resizeHandles val="exact"/>
        </dgm:presLayoutVars>
      </dgm:prSet>
      <dgm:spPr/>
    </dgm:pt>
    <dgm:pt modelId="{D44099F5-827A-45C7-B8A1-9AEECFEEFC58}" type="pres">
      <dgm:prSet presAssocID="{7E77F85F-A66D-4C06-90FA-32002A1A0BB3}" presName="dummyMaxCanvas" presStyleCnt="0">
        <dgm:presLayoutVars/>
      </dgm:prSet>
      <dgm:spPr/>
    </dgm:pt>
    <dgm:pt modelId="{EE87ABDC-D00C-44CC-A51A-1829702A5CE4}" type="pres">
      <dgm:prSet presAssocID="{7E77F85F-A66D-4C06-90FA-32002A1A0BB3}" presName="FiveNodes_1" presStyleLbl="node1" presStyleIdx="0" presStyleCnt="5">
        <dgm:presLayoutVars>
          <dgm:bulletEnabled val="1"/>
        </dgm:presLayoutVars>
      </dgm:prSet>
      <dgm:spPr/>
    </dgm:pt>
    <dgm:pt modelId="{BD1C5AED-7AC9-4EE9-8F87-BA0066F632F1}" type="pres">
      <dgm:prSet presAssocID="{7E77F85F-A66D-4C06-90FA-32002A1A0BB3}" presName="FiveNodes_2" presStyleLbl="node1" presStyleIdx="1" presStyleCnt="5">
        <dgm:presLayoutVars>
          <dgm:bulletEnabled val="1"/>
        </dgm:presLayoutVars>
      </dgm:prSet>
      <dgm:spPr/>
    </dgm:pt>
    <dgm:pt modelId="{B71B12CF-B32C-41C7-A528-F6B7BDC2635F}" type="pres">
      <dgm:prSet presAssocID="{7E77F85F-A66D-4C06-90FA-32002A1A0BB3}" presName="FiveNodes_3" presStyleLbl="node1" presStyleIdx="2" presStyleCnt="5">
        <dgm:presLayoutVars>
          <dgm:bulletEnabled val="1"/>
        </dgm:presLayoutVars>
      </dgm:prSet>
      <dgm:spPr/>
    </dgm:pt>
    <dgm:pt modelId="{13D7B401-5843-4492-9BDC-CF9F03A7B203}" type="pres">
      <dgm:prSet presAssocID="{7E77F85F-A66D-4C06-90FA-32002A1A0BB3}" presName="FiveNodes_4" presStyleLbl="node1" presStyleIdx="3" presStyleCnt="5">
        <dgm:presLayoutVars>
          <dgm:bulletEnabled val="1"/>
        </dgm:presLayoutVars>
      </dgm:prSet>
      <dgm:spPr/>
    </dgm:pt>
    <dgm:pt modelId="{8644A588-D968-4C35-9617-5723E608BAF4}" type="pres">
      <dgm:prSet presAssocID="{7E77F85F-A66D-4C06-90FA-32002A1A0BB3}" presName="FiveNodes_5" presStyleLbl="node1" presStyleIdx="4" presStyleCnt="5">
        <dgm:presLayoutVars>
          <dgm:bulletEnabled val="1"/>
        </dgm:presLayoutVars>
      </dgm:prSet>
      <dgm:spPr/>
    </dgm:pt>
    <dgm:pt modelId="{714C8554-348A-478C-B058-FFE96D0E889E}" type="pres">
      <dgm:prSet presAssocID="{7E77F85F-A66D-4C06-90FA-32002A1A0BB3}" presName="FiveConn_1-2" presStyleLbl="fgAccFollowNode1" presStyleIdx="0" presStyleCnt="4">
        <dgm:presLayoutVars>
          <dgm:bulletEnabled val="1"/>
        </dgm:presLayoutVars>
      </dgm:prSet>
      <dgm:spPr/>
    </dgm:pt>
    <dgm:pt modelId="{8F64D1FD-9F16-45C7-B168-35D7FE5E2082}" type="pres">
      <dgm:prSet presAssocID="{7E77F85F-A66D-4C06-90FA-32002A1A0BB3}" presName="FiveConn_2-3" presStyleLbl="fgAccFollowNode1" presStyleIdx="1" presStyleCnt="4">
        <dgm:presLayoutVars>
          <dgm:bulletEnabled val="1"/>
        </dgm:presLayoutVars>
      </dgm:prSet>
      <dgm:spPr/>
    </dgm:pt>
    <dgm:pt modelId="{A221DF5D-9243-482F-82E9-E04101E19C7A}" type="pres">
      <dgm:prSet presAssocID="{7E77F85F-A66D-4C06-90FA-32002A1A0BB3}" presName="FiveConn_3-4" presStyleLbl="fgAccFollowNode1" presStyleIdx="2" presStyleCnt="4">
        <dgm:presLayoutVars>
          <dgm:bulletEnabled val="1"/>
        </dgm:presLayoutVars>
      </dgm:prSet>
      <dgm:spPr/>
    </dgm:pt>
    <dgm:pt modelId="{F6577579-D21A-4EC4-B872-4B6F70EB3176}" type="pres">
      <dgm:prSet presAssocID="{7E77F85F-A66D-4C06-90FA-32002A1A0BB3}" presName="FiveConn_4-5" presStyleLbl="fgAccFollowNode1" presStyleIdx="3" presStyleCnt="4">
        <dgm:presLayoutVars>
          <dgm:bulletEnabled val="1"/>
        </dgm:presLayoutVars>
      </dgm:prSet>
      <dgm:spPr/>
    </dgm:pt>
    <dgm:pt modelId="{C1860676-98B1-4DA7-A3D7-701D071D03FC}" type="pres">
      <dgm:prSet presAssocID="{7E77F85F-A66D-4C06-90FA-32002A1A0BB3}" presName="FiveNodes_1_text" presStyleLbl="node1" presStyleIdx="4" presStyleCnt="5">
        <dgm:presLayoutVars>
          <dgm:bulletEnabled val="1"/>
        </dgm:presLayoutVars>
      </dgm:prSet>
      <dgm:spPr/>
    </dgm:pt>
    <dgm:pt modelId="{3E9DBE45-E3C0-4403-96E8-A97592926806}" type="pres">
      <dgm:prSet presAssocID="{7E77F85F-A66D-4C06-90FA-32002A1A0BB3}" presName="FiveNodes_2_text" presStyleLbl="node1" presStyleIdx="4" presStyleCnt="5">
        <dgm:presLayoutVars>
          <dgm:bulletEnabled val="1"/>
        </dgm:presLayoutVars>
      </dgm:prSet>
      <dgm:spPr/>
    </dgm:pt>
    <dgm:pt modelId="{905B79A3-8A25-4562-BFBF-98E7C22A2136}" type="pres">
      <dgm:prSet presAssocID="{7E77F85F-A66D-4C06-90FA-32002A1A0BB3}" presName="FiveNodes_3_text" presStyleLbl="node1" presStyleIdx="4" presStyleCnt="5">
        <dgm:presLayoutVars>
          <dgm:bulletEnabled val="1"/>
        </dgm:presLayoutVars>
      </dgm:prSet>
      <dgm:spPr/>
    </dgm:pt>
    <dgm:pt modelId="{F30F6AB6-D239-4DF2-B4F7-9B1594813F39}" type="pres">
      <dgm:prSet presAssocID="{7E77F85F-A66D-4C06-90FA-32002A1A0BB3}" presName="FiveNodes_4_text" presStyleLbl="node1" presStyleIdx="4" presStyleCnt="5">
        <dgm:presLayoutVars>
          <dgm:bulletEnabled val="1"/>
        </dgm:presLayoutVars>
      </dgm:prSet>
      <dgm:spPr/>
    </dgm:pt>
    <dgm:pt modelId="{DEB81089-57DC-44A9-ABA7-B56A73E78035}" type="pres">
      <dgm:prSet presAssocID="{7E77F85F-A66D-4C06-90FA-32002A1A0BB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A2E1304-2838-4193-B29A-44B6203AFA35}" type="presOf" srcId="{18BBDBE9-A9FE-4BC3-A3FE-88B2F0AB4E64}" destId="{8F64D1FD-9F16-45C7-B168-35D7FE5E2082}" srcOrd="0" destOrd="0" presId="urn:microsoft.com/office/officeart/2005/8/layout/vProcess5"/>
    <dgm:cxn modelId="{0E3F6A10-4FC0-4D7E-ACFF-5B80F20159B5}" type="presOf" srcId="{B9D4DD68-CF54-4DC5-BDB4-2A547ED26A62}" destId="{714C8554-348A-478C-B058-FFE96D0E889E}" srcOrd="0" destOrd="0" presId="urn:microsoft.com/office/officeart/2005/8/layout/vProcess5"/>
    <dgm:cxn modelId="{FD39EA1C-B2DA-437F-B033-55F8C2B98AD7}" srcId="{7E77F85F-A66D-4C06-90FA-32002A1A0BB3}" destId="{C6B140FC-5CA4-4893-B40B-C10BE4B24AB6}" srcOrd="0" destOrd="0" parTransId="{C4281BE0-1FB9-4EE4-9716-006EFEFBE4C4}" sibTransId="{B9D4DD68-CF54-4DC5-BDB4-2A547ED26A62}"/>
    <dgm:cxn modelId="{E619C960-48AE-4F33-AA68-F442887E1A16}" srcId="{7E77F85F-A66D-4C06-90FA-32002A1A0BB3}" destId="{F27C70EF-2CBE-42A2-BBCE-76CFCA58F01C}" srcOrd="2" destOrd="0" parTransId="{4D91FDE8-3A7E-46AF-B74B-2C102C9119AF}" sibTransId="{1196A13C-060D-4839-B9FB-4430E6608709}"/>
    <dgm:cxn modelId="{1EE64061-1298-4F51-8699-5B867BD2604F}" type="presOf" srcId="{F27C70EF-2CBE-42A2-BBCE-76CFCA58F01C}" destId="{B71B12CF-B32C-41C7-A528-F6B7BDC2635F}" srcOrd="0" destOrd="0" presId="urn:microsoft.com/office/officeart/2005/8/layout/vProcess5"/>
    <dgm:cxn modelId="{91D12045-15B5-492F-9CBD-B651EEB770E0}" type="presOf" srcId="{01DA43F5-7207-4004-8C4C-B96A17F2D16C}" destId="{F30F6AB6-D239-4DF2-B4F7-9B1594813F39}" srcOrd="1" destOrd="0" presId="urn:microsoft.com/office/officeart/2005/8/layout/vProcess5"/>
    <dgm:cxn modelId="{2605FC46-DDE5-45C4-98C0-1C90752B2980}" srcId="{7E77F85F-A66D-4C06-90FA-32002A1A0BB3}" destId="{AADD6E2F-CEB5-41E7-870D-44794842A079}" srcOrd="4" destOrd="0" parTransId="{EDF8FE50-E087-4614-94CD-B0905D14DE74}" sibTransId="{D8DDD832-680B-4632-AD63-FDC12ED77D8C}"/>
    <dgm:cxn modelId="{B6E6244B-15C5-40F8-87F1-07A1E9CAC3E9}" type="presOf" srcId="{AADD6E2F-CEB5-41E7-870D-44794842A079}" destId="{8644A588-D968-4C35-9617-5723E608BAF4}" srcOrd="0" destOrd="0" presId="urn:microsoft.com/office/officeart/2005/8/layout/vProcess5"/>
    <dgm:cxn modelId="{BD0ED44B-F063-4ACF-98BB-867118F50443}" type="presOf" srcId="{2311C933-AF46-46B6-81C7-DCD9A537D276}" destId="{3E9DBE45-E3C0-4403-96E8-A97592926806}" srcOrd="1" destOrd="0" presId="urn:microsoft.com/office/officeart/2005/8/layout/vProcess5"/>
    <dgm:cxn modelId="{25CC8D7C-C221-4433-BD7C-69716E4FEB6F}" type="presOf" srcId="{2311C933-AF46-46B6-81C7-DCD9A537D276}" destId="{BD1C5AED-7AC9-4EE9-8F87-BA0066F632F1}" srcOrd="0" destOrd="0" presId="urn:microsoft.com/office/officeart/2005/8/layout/vProcess5"/>
    <dgm:cxn modelId="{F681DB88-77D2-440C-9B90-D0D112A5F6DC}" type="presOf" srcId="{C6B140FC-5CA4-4893-B40B-C10BE4B24AB6}" destId="{C1860676-98B1-4DA7-A3D7-701D071D03FC}" srcOrd="1" destOrd="0" presId="urn:microsoft.com/office/officeart/2005/8/layout/vProcess5"/>
    <dgm:cxn modelId="{C19D5696-327C-4A31-A47B-285BD6FD96D1}" type="presOf" srcId="{01DA43F5-7207-4004-8C4C-B96A17F2D16C}" destId="{13D7B401-5843-4492-9BDC-CF9F03A7B203}" srcOrd="0" destOrd="0" presId="urn:microsoft.com/office/officeart/2005/8/layout/vProcess5"/>
    <dgm:cxn modelId="{89766EA5-A867-491D-BC98-B06BB9E09398}" srcId="{7E77F85F-A66D-4C06-90FA-32002A1A0BB3}" destId="{2311C933-AF46-46B6-81C7-DCD9A537D276}" srcOrd="1" destOrd="0" parTransId="{C7A3BDC3-6199-4F09-9B4D-BBA03EC530E0}" sibTransId="{18BBDBE9-A9FE-4BC3-A3FE-88B2F0AB4E64}"/>
    <dgm:cxn modelId="{CB7555C6-E405-4C9C-8BDC-CC9D328C2CB0}" type="presOf" srcId="{F27C70EF-2CBE-42A2-BBCE-76CFCA58F01C}" destId="{905B79A3-8A25-4562-BFBF-98E7C22A2136}" srcOrd="1" destOrd="0" presId="urn:microsoft.com/office/officeart/2005/8/layout/vProcess5"/>
    <dgm:cxn modelId="{B9D34FCB-93FC-454C-9D4A-996470704D07}" type="presOf" srcId="{C6B140FC-5CA4-4893-B40B-C10BE4B24AB6}" destId="{EE87ABDC-D00C-44CC-A51A-1829702A5CE4}" srcOrd="0" destOrd="0" presId="urn:microsoft.com/office/officeart/2005/8/layout/vProcess5"/>
    <dgm:cxn modelId="{B918B6DB-01AA-4D70-9C2A-AF037E45DB5A}" type="presOf" srcId="{7E77F85F-A66D-4C06-90FA-32002A1A0BB3}" destId="{6B5D0219-BB72-4630-9B60-C767F0E187F7}" srcOrd="0" destOrd="0" presId="urn:microsoft.com/office/officeart/2005/8/layout/vProcess5"/>
    <dgm:cxn modelId="{D321F1E7-6531-4728-9099-0852156FEAAB}" type="presOf" srcId="{1196A13C-060D-4839-B9FB-4430E6608709}" destId="{A221DF5D-9243-482F-82E9-E04101E19C7A}" srcOrd="0" destOrd="0" presId="urn:microsoft.com/office/officeart/2005/8/layout/vProcess5"/>
    <dgm:cxn modelId="{D57062E9-795B-4026-A68F-4D68D77E830D}" srcId="{7E77F85F-A66D-4C06-90FA-32002A1A0BB3}" destId="{01DA43F5-7207-4004-8C4C-B96A17F2D16C}" srcOrd="3" destOrd="0" parTransId="{CACC2690-2856-4711-83CA-DB39A14375BA}" sibTransId="{6209E335-47BB-4E92-97F1-354A38B1A85C}"/>
    <dgm:cxn modelId="{957DB7F3-D945-42A5-A248-49E1C3524559}" type="presOf" srcId="{6209E335-47BB-4E92-97F1-354A38B1A85C}" destId="{F6577579-D21A-4EC4-B872-4B6F70EB3176}" srcOrd="0" destOrd="0" presId="urn:microsoft.com/office/officeart/2005/8/layout/vProcess5"/>
    <dgm:cxn modelId="{5F76BDFC-0A7C-46CA-B937-3073FE4EAD4E}" type="presOf" srcId="{AADD6E2F-CEB5-41E7-870D-44794842A079}" destId="{DEB81089-57DC-44A9-ABA7-B56A73E78035}" srcOrd="1" destOrd="0" presId="urn:microsoft.com/office/officeart/2005/8/layout/vProcess5"/>
    <dgm:cxn modelId="{3DC2AA27-2E83-41B2-B633-82AFAB6743C7}" type="presParOf" srcId="{6B5D0219-BB72-4630-9B60-C767F0E187F7}" destId="{D44099F5-827A-45C7-B8A1-9AEECFEEFC58}" srcOrd="0" destOrd="0" presId="urn:microsoft.com/office/officeart/2005/8/layout/vProcess5"/>
    <dgm:cxn modelId="{6D9AF60E-4121-4DEB-B61B-391D08A7965C}" type="presParOf" srcId="{6B5D0219-BB72-4630-9B60-C767F0E187F7}" destId="{EE87ABDC-D00C-44CC-A51A-1829702A5CE4}" srcOrd="1" destOrd="0" presId="urn:microsoft.com/office/officeart/2005/8/layout/vProcess5"/>
    <dgm:cxn modelId="{3097562A-45FA-41A0-8D13-53741C11102A}" type="presParOf" srcId="{6B5D0219-BB72-4630-9B60-C767F0E187F7}" destId="{BD1C5AED-7AC9-4EE9-8F87-BA0066F632F1}" srcOrd="2" destOrd="0" presId="urn:microsoft.com/office/officeart/2005/8/layout/vProcess5"/>
    <dgm:cxn modelId="{485B161A-D724-4F09-8BD2-94220E3B547E}" type="presParOf" srcId="{6B5D0219-BB72-4630-9B60-C767F0E187F7}" destId="{B71B12CF-B32C-41C7-A528-F6B7BDC2635F}" srcOrd="3" destOrd="0" presId="urn:microsoft.com/office/officeart/2005/8/layout/vProcess5"/>
    <dgm:cxn modelId="{FE43E8DB-E7FD-4D11-95B0-06B34B116CB5}" type="presParOf" srcId="{6B5D0219-BB72-4630-9B60-C767F0E187F7}" destId="{13D7B401-5843-4492-9BDC-CF9F03A7B203}" srcOrd="4" destOrd="0" presId="urn:microsoft.com/office/officeart/2005/8/layout/vProcess5"/>
    <dgm:cxn modelId="{EEF713A6-E299-40AB-A537-FE1867132193}" type="presParOf" srcId="{6B5D0219-BB72-4630-9B60-C767F0E187F7}" destId="{8644A588-D968-4C35-9617-5723E608BAF4}" srcOrd="5" destOrd="0" presId="urn:microsoft.com/office/officeart/2005/8/layout/vProcess5"/>
    <dgm:cxn modelId="{73963415-2C6D-4BBE-9AAE-0BA12D2FD460}" type="presParOf" srcId="{6B5D0219-BB72-4630-9B60-C767F0E187F7}" destId="{714C8554-348A-478C-B058-FFE96D0E889E}" srcOrd="6" destOrd="0" presId="urn:microsoft.com/office/officeart/2005/8/layout/vProcess5"/>
    <dgm:cxn modelId="{38A24B42-EC4C-4CC6-A590-BB1DB44140A0}" type="presParOf" srcId="{6B5D0219-BB72-4630-9B60-C767F0E187F7}" destId="{8F64D1FD-9F16-45C7-B168-35D7FE5E2082}" srcOrd="7" destOrd="0" presId="urn:microsoft.com/office/officeart/2005/8/layout/vProcess5"/>
    <dgm:cxn modelId="{CD13BA85-ABAF-4F6D-A6FA-44405BA13612}" type="presParOf" srcId="{6B5D0219-BB72-4630-9B60-C767F0E187F7}" destId="{A221DF5D-9243-482F-82E9-E04101E19C7A}" srcOrd="8" destOrd="0" presId="urn:microsoft.com/office/officeart/2005/8/layout/vProcess5"/>
    <dgm:cxn modelId="{1A526B7A-999D-42C2-8899-BB8A43973022}" type="presParOf" srcId="{6B5D0219-BB72-4630-9B60-C767F0E187F7}" destId="{F6577579-D21A-4EC4-B872-4B6F70EB3176}" srcOrd="9" destOrd="0" presId="urn:microsoft.com/office/officeart/2005/8/layout/vProcess5"/>
    <dgm:cxn modelId="{D365B7E2-CC7A-40F5-9FCC-6682BA03DA2D}" type="presParOf" srcId="{6B5D0219-BB72-4630-9B60-C767F0E187F7}" destId="{C1860676-98B1-4DA7-A3D7-701D071D03FC}" srcOrd="10" destOrd="0" presId="urn:microsoft.com/office/officeart/2005/8/layout/vProcess5"/>
    <dgm:cxn modelId="{E0A6446F-E8C2-4BB0-8AFF-032B90F9C46B}" type="presParOf" srcId="{6B5D0219-BB72-4630-9B60-C767F0E187F7}" destId="{3E9DBE45-E3C0-4403-96E8-A97592926806}" srcOrd="11" destOrd="0" presId="urn:microsoft.com/office/officeart/2005/8/layout/vProcess5"/>
    <dgm:cxn modelId="{0AE98BE9-243D-4B09-A5B5-8A1C6AD0E6B0}" type="presParOf" srcId="{6B5D0219-BB72-4630-9B60-C767F0E187F7}" destId="{905B79A3-8A25-4562-BFBF-98E7C22A2136}" srcOrd="12" destOrd="0" presId="urn:microsoft.com/office/officeart/2005/8/layout/vProcess5"/>
    <dgm:cxn modelId="{B5F3CD4A-183F-45D4-B395-E97440DBDEDE}" type="presParOf" srcId="{6B5D0219-BB72-4630-9B60-C767F0E187F7}" destId="{F30F6AB6-D239-4DF2-B4F7-9B1594813F39}" srcOrd="13" destOrd="0" presId="urn:microsoft.com/office/officeart/2005/8/layout/vProcess5"/>
    <dgm:cxn modelId="{AFD34082-53D1-42B9-8E09-EADD8BC5AFB4}" type="presParOf" srcId="{6B5D0219-BB72-4630-9B60-C767F0E187F7}" destId="{DEB81089-57DC-44A9-ABA7-B56A73E780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7837B9-C05E-4B8A-AE5B-A50F118CAA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5DA36E-5950-4622-B193-93EDFD8079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/>
            </a:rPr>
            <a:t>Make</a:t>
          </a:r>
          <a:r>
            <a:rPr lang="en-US" b="0" i="0" u="none" strike="noStrike" cap="none" baseline="0" noProof="0" dirty="0">
              <a:latin typeface="Calibri Light"/>
              <a:cs typeface="Calibri Light"/>
            </a:rPr>
            <a:t> </a:t>
          </a:r>
          <a:r>
            <a:rPr lang="en-US" dirty="0">
              <a:latin typeface="Calibri Light" panose="020F0302020204030204"/>
            </a:rPr>
            <a:t>order</a:t>
          </a:r>
          <a:endParaRPr lang="en-US" dirty="0"/>
        </a:p>
      </dgm:t>
    </dgm:pt>
    <dgm:pt modelId="{644DCD9E-818D-45A8-B1F1-C97746E5741C}" type="parTrans" cxnId="{68F3C386-D0F4-4909-8402-37729FF7A642}">
      <dgm:prSet/>
      <dgm:spPr/>
      <dgm:t>
        <a:bodyPr/>
        <a:lstStyle/>
        <a:p>
          <a:endParaRPr lang="en-US"/>
        </a:p>
      </dgm:t>
    </dgm:pt>
    <dgm:pt modelId="{8B3A11C2-F547-46F9-A0F7-1661B45CB8C9}" type="sibTrans" cxnId="{68F3C386-D0F4-4909-8402-37729FF7A642}">
      <dgm:prSet/>
      <dgm:spPr/>
      <dgm:t>
        <a:bodyPr/>
        <a:lstStyle/>
        <a:p>
          <a:endParaRPr lang="en-US"/>
        </a:p>
      </dgm:t>
    </dgm:pt>
    <dgm:pt modelId="{749E43AE-E765-450C-8933-18BE600684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Edit order</a:t>
          </a:r>
          <a:endParaRPr lang="en-US" dirty="0"/>
        </a:p>
      </dgm:t>
    </dgm:pt>
    <dgm:pt modelId="{26113B9E-9348-4103-8E65-A84E875469A0}" type="parTrans" cxnId="{77874494-3A8F-42D5-8AFE-BF1BB08DD9C5}">
      <dgm:prSet/>
      <dgm:spPr/>
      <dgm:t>
        <a:bodyPr/>
        <a:lstStyle/>
        <a:p>
          <a:endParaRPr lang="en-US"/>
        </a:p>
      </dgm:t>
    </dgm:pt>
    <dgm:pt modelId="{744A935B-514E-4912-98DB-731E38997211}" type="sibTrans" cxnId="{77874494-3A8F-42D5-8AFE-BF1BB08DD9C5}">
      <dgm:prSet/>
      <dgm:spPr/>
      <dgm:t>
        <a:bodyPr/>
        <a:lstStyle/>
        <a:p>
          <a:endParaRPr lang="en-US"/>
        </a:p>
      </dgm:t>
    </dgm:pt>
    <dgm:pt modelId="{5985CF9D-3210-4937-8184-0C08EC1CA3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View cart</a:t>
          </a:r>
          <a:endParaRPr lang="en-US" dirty="0"/>
        </a:p>
      </dgm:t>
    </dgm:pt>
    <dgm:pt modelId="{7DDAF2D3-ADD8-453A-A40E-0631F459D3A2}" type="parTrans" cxnId="{8CB84FCF-8853-4F63-A6E7-2EE5DD0D1E2E}">
      <dgm:prSet/>
      <dgm:spPr/>
      <dgm:t>
        <a:bodyPr/>
        <a:lstStyle/>
        <a:p>
          <a:endParaRPr lang="en-US"/>
        </a:p>
      </dgm:t>
    </dgm:pt>
    <dgm:pt modelId="{DEE0FA26-9F50-4975-8AAB-04F5098F1C5D}" type="sibTrans" cxnId="{8CB84FCF-8853-4F63-A6E7-2EE5DD0D1E2E}">
      <dgm:prSet/>
      <dgm:spPr/>
      <dgm:t>
        <a:bodyPr/>
        <a:lstStyle/>
        <a:p>
          <a:endParaRPr lang="en-US"/>
        </a:p>
      </dgm:t>
    </dgm:pt>
    <dgm:pt modelId="{67050840-E3FA-4B8C-9014-7CFA8CB8285D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/>
            </a:rPr>
            <a:t>Sign up</a:t>
          </a:r>
        </a:p>
      </dgm:t>
    </dgm:pt>
    <dgm:pt modelId="{F96FD090-DCD2-46FB-81B8-3DCB00A0F0DD}" type="parTrans" cxnId="{6CBEEB46-9982-4F3C-9DCF-1D6A1464AD72}">
      <dgm:prSet/>
      <dgm:spPr/>
    </dgm:pt>
    <dgm:pt modelId="{7DDE4529-E794-4E65-BD9B-6FE4432BBF87}" type="sibTrans" cxnId="{6CBEEB46-9982-4F3C-9DCF-1D6A1464AD72}">
      <dgm:prSet/>
      <dgm:spPr/>
    </dgm:pt>
    <dgm:pt modelId="{1B8D9FA7-469D-4095-B991-4CBB9C036592}" type="pres">
      <dgm:prSet presAssocID="{4E7837B9-C05E-4B8A-AE5B-A50F118CAA3B}" presName="root" presStyleCnt="0">
        <dgm:presLayoutVars>
          <dgm:dir/>
          <dgm:resizeHandles val="exact"/>
        </dgm:presLayoutVars>
      </dgm:prSet>
      <dgm:spPr/>
    </dgm:pt>
    <dgm:pt modelId="{507A2813-A953-44D3-8FF5-7E9971A7D747}" type="pres">
      <dgm:prSet presAssocID="{67050840-E3FA-4B8C-9014-7CFA8CB8285D}" presName="compNode" presStyleCnt="0"/>
      <dgm:spPr/>
    </dgm:pt>
    <dgm:pt modelId="{061B82FB-55F2-4C84-8932-6EBC8F6D7AF0}" type="pres">
      <dgm:prSet presAssocID="{67050840-E3FA-4B8C-9014-7CFA8CB8285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A29C69-318D-4108-A24A-9D03076A5816}" type="pres">
      <dgm:prSet presAssocID="{67050840-E3FA-4B8C-9014-7CFA8CB8285D}" presName="iconRect" presStyleLbl="node1" presStyleIdx="0" presStyleCnt="4"/>
      <dgm:spPr/>
    </dgm:pt>
    <dgm:pt modelId="{5FFB83EE-0187-4253-8C93-9434472FD349}" type="pres">
      <dgm:prSet presAssocID="{67050840-E3FA-4B8C-9014-7CFA8CB8285D}" presName="spaceRect" presStyleCnt="0"/>
      <dgm:spPr/>
    </dgm:pt>
    <dgm:pt modelId="{C8A8B46E-69FA-41DE-818F-C5758BF9EB65}" type="pres">
      <dgm:prSet presAssocID="{67050840-E3FA-4B8C-9014-7CFA8CB8285D}" presName="textRect" presStyleLbl="revTx" presStyleIdx="0" presStyleCnt="4">
        <dgm:presLayoutVars>
          <dgm:chMax val="1"/>
          <dgm:chPref val="1"/>
        </dgm:presLayoutVars>
      </dgm:prSet>
      <dgm:spPr/>
    </dgm:pt>
    <dgm:pt modelId="{3CEB3129-5D87-4682-A2D5-32BE79B3E2C4}" type="pres">
      <dgm:prSet presAssocID="{7DDE4529-E794-4E65-BD9B-6FE4432BBF87}" presName="sibTrans" presStyleCnt="0"/>
      <dgm:spPr/>
    </dgm:pt>
    <dgm:pt modelId="{8A7B2AED-B626-4AEE-A7CD-7A86E2290944}" type="pres">
      <dgm:prSet presAssocID="{7E5DA36E-5950-4622-B193-93EDFD80792B}" presName="compNode" presStyleCnt="0"/>
      <dgm:spPr/>
    </dgm:pt>
    <dgm:pt modelId="{729B2BB7-1EE1-421D-83E6-0F4162D96588}" type="pres">
      <dgm:prSet presAssocID="{7E5DA36E-5950-4622-B193-93EDFD80792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1047B2-2F46-4BF4-988C-073A5694668B}" type="pres">
      <dgm:prSet presAssocID="{7E5DA36E-5950-4622-B193-93EDFD80792B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3CC958-AA85-418C-904A-628AFDE4B0DA}" type="pres">
      <dgm:prSet presAssocID="{7E5DA36E-5950-4622-B193-93EDFD80792B}" presName="spaceRect" presStyleCnt="0"/>
      <dgm:spPr/>
    </dgm:pt>
    <dgm:pt modelId="{42EC70D3-858D-42C9-90A3-D04575716886}" type="pres">
      <dgm:prSet presAssocID="{7E5DA36E-5950-4622-B193-93EDFD80792B}" presName="textRect" presStyleLbl="revTx" presStyleIdx="1" presStyleCnt="4">
        <dgm:presLayoutVars>
          <dgm:chMax val="1"/>
          <dgm:chPref val="1"/>
        </dgm:presLayoutVars>
      </dgm:prSet>
      <dgm:spPr/>
    </dgm:pt>
    <dgm:pt modelId="{45C6F9FD-7F42-436F-8B38-C2B67155B8E6}" type="pres">
      <dgm:prSet presAssocID="{8B3A11C2-F547-46F9-A0F7-1661B45CB8C9}" presName="sibTrans" presStyleCnt="0"/>
      <dgm:spPr/>
    </dgm:pt>
    <dgm:pt modelId="{A41494ED-2FFA-4319-B8A2-E522A0021CD0}" type="pres">
      <dgm:prSet presAssocID="{749E43AE-E765-450C-8933-18BE600684DD}" presName="compNode" presStyleCnt="0"/>
      <dgm:spPr/>
    </dgm:pt>
    <dgm:pt modelId="{FD8A16F7-BDDD-4944-BD92-736212955D81}" type="pres">
      <dgm:prSet presAssocID="{749E43AE-E765-450C-8933-18BE600684D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26FCFA5-CD5F-43B1-AA16-C8112C831247}" type="pres">
      <dgm:prSet presAssocID="{749E43AE-E765-450C-8933-18BE600684DD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9B0B8A-7621-490F-BCFF-E57618DF7D89}" type="pres">
      <dgm:prSet presAssocID="{749E43AE-E765-450C-8933-18BE600684DD}" presName="spaceRect" presStyleCnt="0"/>
      <dgm:spPr/>
    </dgm:pt>
    <dgm:pt modelId="{D088EEDC-1411-4DEC-9972-A67335300B34}" type="pres">
      <dgm:prSet presAssocID="{749E43AE-E765-450C-8933-18BE600684DD}" presName="textRect" presStyleLbl="revTx" presStyleIdx="2" presStyleCnt="4">
        <dgm:presLayoutVars>
          <dgm:chMax val="1"/>
          <dgm:chPref val="1"/>
        </dgm:presLayoutVars>
      </dgm:prSet>
      <dgm:spPr/>
    </dgm:pt>
    <dgm:pt modelId="{6EF8FDF4-7BC1-48F4-A90D-D5951F5F8ADE}" type="pres">
      <dgm:prSet presAssocID="{744A935B-514E-4912-98DB-731E38997211}" presName="sibTrans" presStyleCnt="0"/>
      <dgm:spPr/>
    </dgm:pt>
    <dgm:pt modelId="{AFC0405F-BBA9-43AE-96C0-A1882B83D8D4}" type="pres">
      <dgm:prSet presAssocID="{5985CF9D-3210-4937-8184-0C08EC1CA3F4}" presName="compNode" presStyleCnt="0"/>
      <dgm:spPr/>
    </dgm:pt>
    <dgm:pt modelId="{13A26383-7718-4530-8FE9-812A8DBEA6FB}" type="pres">
      <dgm:prSet presAssocID="{5985CF9D-3210-4937-8184-0C08EC1CA3F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07B103-79CB-4479-BFE6-602286E0C514}" type="pres">
      <dgm:prSet presAssocID="{5985CF9D-3210-4937-8184-0C08EC1CA3F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84C6928-7367-4217-AE91-EB219B419F3A}" type="pres">
      <dgm:prSet presAssocID="{5985CF9D-3210-4937-8184-0C08EC1CA3F4}" presName="spaceRect" presStyleCnt="0"/>
      <dgm:spPr/>
    </dgm:pt>
    <dgm:pt modelId="{847D1E89-8543-4AA5-8352-001290E014E8}" type="pres">
      <dgm:prSet presAssocID="{5985CF9D-3210-4937-8184-0C08EC1CA3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67AA10-E5F8-4F04-90E3-A7362712DD12}" type="presOf" srcId="{7E5DA36E-5950-4622-B193-93EDFD80792B}" destId="{42EC70D3-858D-42C9-90A3-D04575716886}" srcOrd="0" destOrd="0" presId="urn:microsoft.com/office/officeart/2018/5/layout/IconLeafLabelList"/>
    <dgm:cxn modelId="{2F926960-5F7E-4C90-9C0E-5C1292514F26}" type="presOf" srcId="{4E7837B9-C05E-4B8A-AE5B-A50F118CAA3B}" destId="{1B8D9FA7-469D-4095-B991-4CBB9C036592}" srcOrd="0" destOrd="0" presId="urn:microsoft.com/office/officeart/2018/5/layout/IconLeafLabelList"/>
    <dgm:cxn modelId="{6CBEEB46-9982-4F3C-9DCF-1D6A1464AD72}" srcId="{4E7837B9-C05E-4B8A-AE5B-A50F118CAA3B}" destId="{67050840-E3FA-4B8C-9014-7CFA8CB8285D}" srcOrd="0" destOrd="0" parTransId="{F96FD090-DCD2-46FB-81B8-3DCB00A0F0DD}" sibTransId="{7DDE4529-E794-4E65-BD9B-6FE4432BBF87}"/>
    <dgm:cxn modelId="{A7AE9679-6868-4162-A171-0D911C8C22F3}" type="presOf" srcId="{5985CF9D-3210-4937-8184-0C08EC1CA3F4}" destId="{847D1E89-8543-4AA5-8352-001290E014E8}" srcOrd="0" destOrd="0" presId="urn:microsoft.com/office/officeart/2018/5/layout/IconLeafLabelList"/>
    <dgm:cxn modelId="{68F3C386-D0F4-4909-8402-37729FF7A642}" srcId="{4E7837B9-C05E-4B8A-AE5B-A50F118CAA3B}" destId="{7E5DA36E-5950-4622-B193-93EDFD80792B}" srcOrd="1" destOrd="0" parTransId="{644DCD9E-818D-45A8-B1F1-C97746E5741C}" sibTransId="{8B3A11C2-F547-46F9-A0F7-1661B45CB8C9}"/>
    <dgm:cxn modelId="{77874494-3A8F-42D5-8AFE-BF1BB08DD9C5}" srcId="{4E7837B9-C05E-4B8A-AE5B-A50F118CAA3B}" destId="{749E43AE-E765-450C-8933-18BE600684DD}" srcOrd="2" destOrd="0" parTransId="{26113B9E-9348-4103-8E65-A84E875469A0}" sibTransId="{744A935B-514E-4912-98DB-731E38997211}"/>
    <dgm:cxn modelId="{B5548F95-92E7-406C-B74B-4C2C16FB5C91}" type="presOf" srcId="{749E43AE-E765-450C-8933-18BE600684DD}" destId="{D088EEDC-1411-4DEC-9972-A67335300B34}" srcOrd="0" destOrd="0" presId="urn:microsoft.com/office/officeart/2018/5/layout/IconLeafLabelList"/>
    <dgm:cxn modelId="{CA100EAF-E2E1-4C67-99EA-8C444B8A409F}" type="presOf" srcId="{67050840-E3FA-4B8C-9014-7CFA8CB8285D}" destId="{C8A8B46E-69FA-41DE-818F-C5758BF9EB65}" srcOrd="0" destOrd="0" presId="urn:microsoft.com/office/officeart/2018/5/layout/IconLeafLabelList"/>
    <dgm:cxn modelId="{8CB84FCF-8853-4F63-A6E7-2EE5DD0D1E2E}" srcId="{4E7837B9-C05E-4B8A-AE5B-A50F118CAA3B}" destId="{5985CF9D-3210-4937-8184-0C08EC1CA3F4}" srcOrd="3" destOrd="0" parTransId="{7DDAF2D3-ADD8-453A-A40E-0631F459D3A2}" sibTransId="{DEE0FA26-9F50-4975-8AAB-04F5098F1C5D}"/>
    <dgm:cxn modelId="{CB2BE88D-AD43-4AB8-AF74-8AAFA3424EE6}" type="presParOf" srcId="{1B8D9FA7-469D-4095-B991-4CBB9C036592}" destId="{507A2813-A953-44D3-8FF5-7E9971A7D747}" srcOrd="0" destOrd="0" presId="urn:microsoft.com/office/officeart/2018/5/layout/IconLeafLabelList"/>
    <dgm:cxn modelId="{B0D37D09-0052-4D5B-9184-C24570128D9D}" type="presParOf" srcId="{507A2813-A953-44D3-8FF5-7E9971A7D747}" destId="{061B82FB-55F2-4C84-8932-6EBC8F6D7AF0}" srcOrd="0" destOrd="0" presId="urn:microsoft.com/office/officeart/2018/5/layout/IconLeafLabelList"/>
    <dgm:cxn modelId="{7F718B89-077D-4CA6-BBC7-A1C1E577448B}" type="presParOf" srcId="{507A2813-A953-44D3-8FF5-7E9971A7D747}" destId="{6EA29C69-318D-4108-A24A-9D03076A5816}" srcOrd="1" destOrd="0" presId="urn:microsoft.com/office/officeart/2018/5/layout/IconLeafLabelList"/>
    <dgm:cxn modelId="{669B9E6E-0830-4BCF-A87F-1946BE1CF27D}" type="presParOf" srcId="{507A2813-A953-44D3-8FF5-7E9971A7D747}" destId="{5FFB83EE-0187-4253-8C93-9434472FD349}" srcOrd="2" destOrd="0" presId="urn:microsoft.com/office/officeart/2018/5/layout/IconLeafLabelList"/>
    <dgm:cxn modelId="{CFC20E35-F208-4F3E-99AC-29054658323B}" type="presParOf" srcId="{507A2813-A953-44D3-8FF5-7E9971A7D747}" destId="{C8A8B46E-69FA-41DE-818F-C5758BF9EB65}" srcOrd="3" destOrd="0" presId="urn:microsoft.com/office/officeart/2018/5/layout/IconLeafLabelList"/>
    <dgm:cxn modelId="{E9E8B51A-B5DE-47BD-A42C-42997C302AF7}" type="presParOf" srcId="{1B8D9FA7-469D-4095-B991-4CBB9C036592}" destId="{3CEB3129-5D87-4682-A2D5-32BE79B3E2C4}" srcOrd="1" destOrd="0" presId="urn:microsoft.com/office/officeart/2018/5/layout/IconLeafLabelList"/>
    <dgm:cxn modelId="{FCDE2416-B87B-400C-8E90-0BF7B6D4528D}" type="presParOf" srcId="{1B8D9FA7-469D-4095-B991-4CBB9C036592}" destId="{8A7B2AED-B626-4AEE-A7CD-7A86E2290944}" srcOrd="2" destOrd="0" presId="urn:microsoft.com/office/officeart/2018/5/layout/IconLeafLabelList"/>
    <dgm:cxn modelId="{EE5A17A9-924D-42A9-A4DF-462493F713AC}" type="presParOf" srcId="{8A7B2AED-B626-4AEE-A7CD-7A86E2290944}" destId="{729B2BB7-1EE1-421D-83E6-0F4162D96588}" srcOrd="0" destOrd="0" presId="urn:microsoft.com/office/officeart/2018/5/layout/IconLeafLabelList"/>
    <dgm:cxn modelId="{8405D002-CE9B-4E86-9256-D8D9F9FAD285}" type="presParOf" srcId="{8A7B2AED-B626-4AEE-A7CD-7A86E2290944}" destId="{AA1047B2-2F46-4BF4-988C-073A5694668B}" srcOrd="1" destOrd="0" presId="urn:microsoft.com/office/officeart/2018/5/layout/IconLeafLabelList"/>
    <dgm:cxn modelId="{4D1E48A4-82C4-4875-862D-D74D9F2EDC3E}" type="presParOf" srcId="{8A7B2AED-B626-4AEE-A7CD-7A86E2290944}" destId="{E33CC958-AA85-418C-904A-628AFDE4B0DA}" srcOrd="2" destOrd="0" presId="urn:microsoft.com/office/officeart/2018/5/layout/IconLeafLabelList"/>
    <dgm:cxn modelId="{D50A4B99-56EB-4ED7-8094-E962F2B7B87C}" type="presParOf" srcId="{8A7B2AED-B626-4AEE-A7CD-7A86E2290944}" destId="{42EC70D3-858D-42C9-90A3-D04575716886}" srcOrd="3" destOrd="0" presId="urn:microsoft.com/office/officeart/2018/5/layout/IconLeafLabelList"/>
    <dgm:cxn modelId="{34C978D1-08D2-4178-8FA4-E84ADB905C8E}" type="presParOf" srcId="{1B8D9FA7-469D-4095-B991-4CBB9C036592}" destId="{45C6F9FD-7F42-436F-8B38-C2B67155B8E6}" srcOrd="3" destOrd="0" presId="urn:microsoft.com/office/officeart/2018/5/layout/IconLeafLabelList"/>
    <dgm:cxn modelId="{BA199BB4-A8D4-4314-A0C5-1BCA6962A9B4}" type="presParOf" srcId="{1B8D9FA7-469D-4095-B991-4CBB9C036592}" destId="{A41494ED-2FFA-4319-B8A2-E522A0021CD0}" srcOrd="4" destOrd="0" presId="urn:microsoft.com/office/officeart/2018/5/layout/IconLeafLabelList"/>
    <dgm:cxn modelId="{A42CB3BC-0C65-4E8A-A338-07B293BF26C6}" type="presParOf" srcId="{A41494ED-2FFA-4319-B8A2-E522A0021CD0}" destId="{FD8A16F7-BDDD-4944-BD92-736212955D81}" srcOrd="0" destOrd="0" presId="urn:microsoft.com/office/officeart/2018/5/layout/IconLeafLabelList"/>
    <dgm:cxn modelId="{9BBCC7A5-31AE-431F-A745-D3DCC46A7A8F}" type="presParOf" srcId="{A41494ED-2FFA-4319-B8A2-E522A0021CD0}" destId="{726FCFA5-CD5F-43B1-AA16-C8112C831247}" srcOrd="1" destOrd="0" presId="urn:microsoft.com/office/officeart/2018/5/layout/IconLeafLabelList"/>
    <dgm:cxn modelId="{EA778301-7718-4294-A335-5BC027EDBFBC}" type="presParOf" srcId="{A41494ED-2FFA-4319-B8A2-E522A0021CD0}" destId="{E89B0B8A-7621-490F-BCFF-E57618DF7D89}" srcOrd="2" destOrd="0" presId="urn:microsoft.com/office/officeart/2018/5/layout/IconLeafLabelList"/>
    <dgm:cxn modelId="{A527DDE7-01BD-4BE5-88CE-149FC68ACDC6}" type="presParOf" srcId="{A41494ED-2FFA-4319-B8A2-E522A0021CD0}" destId="{D088EEDC-1411-4DEC-9972-A67335300B34}" srcOrd="3" destOrd="0" presId="urn:microsoft.com/office/officeart/2018/5/layout/IconLeafLabelList"/>
    <dgm:cxn modelId="{0D0C2FB1-6972-44B8-BB9A-5C9957E49EBE}" type="presParOf" srcId="{1B8D9FA7-469D-4095-B991-4CBB9C036592}" destId="{6EF8FDF4-7BC1-48F4-A90D-D5951F5F8ADE}" srcOrd="5" destOrd="0" presId="urn:microsoft.com/office/officeart/2018/5/layout/IconLeafLabelList"/>
    <dgm:cxn modelId="{8232820F-5955-4A88-8DB0-FEC22861C011}" type="presParOf" srcId="{1B8D9FA7-469D-4095-B991-4CBB9C036592}" destId="{AFC0405F-BBA9-43AE-96C0-A1882B83D8D4}" srcOrd="6" destOrd="0" presId="urn:microsoft.com/office/officeart/2018/5/layout/IconLeafLabelList"/>
    <dgm:cxn modelId="{0B796A72-FE92-4C15-9433-331779F7ED10}" type="presParOf" srcId="{AFC0405F-BBA9-43AE-96C0-A1882B83D8D4}" destId="{13A26383-7718-4530-8FE9-812A8DBEA6FB}" srcOrd="0" destOrd="0" presId="urn:microsoft.com/office/officeart/2018/5/layout/IconLeafLabelList"/>
    <dgm:cxn modelId="{C2084B39-90F6-493D-A23F-F4D36B345278}" type="presParOf" srcId="{AFC0405F-BBA9-43AE-96C0-A1882B83D8D4}" destId="{9807B103-79CB-4479-BFE6-602286E0C514}" srcOrd="1" destOrd="0" presId="urn:microsoft.com/office/officeart/2018/5/layout/IconLeafLabelList"/>
    <dgm:cxn modelId="{E86ADBCE-D5AE-456B-ACCD-F6C95846E724}" type="presParOf" srcId="{AFC0405F-BBA9-43AE-96C0-A1882B83D8D4}" destId="{584C6928-7367-4217-AE91-EB219B419F3A}" srcOrd="2" destOrd="0" presId="urn:microsoft.com/office/officeart/2018/5/layout/IconLeafLabelList"/>
    <dgm:cxn modelId="{AE28939F-0A29-4ACE-AF07-B73C8965A0C9}" type="presParOf" srcId="{AFC0405F-BBA9-43AE-96C0-A1882B83D8D4}" destId="{847D1E89-8543-4AA5-8352-001290E014E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7ABDC-D00C-44CC-A51A-1829702A5CE4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considered the idea about our project!</a:t>
          </a:r>
        </a:p>
      </dsp:txBody>
      <dsp:txXfrm>
        <a:off x="31088" y="31088"/>
        <a:ext cx="3803757" cy="999237"/>
      </dsp:txXfrm>
    </dsp:sp>
    <dsp:sp modelId="{BD1C5AED-7AC9-4EE9-8F87-BA0066F632F1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made a decision about </a:t>
          </a:r>
          <a:r>
            <a:rPr lang="en-US" sz="2700" kern="1200" dirty="0">
              <a:latin typeface="Calibri Light" panose="020F0302020204030204"/>
            </a:rPr>
            <a:t>the</a:t>
          </a:r>
          <a:r>
            <a:rPr lang="en-US" sz="2700" kern="1200" dirty="0"/>
            <a:t> idea "</a:t>
          </a:r>
          <a:r>
            <a:rPr lang="en-US" sz="2700" kern="1200" dirty="0">
              <a:latin typeface="Calibri Light" panose="020F0302020204030204"/>
            </a:rPr>
            <a:t>Shoe shop</a:t>
          </a:r>
          <a:r>
            <a:rPr lang="en-US" sz="2700" kern="1200" dirty="0"/>
            <a:t>".</a:t>
          </a:r>
        </a:p>
      </dsp:txBody>
      <dsp:txXfrm>
        <a:off x="409937" y="1239920"/>
        <a:ext cx="3942347" cy="999237"/>
      </dsp:txXfrm>
    </dsp:sp>
    <dsp:sp modelId="{B71B12CF-B32C-41C7-A528-F6B7BDC2635F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700" kern="1200" dirty="0">
              <a:latin typeface="Consolas"/>
            </a:rPr>
            <a:t>We have allocated the tasks.</a:t>
          </a:r>
        </a:p>
      </dsp:txBody>
      <dsp:txXfrm>
        <a:off x="788787" y="2448752"/>
        <a:ext cx="3942347" cy="999237"/>
      </dsp:txXfrm>
    </dsp:sp>
    <dsp:sp modelId="{13D7B401-5843-4492-9BDC-CF9F03A7B203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have set a deadline for completing the tasks.</a:t>
          </a:r>
        </a:p>
      </dsp:txBody>
      <dsp:txXfrm>
        <a:off x="1167637" y="3657584"/>
        <a:ext cx="3942347" cy="999237"/>
      </dsp:txXfrm>
    </dsp:sp>
    <dsp:sp modelId="{8644A588-D968-4C35-9617-5723E608BAF4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Final changes to the code.</a:t>
          </a:r>
        </a:p>
      </dsp:txBody>
      <dsp:txXfrm>
        <a:off x="1546486" y="4866417"/>
        <a:ext cx="3942347" cy="999237"/>
      </dsp:txXfrm>
    </dsp:sp>
    <dsp:sp modelId="{714C8554-348A-478C-B058-FFE96D0E889E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8F64D1FD-9F16-45C7-B168-35D7FE5E2082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A221DF5D-9243-482F-82E9-E04101E19C7A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F6577579-D21A-4EC4-B872-4B6F70EB3176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B82FB-55F2-4C84-8932-6EBC8F6D7AF0}">
      <dsp:nvSpPr>
        <dsp:cNvPr id="0" name=""/>
        <dsp:cNvSpPr/>
      </dsp:nvSpPr>
      <dsp:spPr>
        <a:xfrm>
          <a:off x="554487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29C69-318D-4108-A24A-9D03076A5816}">
      <dsp:nvSpPr>
        <dsp:cNvPr id="0" name=""/>
        <dsp:cNvSpPr/>
      </dsp:nvSpPr>
      <dsp:spPr>
        <a:xfrm>
          <a:off x="862466" y="1197343"/>
          <a:ext cx="829173" cy="82917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8B46E-69FA-41DE-818F-C5758BF9EB65}">
      <dsp:nvSpPr>
        <dsp:cNvPr id="0" name=""/>
        <dsp:cNvSpPr/>
      </dsp:nvSpPr>
      <dsp:spPr>
        <a:xfrm>
          <a:off x="92519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libri Light"/>
            </a:rPr>
            <a:t>Sign up</a:t>
          </a:r>
        </a:p>
      </dsp:txBody>
      <dsp:txXfrm>
        <a:off x="92519" y="2784617"/>
        <a:ext cx="2369066" cy="720000"/>
      </dsp:txXfrm>
    </dsp:sp>
    <dsp:sp modelId="{729B2BB7-1EE1-421D-83E6-0F4162D96588}">
      <dsp:nvSpPr>
        <dsp:cNvPr id="0" name=""/>
        <dsp:cNvSpPr/>
      </dsp:nvSpPr>
      <dsp:spPr>
        <a:xfrm>
          <a:off x="3338141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047B2-2F46-4BF4-988C-073A5694668B}">
      <dsp:nvSpPr>
        <dsp:cNvPr id="0" name=""/>
        <dsp:cNvSpPr/>
      </dsp:nvSpPr>
      <dsp:spPr>
        <a:xfrm>
          <a:off x="3646119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C70D3-858D-42C9-90A3-D04575716886}">
      <dsp:nvSpPr>
        <dsp:cNvPr id="0" name=""/>
        <dsp:cNvSpPr/>
      </dsp:nvSpPr>
      <dsp:spPr>
        <a:xfrm>
          <a:off x="2876173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libri Light"/>
            </a:rPr>
            <a:t>Make</a:t>
          </a:r>
          <a:r>
            <a:rPr lang="en-US" sz="3200" b="0" i="0" u="none" strike="noStrike" kern="1200" cap="none" baseline="0" noProof="0" dirty="0">
              <a:latin typeface="Calibri Light"/>
              <a:cs typeface="Calibri Light"/>
            </a:rPr>
            <a:t> </a:t>
          </a:r>
          <a:r>
            <a:rPr lang="en-US" sz="3200" kern="1200" dirty="0">
              <a:latin typeface="Calibri Light" panose="020F0302020204030204"/>
            </a:rPr>
            <a:t>order</a:t>
          </a:r>
          <a:endParaRPr lang="en-US" sz="3200" kern="1200" dirty="0"/>
        </a:p>
      </dsp:txBody>
      <dsp:txXfrm>
        <a:off x="2876173" y="2784617"/>
        <a:ext cx="2369066" cy="720000"/>
      </dsp:txXfrm>
    </dsp:sp>
    <dsp:sp modelId="{FD8A16F7-BDDD-4944-BD92-736212955D81}">
      <dsp:nvSpPr>
        <dsp:cNvPr id="0" name=""/>
        <dsp:cNvSpPr/>
      </dsp:nvSpPr>
      <dsp:spPr>
        <a:xfrm>
          <a:off x="6121794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FCFA5-CD5F-43B1-AA16-C8112C831247}">
      <dsp:nvSpPr>
        <dsp:cNvPr id="0" name=""/>
        <dsp:cNvSpPr/>
      </dsp:nvSpPr>
      <dsp:spPr>
        <a:xfrm>
          <a:off x="6429772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8EEDC-1411-4DEC-9972-A67335300B34}">
      <dsp:nvSpPr>
        <dsp:cNvPr id="0" name=""/>
        <dsp:cNvSpPr/>
      </dsp:nvSpPr>
      <dsp:spPr>
        <a:xfrm>
          <a:off x="5659826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libri Light" panose="020F0302020204030204"/>
            </a:rPr>
            <a:t>Edit order</a:t>
          </a:r>
          <a:endParaRPr lang="en-US" sz="3200" kern="1200" dirty="0"/>
        </a:p>
      </dsp:txBody>
      <dsp:txXfrm>
        <a:off x="5659826" y="2784617"/>
        <a:ext cx="2369066" cy="720000"/>
      </dsp:txXfrm>
    </dsp:sp>
    <dsp:sp modelId="{13A26383-7718-4530-8FE9-812A8DBEA6FB}">
      <dsp:nvSpPr>
        <dsp:cNvPr id="0" name=""/>
        <dsp:cNvSpPr/>
      </dsp:nvSpPr>
      <dsp:spPr>
        <a:xfrm>
          <a:off x="8905447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7B103-79CB-4479-BFE6-602286E0C514}">
      <dsp:nvSpPr>
        <dsp:cNvPr id="0" name=""/>
        <dsp:cNvSpPr/>
      </dsp:nvSpPr>
      <dsp:spPr>
        <a:xfrm>
          <a:off x="9213426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D1E89-8543-4AA5-8352-001290E014E8}">
      <dsp:nvSpPr>
        <dsp:cNvPr id="0" name=""/>
        <dsp:cNvSpPr/>
      </dsp:nvSpPr>
      <dsp:spPr>
        <a:xfrm>
          <a:off x="8443479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libri Light" panose="020F0302020204030204"/>
            </a:rPr>
            <a:t>View cart</a:t>
          </a:r>
          <a:endParaRPr lang="en-US" sz="3200" kern="1200" dirty="0"/>
        </a:p>
      </dsp:txBody>
      <dsp:txXfrm>
        <a:off x="8443479" y="2784617"/>
        <a:ext cx="23690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YAKarakolev18@codingburgas.bg" TargetMode="External"/><Relationship Id="rId2" Type="http://schemas.openxmlformats.org/officeDocument/2006/relationships/hyperlink" Target="mailto:NSPavlova18@codingburgas.b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MMarinov18@codingburgas.b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" y="4611610"/>
            <a:ext cx="5708642" cy="146419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>
                <a:latin typeface="Castellar"/>
                <a:cs typeface="Calibri Light"/>
              </a:rPr>
              <a:t>SHOE HEAVEN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344938" cy="173736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" dirty="0" err="1">
                <a:latin typeface="Consolas"/>
                <a:cs typeface="Calibri"/>
              </a:rPr>
              <a:t>Nevena</a:t>
            </a:r>
            <a:r>
              <a:rPr lang="en" dirty="0">
                <a:latin typeface="Consolas"/>
                <a:cs typeface="Calibri"/>
              </a:rPr>
              <a:t> Pavlova</a:t>
            </a:r>
            <a:endParaRPr lang="en-US" dirty="0">
              <a:latin typeface="Calibri" panose="020F0502020204030204"/>
              <a:cs typeface="Calibri"/>
            </a:endParaRPr>
          </a:p>
          <a:p>
            <a:pPr algn="l">
              <a:lnSpc>
                <a:spcPct val="120000"/>
              </a:lnSpc>
            </a:pPr>
            <a:r>
              <a:rPr lang="en" dirty="0">
                <a:latin typeface="Consolas"/>
                <a:cs typeface="Calibri"/>
              </a:rPr>
              <a:t>Yavor </a:t>
            </a:r>
            <a:r>
              <a:rPr lang="en" dirty="0" err="1">
                <a:latin typeface="Consolas"/>
                <a:cs typeface="Calibri"/>
              </a:rPr>
              <a:t>Karakolev</a:t>
            </a:r>
            <a:endParaRPr lang="en" dirty="0">
              <a:latin typeface="Consolas"/>
              <a:cs typeface="Calibri"/>
            </a:endParaRPr>
          </a:p>
          <a:p>
            <a:pPr algn="l">
              <a:lnSpc>
                <a:spcPct val="120000"/>
              </a:lnSpc>
            </a:pPr>
            <a:r>
              <a:rPr lang="en" dirty="0" err="1">
                <a:latin typeface="Consolas"/>
                <a:cs typeface="Calibri"/>
              </a:rPr>
              <a:t>Iliya</a:t>
            </a:r>
            <a:r>
              <a:rPr lang="en" dirty="0">
                <a:latin typeface="Consolas"/>
                <a:cs typeface="Calibri"/>
              </a:rPr>
              <a:t> </a:t>
            </a:r>
            <a:r>
              <a:rPr lang="en" dirty="0" err="1">
                <a:latin typeface="Consolas"/>
                <a:cs typeface="Calibri"/>
              </a:rPr>
              <a:t>Marinov</a:t>
            </a:r>
            <a:endParaRPr lang="en" dirty="0">
              <a:latin typeface="Consolas"/>
              <a:cs typeface="Calibri"/>
            </a:endParaRPr>
          </a:p>
          <a:p>
            <a:pPr algn="l">
              <a:lnSpc>
                <a:spcPct val="120000"/>
              </a:lnSpc>
            </a:pPr>
            <a:r>
              <a:rPr lang="en" dirty="0">
                <a:latin typeface="Consolas"/>
                <a:cs typeface="Calibri"/>
              </a:rPr>
              <a:t>Radoslav Ivanov</a:t>
            </a: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D56D-0316-49DF-B100-D0F8C007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971711" cy="3911567"/>
          </a:xfr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main idea</a:t>
            </a:r>
          </a:p>
        </p:txBody>
      </p:sp>
      <p:sp>
        <p:nvSpPr>
          <p:cNvPr id="36" name="Freeform: Shape 3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CRM Customer Insights App">
            <a:extLst>
              <a:ext uri="{FF2B5EF4-FFF2-40B4-BE49-F238E27FC236}">
                <a16:creationId xmlns:a16="http://schemas.microsoft.com/office/drawing/2014/main" id="{14B027D0-B041-495B-B1A4-B8C5AE744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ACC03-C423-4435-AD92-0C2BD94C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The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862B48-D2CD-4D5B-80C1-C029F9695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1818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8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C756E4-02EB-4F7B-A822-E02AB9C3E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3" b="32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78AF8-7C9F-4ADE-B2FA-E4A5B379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en-US" sz="3600"/>
            </a:br>
            <a:r>
              <a:rPr lang="en" sz="3600">
                <a:latin typeface="Consolas"/>
                <a:ea typeface="+mj-lt"/>
                <a:cs typeface="+mj-lt"/>
              </a:rPr>
              <a:t>Other functions are also:</a:t>
            </a:r>
            <a:endParaRPr lang="en-US" sz="3600">
              <a:cs typeface="Calibri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70960F-514C-4125-8E6E-0B3B9F1C3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6639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802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1927E-8305-457A-A966-7D5AEA9A5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93" y="4614902"/>
            <a:ext cx="8081960" cy="94395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And now it's time for our program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412D7-EC55-4EC2-9945-8BB6C68BF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793" y="5558857"/>
            <a:ext cx="8081960" cy="91316"/>
          </a:xfrm>
        </p:spPr>
        <p:txBody>
          <a:bodyPr>
            <a:normAutofit fontScale="25000" lnSpcReduction="20000"/>
          </a:bodyPr>
          <a:lstStyle/>
          <a:p>
            <a:endParaRPr lang="en-US" sz="1600"/>
          </a:p>
        </p:txBody>
      </p:sp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4ED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4EDEB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monitor, black, sitting, table&#10;&#10;Description generated with very high confidence">
            <a:extLst>
              <a:ext uri="{FF2B5EF4-FFF2-40B4-BE49-F238E27FC236}">
                <a16:creationId xmlns:a16="http://schemas.microsoft.com/office/drawing/2014/main" id="{CD8832FD-3074-4FE4-9FB8-61E128A63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" b="-2"/>
          <a:stretch/>
        </p:blipFill>
        <p:spPr>
          <a:xfrm>
            <a:off x="3215640" y="1325059"/>
            <a:ext cx="5760720" cy="269128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2610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9ADBEFD-33B0-4172-AD66-0D4C4F98D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" t="45" r="1460" b="11847"/>
          <a:stretch/>
        </p:blipFill>
        <p:spPr>
          <a:xfrm rot="21600000">
            <a:off x="1120477" y="1327928"/>
            <a:ext cx="9951041" cy="41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2498CB-898C-485D-B491-9C6C51D3B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chemeClr val="bg2"/>
                </a:solidFill>
                <a:cs typeface="Calibri Light"/>
              </a:rPr>
              <a:t>THANK YOU FOR THE ATTENTION!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D1FA59A-944F-4A2C-88FD-2D4484DCF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552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1600" dirty="0">
                <a:cs typeface="Calibri"/>
                <a:hlinkClick r:id="rId2"/>
              </a:rPr>
              <a:t>NSPavlova18@codingburgas.bg</a:t>
            </a:r>
            <a:endParaRPr lang="bg-BG" sz="1600">
              <a:cs typeface="Calibri"/>
            </a:endParaRPr>
          </a:p>
          <a:p>
            <a:r>
              <a:rPr lang="bg-BG" sz="1600" dirty="0">
                <a:cs typeface="Calibri"/>
                <a:hlinkClick r:id="rId3"/>
              </a:rPr>
              <a:t>YAKarakolev18@codingburgas.bg</a:t>
            </a:r>
            <a:endParaRPr lang="bg-BG" sz="1600">
              <a:cs typeface="Calibri"/>
            </a:endParaRPr>
          </a:p>
          <a:p>
            <a:r>
              <a:rPr lang="bg-BG" sz="1600" dirty="0">
                <a:cs typeface="Calibri"/>
                <a:hlinkClick r:id="rId4"/>
              </a:rPr>
              <a:t>IMMarinov18@codingburgas.bg</a:t>
            </a:r>
            <a:endParaRPr lang="bg-BG" sz="1600" dirty="0">
              <a:cs typeface="Calibri"/>
            </a:endParaRPr>
          </a:p>
          <a:p>
            <a:r>
              <a:rPr lang="bg-BG" sz="1800" dirty="0">
                <a:cs typeface="Calibri"/>
              </a:rPr>
              <a:t>RIIvanov@codingburgas.bg</a:t>
            </a:r>
          </a:p>
        </p:txBody>
      </p:sp>
    </p:spTree>
    <p:extLst>
      <p:ext uri="{BB962C8B-B14F-4D97-AF65-F5344CB8AC3E}">
        <p14:creationId xmlns:p14="http://schemas.microsoft.com/office/powerpoint/2010/main" val="48645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SHOE HEAVEN</vt:lpstr>
      <vt:lpstr>The main idea</vt:lpstr>
      <vt:lpstr>The process</vt:lpstr>
      <vt:lpstr> Other functions are also:</vt:lpstr>
      <vt:lpstr>And now it's time for our program</vt:lpstr>
      <vt:lpstr>PowerPoint Presentation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128</cp:revision>
  <dcterms:created xsi:type="dcterms:W3CDTF">2020-04-27T19:21:51Z</dcterms:created>
  <dcterms:modified xsi:type="dcterms:W3CDTF">2020-05-01T02:22:45Z</dcterms:modified>
</cp:coreProperties>
</file>