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3F954-50A9-D48C-2069-ADB877C1B5D3}" v="1435" dt="2020-04-27T20:07:13.217"/>
    <p1510:client id="{5026BDBF-CE7F-5563-C2E7-FBCC8E93E915}" v="344" dt="2020-05-01T02:26:42.435"/>
    <p1510:client id="{619570F9-83CF-0396-F529-77B67793559A}" v="98" dt="2020-04-27T19:23:30.964"/>
    <p1510:client id="{904CCA28-E3FF-0A79-CA8F-7D99168B8C31}" v="724" dt="2020-04-27T19:57:59.396"/>
    <p1510:client id="{A3B93B03-5422-1E54-F784-EC2346F5DA52}" v="67" dt="2020-04-30T21:42:59.794"/>
    <p1510:client id="{B83A90F1-FBC3-A03C-DF4E-7F97BD23DB18}" v="115" dt="2020-05-06T08:05:37.610"/>
    <p1510:client id="{E50B81D6-91A1-5C8C-09A2-575AB4EA02B9}" v="587" dt="2020-04-30T21:38:20.491"/>
    <p1510:client id="{ED5182DD-A18A-3778-5DCF-4BC6E9793A9A}" v="103" dt="2020-04-30T23:35:1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77F85F-A66D-4C06-90FA-32002A1A0BB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B140FC-5CA4-4893-B40B-C10BE4B24AB6}">
      <dgm:prSet/>
      <dgm:spPr/>
      <dgm:t>
        <a:bodyPr/>
        <a:lstStyle/>
        <a:p>
          <a:r>
            <a:rPr lang="en-US"/>
            <a:t>We considered the idea about our project!</a:t>
          </a:r>
        </a:p>
      </dgm:t>
    </dgm:pt>
    <dgm:pt modelId="{C4281BE0-1FB9-4EE4-9716-006EFEFBE4C4}" type="parTrans" cxnId="{FD39EA1C-B2DA-437F-B033-55F8C2B98AD7}">
      <dgm:prSet/>
      <dgm:spPr/>
      <dgm:t>
        <a:bodyPr/>
        <a:lstStyle/>
        <a:p>
          <a:endParaRPr lang="en-US"/>
        </a:p>
      </dgm:t>
    </dgm:pt>
    <dgm:pt modelId="{B9D4DD68-CF54-4DC5-BDB4-2A547ED26A62}" type="sibTrans" cxnId="{FD39EA1C-B2DA-437F-B033-55F8C2B98AD7}">
      <dgm:prSet/>
      <dgm:spPr/>
      <dgm:t>
        <a:bodyPr/>
        <a:lstStyle/>
        <a:p>
          <a:endParaRPr lang="en-US"/>
        </a:p>
      </dgm:t>
    </dgm:pt>
    <dgm:pt modelId="{F27C70EF-2CBE-42A2-BBCE-76CFCA58F01C}">
      <dgm:prSet/>
      <dgm:spPr/>
      <dgm:t>
        <a:bodyPr/>
        <a:lstStyle/>
        <a:p>
          <a:r>
            <a:rPr lang="en">
              <a:latin typeface="Consolas"/>
            </a:rPr>
            <a:t>We have allocated the tasks.</a:t>
          </a:r>
        </a:p>
      </dgm:t>
    </dgm:pt>
    <dgm:pt modelId="{4D91FDE8-3A7E-46AF-B74B-2C102C9119AF}" type="parTrans" cxnId="{E619C960-48AE-4F33-AA68-F442887E1A16}">
      <dgm:prSet/>
      <dgm:spPr/>
      <dgm:t>
        <a:bodyPr/>
        <a:lstStyle/>
        <a:p>
          <a:endParaRPr lang="en-US"/>
        </a:p>
      </dgm:t>
    </dgm:pt>
    <dgm:pt modelId="{1196A13C-060D-4839-B9FB-4430E6608709}" type="sibTrans" cxnId="{E619C960-48AE-4F33-AA68-F442887E1A16}">
      <dgm:prSet/>
      <dgm:spPr/>
      <dgm:t>
        <a:bodyPr/>
        <a:lstStyle/>
        <a:p>
          <a:endParaRPr lang="en-US"/>
        </a:p>
      </dgm:t>
    </dgm:pt>
    <dgm:pt modelId="{01DA43F5-7207-4004-8C4C-B96A17F2D16C}">
      <dgm:prSet/>
      <dgm:spPr/>
      <dgm:t>
        <a:bodyPr/>
        <a:lstStyle/>
        <a:p>
          <a:r>
            <a:rPr lang="en-US"/>
            <a:t>We have set a deadline for completing the tasks.</a:t>
          </a:r>
        </a:p>
      </dgm:t>
    </dgm:pt>
    <dgm:pt modelId="{CACC2690-2856-4711-83CA-DB39A14375BA}" type="parTrans" cxnId="{D57062E9-795B-4026-A68F-4D68D77E830D}">
      <dgm:prSet/>
      <dgm:spPr/>
      <dgm:t>
        <a:bodyPr/>
        <a:lstStyle/>
        <a:p>
          <a:endParaRPr lang="en-US"/>
        </a:p>
      </dgm:t>
    </dgm:pt>
    <dgm:pt modelId="{6209E335-47BB-4E92-97F1-354A38B1A85C}" type="sibTrans" cxnId="{D57062E9-795B-4026-A68F-4D68D77E830D}">
      <dgm:prSet/>
      <dgm:spPr/>
      <dgm:t>
        <a:bodyPr/>
        <a:lstStyle/>
        <a:p>
          <a:endParaRPr lang="en-US"/>
        </a:p>
      </dgm:t>
    </dgm:pt>
    <dgm:pt modelId="{AADD6E2F-CEB5-41E7-870D-44794842A079}">
      <dgm:prSet/>
      <dgm:spPr/>
      <dgm:t>
        <a:bodyPr/>
        <a:lstStyle/>
        <a:p>
          <a:r>
            <a:rPr lang="en-US">
              <a:latin typeface="Calibri Light" panose="020F0302020204030204"/>
            </a:rPr>
            <a:t>Final</a:t>
          </a:r>
          <a:r>
            <a:rPr lang="en-US"/>
            <a:t> changes to the code.</a:t>
          </a:r>
        </a:p>
      </dgm:t>
    </dgm:pt>
    <dgm:pt modelId="{EDF8FE50-E087-4614-94CD-B0905D14DE74}" type="parTrans" cxnId="{2605FC46-DDE5-45C4-98C0-1C90752B2980}">
      <dgm:prSet/>
      <dgm:spPr/>
      <dgm:t>
        <a:bodyPr/>
        <a:lstStyle/>
        <a:p>
          <a:endParaRPr lang="en-US"/>
        </a:p>
      </dgm:t>
    </dgm:pt>
    <dgm:pt modelId="{D8DDD832-680B-4632-AD63-FDC12ED77D8C}" type="sibTrans" cxnId="{2605FC46-DDE5-45C4-98C0-1C90752B2980}">
      <dgm:prSet/>
      <dgm:spPr/>
      <dgm:t>
        <a:bodyPr/>
        <a:lstStyle/>
        <a:p>
          <a:endParaRPr lang="en-US"/>
        </a:p>
      </dgm:t>
    </dgm:pt>
    <dgm:pt modelId="{6B5D0219-BB72-4630-9B60-C767F0E187F7}" type="pres">
      <dgm:prSet presAssocID="{7E77F85F-A66D-4C06-90FA-32002A1A0BB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4099F5-827A-45C7-B8A1-9AEECFEEFC58}" type="pres">
      <dgm:prSet presAssocID="{7E77F85F-A66D-4C06-90FA-32002A1A0BB3}" presName="dummyMaxCanvas" presStyleCnt="0">
        <dgm:presLayoutVars/>
      </dgm:prSet>
      <dgm:spPr/>
    </dgm:pt>
    <dgm:pt modelId="{DA862B82-A5CA-4100-8F69-058CC0AFF723}" type="pres">
      <dgm:prSet presAssocID="{7E77F85F-A66D-4C06-90FA-32002A1A0BB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95B2F-1C70-4F51-97C4-F5D81D7C5779}" type="pres">
      <dgm:prSet presAssocID="{7E77F85F-A66D-4C06-90FA-32002A1A0BB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3CD67-4EBB-4F95-93C0-47A6E65703F8}" type="pres">
      <dgm:prSet presAssocID="{7E77F85F-A66D-4C06-90FA-32002A1A0BB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62E01-D5BA-4762-B429-A9A3480B0426}" type="pres">
      <dgm:prSet presAssocID="{7E77F85F-A66D-4C06-90FA-32002A1A0BB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9AE57-03FC-46A9-8379-FB1E3907AF40}" type="pres">
      <dgm:prSet presAssocID="{7E77F85F-A66D-4C06-90FA-32002A1A0BB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8FE3F-D12A-4AFE-9EC9-2F725686A82F}" type="pres">
      <dgm:prSet presAssocID="{7E77F85F-A66D-4C06-90FA-32002A1A0BB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4D469-3803-4FC5-A869-E3F35DF65DB3}" type="pres">
      <dgm:prSet presAssocID="{7E77F85F-A66D-4C06-90FA-32002A1A0BB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E2DC5-7E8A-44F4-836C-8AF6484B56DA}" type="pres">
      <dgm:prSet presAssocID="{7E77F85F-A66D-4C06-90FA-32002A1A0BB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57BD9-1E61-49F7-975B-FD7FB63C6143}" type="pres">
      <dgm:prSet presAssocID="{7E77F85F-A66D-4C06-90FA-32002A1A0BB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9DA23-9539-4FC9-8A57-67D1FAED6EE7}" type="pres">
      <dgm:prSet presAssocID="{7E77F85F-A66D-4C06-90FA-32002A1A0BB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7AD15-7F74-4359-90D4-C475DF37C480}" type="pres">
      <dgm:prSet presAssocID="{7E77F85F-A66D-4C06-90FA-32002A1A0BB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39EA1C-B2DA-437F-B033-55F8C2B98AD7}" srcId="{7E77F85F-A66D-4C06-90FA-32002A1A0BB3}" destId="{C6B140FC-5CA4-4893-B40B-C10BE4B24AB6}" srcOrd="0" destOrd="0" parTransId="{C4281BE0-1FB9-4EE4-9716-006EFEFBE4C4}" sibTransId="{B9D4DD68-CF54-4DC5-BDB4-2A547ED26A62}"/>
    <dgm:cxn modelId="{B53D2F60-1E81-406A-ABE5-9F3C5C8AB868}" type="presOf" srcId="{AADD6E2F-CEB5-41E7-870D-44794842A079}" destId="{5557AD15-7F74-4359-90D4-C475DF37C480}" srcOrd="1" destOrd="0" presId="urn:microsoft.com/office/officeart/2005/8/layout/vProcess5"/>
    <dgm:cxn modelId="{3D95D18F-53F5-4FCF-AF97-B0724CA873D7}" type="presOf" srcId="{C6B140FC-5CA4-4893-B40B-C10BE4B24AB6}" destId="{07DE2DC5-7E8A-44F4-836C-8AF6484B56DA}" srcOrd="1" destOrd="0" presId="urn:microsoft.com/office/officeart/2005/8/layout/vProcess5"/>
    <dgm:cxn modelId="{2605FC46-DDE5-45C4-98C0-1C90752B2980}" srcId="{7E77F85F-A66D-4C06-90FA-32002A1A0BB3}" destId="{AADD6E2F-CEB5-41E7-870D-44794842A079}" srcOrd="3" destOrd="0" parTransId="{EDF8FE50-E087-4614-94CD-B0905D14DE74}" sibTransId="{D8DDD832-680B-4632-AD63-FDC12ED77D8C}"/>
    <dgm:cxn modelId="{992365E4-2465-4D0F-AB11-0C6C4C347DC7}" type="presOf" srcId="{01DA43F5-7207-4004-8C4C-B96A17F2D16C}" destId="{E969DA23-9539-4FC9-8A57-67D1FAED6EE7}" srcOrd="1" destOrd="0" presId="urn:microsoft.com/office/officeart/2005/8/layout/vProcess5"/>
    <dgm:cxn modelId="{E619C960-48AE-4F33-AA68-F442887E1A16}" srcId="{7E77F85F-A66D-4C06-90FA-32002A1A0BB3}" destId="{F27C70EF-2CBE-42A2-BBCE-76CFCA58F01C}" srcOrd="1" destOrd="0" parTransId="{4D91FDE8-3A7E-46AF-B74B-2C102C9119AF}" sibTransId="{1196A13C-060D-4839-B9FB-4430E6608709}"/>
    <dgm:cxn modelId="{B918B6DB-01AA-4D70-9C2A-AF037E45DB5A}" type="presOf" srcId="{7E77F85F-A66D-4C06-90FA-32002A1A0BB3}" destId="{6B5D0219-BB72-4630-9B60-C767F0E187F7}" srcOrd="0" destOrd="0" presId="urn:microsoft.com/office/officeart/2005/8/layout/vProcess5"/>
    <dgm:cxn modelId="{93202AD2-9F91-43BC-94F7-F4BD7C656338}" type="presOf" srcId="{AADD6E2F-CEB5-41E7-870D-44794842A079}" destId="{BA262E01-D5BA-4762-B429-A9A3480B0426}" srcOrd="0" destOrd="0" presId="urn:microsoft.com/office/officeart/2005/8/layout/vProcess5"/>
    <dgm:cxn modelId="{D57062E9-795B-4026-A68F-4D68D77E830D}" srcId="{7E77F85F-A66D-4C06-90FA-32002A1A0BB3}" destId="{01DA43F5-7207-4004-8C4C-B96A17F2D16C}" srcOrd="2" destOrd="0" parTransId="{CACC2690-2856-4711-83CA-DB39A14375BA}" sibTransId="{6209E335-47BB-4E92-97F1-354A38B1A85C}"/>
    <dgm:cxn modelId="{F63755E5-8DAA-4E87-94D0-5354453DB76D}" type="presOf" srcId="{C6B140FC-5CA4-4893-B40B-C10BE4B24AB6}" destId="{DA862B82-A5CA-4100-8F69-058CC0AFF723}" srcOrd="0" destOrd="0" presId="urn:microsoft.com/office/officeart/2005/8/layout/vProcess5"/>
    <dgm:cxn modelId="{7D379FB7-F3EA-4381-B9DD-054653EA1E1B}" type="presOf" srcId="{B9D4DD68-CF54-4DC5-BDB4-2A547ED26A62}" destId="{3459AE57-03FC-46A9-8379-FB1E3907AF40}" srcOrd="0" destOrd="0" presId="urn:microsoft.com/office/officeart/2005/8/layout/vProcess5"/>
    <dgm:cxn modelId="{C17302DD-43F4-490F-AB99-F9EA622D23E0}" type="presOf" srcId="{01DA43F5-7207-4004-8C4C-B96A17F2D16C}" destId="{EC83CD67-4EBB-4F95-93C0-47A6E65703F8}" srcOrd="0" destOrd="0" presId="urn:microsoft.com/office/officeart/2005/8/layout/vProcess5"/>
    <dgm:cxn modelId="{4CB8EFAC-8B4A-4E98-8715-7FA54C4A5172}" type="presOf" srcId="{F27C70EF-2CBE-42A2-BBCE-76CFCA58F01C}" destId="{B8C57BD9-1E61-49F7-975B-FD7FB63C6143}" srcOrd="1" destOrd="0" presId="urn:microsoft.com/office/officeart/2005/8/layout/vProcess5"/>
    <dgm:cxn modelId="{49D366F1-7CAC-494E-8960-20E2AF2612A4}" type="presOf" srcId="{6209E335-47BB-4E92-97F1-354A38B1A85C}" destId="{11D4D469-3803-4FC5-A869-E3F35DF65DB3}" srcOrd="0" destOrd="0" presId="urn:microsoft.com/office/officeart/2005/8/layout/vProcess5"/>
    <dgm:cxn modelId="{97973311-C163-4A13-9B47-06BF81D40D85}" type="presOf" srcId="{F27C70EF-2CBE-42A2-BBCE-76CFCA58F01C}" destId="{16395B2F-1C70-4F51-97C4-F5D81D7C5779}" srcOrd="0" destOrd="0" presId="urn:microsoft.com/office/officeart/2005/8/layout/vProcess5"/>
    <dgm:cxn modelId="{CAD2BB75-88AC-4913-B0E5-772EB5421BCA}" type="presOf" srcId="{1196A13C-060D-4839-B9FB-4430E6608709}" destId="{5248FE3F-D12A-4AFE-9EC9-2F725686A82F}" srcOrd="0" destOrd="0" presId="urn:microsoft.com/office/officeart/2005/8/layout/vProcess5"/>
    <dgm:cxn modelId="{3DC2AA27-2E83-41B2-B633-82AFAB6743C7}" type="presParOf" srcId="{6B5D0219-BB72-4630-9B60-C767F0E187F7}" destId="{D44099F5-827A-45C7-B8A1-9AEECFEEFC58}" srcOrd="0" destOrd="0" presId="urn:microsoft.com/office/officeart/2005/8/layout/vProcess5"/>
    <dgm:cxn modelId="{6669FDDD-6CBF-44C6-9F1B-4CD3C0B90D69}" type="presParOf" srcId="{6B5D0219-BB72-4630-9B60-C767F0E187F7}" destId="{DA862B82-A5CA-4100-8F69-058CC0AFF723}" srcOrd="1" destOrd="0" presId="urn:microsoft.com/office/officeart/2005/8/layout/vProcess5"/>
    <dgm:cxn modelId="{C7C003C8-776A-4D2A-B7EC-8175467B8D21}" type="presParOf" srcId="{6B5D0219-BB72-4630-9B60-C767F0E187F7}" destId="{16395B2F-1C70-4F51-97C4-F5D81D7C5779}" srcOrd="2" destOrd="0" presId="urn:microsoft.com/office/officeart/2005/8/layout/vProcess5"/>
    <dgm:cxn modelId="{2577D647-8FA2-4206-BB06-FD6E1F4CB172}" type="presParOf" srcId="{6B5D0219-BB72-4630-9B60-C767F0E187F7}" destId="{EC83CD67-4EBB-4F95-93C0-47A6E65703F8}" srcOrd="3" destOrd="0" presId="urn:microsoft.com/office/officeart/2005/8/layout/vProcess5"/>
    <dgm:cxn modelId="{9892E71F-4E48-44FD-A0C4-A88418ABE615}" type="presParOf" srcId="{6B5D0219-BB72-4630-9B60-C767F0E187F7}" destId="{BA262E01-D5BA-4762-B429-A9A3480B0426}" srcOrd="4" destOrd="0" presId="urn:microsoft.com/office/officeart/2005/8/layout/vProcess5"/>
    <dgm:cxn modelId="{752C4C6D-82EC-49E9-AF5D-17AD157B7DAF}" type="presParOf" srcId="{6B5D0219-BB72-4630-9B60-C767F0E187F7}" destId="{3459AE57-03FC-46A9-8379-FB1E3907AF40}" srcOrd="5" destOrd="0" presId="urn:microsoft.com/office/officeart/2005/8/layout/vProcess5"/>
    <dgm:cxn modelId="{C0BE9971-5446-463C-B55A-D92326A4C1B4}" type="presParOf" srcId="{6B5D0219-BB72-4630-9B60-C767F0E187F7}" destId="{5248FE3F-D12A-4AFE-9EC9-2F725686A82F}" srcOrd="6" destOrd="0" presId="urn:microsoft.com/office/officeart/2005/8/layout/vProcess5"/>
    <dgm:cxn modelId="{62D20F33-70B6-4064-A26A-B18DBDC487AD}" type="presParOf" srcId="{6B5D0219-BB72-4630-9B60-C767F0E187F7}" destId="{11D4D469-3803-4FC5-A869-E3F35DF65DB3}" srcOrd="7" destOrd="0" presId="urn:microsoft.com/office/officeart/2005/8/layout/vProcess5"/>
    <dgm:cxn modelId="{F9316DEA-74B6-4F6D-8C1B-421196465CEE}" type="presParOf" srcId="{6B5D0219-BB72-4630-9B60-C767F0E187F7}" destId="{07DE2DC5-7E8A-44F4-836C-8AF6484B56DA}" srcOrd="8" destOrd="0" presId="urn:microsoft.com/office/officeart/2005/8/layout/vProcess5"/>
    <dgm:cxn modelId="{F6DFB16A-737D-41F8-97AE-8DC171A10104}" type="presParOf" srcId="{6B5D0219-BB72-4630-9B60-C767F0E187F7}" destId="{B8C57BD9-1E61-49F7-975B-FD7FB63C6143}" srcOrd="9" destOrd="0" presId="urn:microsoft.com/office/officeart/2005/8/layout/vProcess5"/>
    <dgm:cxn modelId="{D1316E53-5F22-41BF-A3C6-468AD2E8D3AA}" type="presParOf" srcId="{6B5D0219-BB72-4630-9B60-C767F0E187F7}" destId="{E969DA23-9539-4FC9-8A57-67D1FAED6EE7}" srcOrd="10" destOrd="0" presId="urn:microsoft.com/office/officeart/2005/8/layout/vProcess5"/>
    <dgm:cxn modelId="{67D0081E-B884-4A2A-935F-E2379228D48B}" type="presParOf" srcId="{6B5D0219-BB72-4630-9B60-C767F0E187F7}" destId="{5557AD15-7F74-4359-90D4-C475DF37C48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62B82-A5CA-4100-8F69-058CC0AFF723}">
      <dsp:nvSpPr>
        <dsp:cNvPr id="0" name=""/>
        <dsp:cNvSpPr/>
      </dsp:nvSpPr>
      <dsp:spPr>
        <a:xfrm>
          <a:off x="0" y="0"/>
          <a:ext cx="5270952" cy="1297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We considered the idea about our project!</a:t>
          </a:r>
        </a:p>
      </dsp:txBody>
      <dsp:txXfrm>
        <a:off x="37996" y="37996"/>
        <a:ext cx="3761462" cy="1221291"/>
      </dsp:txXfrm>
    </dsp:sp>
    <dsp:sp modelId="{16395B2F-1C70-4F51-97C4-F5D81D7C5779}">
      <dsp:nvSpPr>
        <dsp:cNvPr id="0" name=""/>
        <dsp:cNvSpPr/>
      </dsp:nvSpPr>
      <dsp:spPr>
        <a:xfrm>
          <a:off x="441442" y="1533153"/>
          <a:ext cx="5270952" cy="1297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900" kern="1200">
              <a:latin typeface="Consolas"/>
            </a:rPr>
            <a:t>We have allocated the tasks.</a:t>
          </a:r>
        </a:p>
      </dsp:txBody>
      <dsp:txXfrm>
        <a:off x="479438" y="1571149"/>
        <a:ext cx="3910284" cy="1221291"/>
      </dsp:txXfrm>
    </dsp:sp>
    <dsp:sp modelId="{EC83CD67-4EBB-4F95-93C0-47A6E65703F8}">
      <dsp:nvSpPr>
        <dsp:cNvPr id="0" name=""/>
        <dsp:cNvSpPr/>
      </dsp:nvSpPr>
      <dsp:spPr>
        <a:xfrm>
          <a:off x="876295" y="3066306"/>
          <a:ext cx="5270952" cy="1297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We have set a deadline for completing the tasks.</a:t>
          </a:r>
        </a:p>
      </dsp:txBody>
      <dsp:txXfrm>
        <a:off x="914291" y="3104302"/>
        <a:ext cx="3916872" cy="1221291"/>
      </dsp:txXfrm>
    </dsp:sp>
    <dsp:sp modelId="{BA262E01-D5BA-4762-B429-A9A3480B0426}">
      <dsp:nvSpPr>
        <dsp:cNvPr id="0" name=""/>
        <dsp:cNvSpPr/>
      </dsp:nvSpPr>
      <dsp:spPr>
        <a:xfrm>
          <a:off x="1317738" y="4599459"/>
          <a:ext cx="5270952" cy="1297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>
              <a:latin typeface="Calibri Light" panose="020F0302020204030204"/>
            </a:rPr>
            <a:t>Final</a:t>
          </a:r>
          <a:r>
            <a:rPr lang="en-US" sz="2900" kern="1200"/>
            <a:t> changes to the code.</a:t>
          </a:r>
        </a:p>
      </dsp:txBody>
      <dsp:txXfrm>
        <a:off x="1355734" y="4637455"/>
        <a:ext cx="3910284" cy="1221291"/>
      </dsp:txXfrm>
    </dsp:sp>
    <dsp:sp modelId="{3459AE57-03FC-46A9-8379-FB1E3907AF40}">
      <dsp:nvSpPr>
        <dsp:cNvPr id="0" name=""/>
        <dsp:cNvSpPr/>
      </dsp:nvSpPr>
      <dsp:spPr>
        <a:xfrm>
          <a:off x="4427718" y="993601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617446" y="993601"/>
        <a:ext cx="463778" cy="634534"/>
      </dsp:txXfrm>
    </dsp:sp>
    <dsp:sp modelId="{5248FE3F-D12A-4AFE-9EC9-2F725686A82F}">
      <dsp:nvSpPr>
        <dsp:cNvPr id="0" name=""/>
        <dsp:cNvSpPr/>
      </dsp:nvSpPr>
      <dsp:spPr>
        <a:xfrm>
          <a:off x="4869160" y="2526754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58888" y="2526754"/>
        <a:ext cx="463778" cy="634534"/>
      </dsp:txXfrm>
    </dsp:sp>
    <dsp:sp modelId="{11D4D469-3803-4FC5-A869-E3F35DF65DB3}">
      <dsp:nvSpPr>
        <dsp:cNvPr id="0" name=""/>
        <dsp:cNvSpPr/>
      </dsp:nvSpPr>
      <dsp:spPr>
        <a:xfrm>
          <a:off x="5304014" y="4059907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493742" y="4059907"/>
        <a:ext cx="463778" cy="634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75" y="4656758"/>
            <a:ext cx="5708642" cy="146419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>
                <a:latin typeface="Castellar"/>
                <a:cs typeface="Calibri Light"/>
              </a:rPr>
              <a:t>SHOE HEAVEN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344938" cy="173736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" err="1">
                <a:latin typeface="Consolas"/>
                <a:cs typeface="Calibri"/>
              </a:rPr>
              <a:t>Nevena</a:t>
            </a:r>
            <a:r>
              <a:rPr lang="en">
                <a:latin typeface="Consolas"/>
                <a:cs typeface="Calibri"/>
              </a:rPr>
              <a:t> Pavlova</a:t>
            </a:r>
            <a:endParaRPr lang="en-US">
              <a:latin typeface="Calibri" panose="020F0502020204030204"/>
              <a:cs typeface="Calibri"/>
            </a:endParaRPr>
          </a:p>
          <a:p>
            <a:pPr algn="l">
              <a:lnSpc>
                <a:spcPct val="120000"/>
              </a:lnSpc>
            </a:pPr>
            <a:r>
              <a:rPr lang="en">
                <a:latin typeface="Consolas"/>
                <a:cs typeface="Calibri"/>
              </a:rPr>
              <a:t>Yavor </a:t>
            </a:r>
            <a:r>
              <a:rPr lang="en" err="1">
                <a:latin typeface="Consolas"/>
                <a:cs typeface="Calibri"/>
              </a:rPr>
              <a:t>Karakolev</a:t>
            </a:r>
            <a:endParaRPr lang="en">
              <a:latin typeface="Consolas"/>
              <a:cs typeface="Calibri"/>
            </a:endParaRPr>
          </a:p>
          <a:p>
            <a:pPr algn="l">
              <a:lnSpc>
                <a:spcPct val="120000"/>
              </a:lnSpc>
            </a:pPr>
            <a:r>
              <a:rPr lang="en" err="1">
                <a:latin typeface="Consolas"/>
                <a:cs typeface="Calibri"/>
              </a:rPr>
              <a:t>Iliya</a:t>
            </a:r>
            <a:r>
              <a:rPr lang="en">
                <a:latin typeface="Consolas"/>
                <a:cs typeface="Calibri"/>
              </a:rPr>
              <a:t> </a:t>
            </a:r>
            <a:r>
              <a:rPr lang="en" err="1">
                <a:latin typeface="Consolas"/>
                <a:cs typeface="Calibri"/>
              </a:rPr>
              <a:t>Marinov</a:t>
            </a:r>
            <a:endParaRPr lang="en">
              <a:latin typeface="Consolas"/>
              <a:cs typeface="Calibri"/>
            </a:endParaRPr>
          </a:p>
          <a:p>
            <a:pPr algn="l">
              <a:lnSpc>
                <a:spcPct val="120000"/>
              </a:lnSpc>
            </a:pPr>
            <a:r>
              <a:rPr lang="en">
                <a:latin typeface="Consolas"/>
                <a:cs typeface="Calibri"/>
              </a:rPr>
              <a:t>Radoslav Ivanov</a:t>
            </a: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D56D-0316-49DF-B100-D0F8C007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968" y="1473216"/>
            <a:ext cx="5971711" cy="3911567"/>
          </a:xfr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main idea</a:t>
            </a:r>
          </a:p>
        </p:txBody>
      </p:sp>
      <p:sp>
        <p:nvSpPr>
          <p:cNvPr id="36" name="Freeform: Shape 3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CRM Customer Insights App">
            <a:extLst>
              <a:ext uri="{FF2B5EF4-FFF2-40B4-BE49-F238E27FC236}">
                <a16:creationId xmlns:a16="http://schemas.microsoft.com/office/drawing/2014/main" id="{14B027D0-B041-495B-B1A4-B8C5AE744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ACC03-C423-4435-AD92-0C2BD94C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The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862B48-D2CD-4D5B-80C1-C029F9695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1818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C756E4-02EB-4F7B-A822-E02AB9C3E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30"/>
          <a:stretch/>
        </p:blipFill>
        <p:spPr>
          <a:xfrm>
            <a:off x="-6" y="-4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78AF8-7C9F-4ADE-B2FA-E4A5B379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/>
            </a:r>
            <a:br>
              <a:rPr lang="en-US" kern="1200">
                <a:latin typeface="+mj-lt"/>
                <a:ea typeface="+mj-ea"/>
                <a:cs typeface="+mj-cs"/>
              </a:rPr>
            </a:br>
            <a:r>
              <a:rPr lang="en-US" kern="1200">
                <a:latin typeface="+mj-lt"/>
                <a:ea typeface="+mj-ea"/>
                <a:cs typeface="+mj-cs"/>
              </a:rPr>
              <a:t>We used: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24FA9EA-1B21-4EC8-A51C-B777FEA69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7" r="2" b="2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796CE0B6-DDCA-4328-99C1-0931F6E2E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>
                <a:cs typeface="Calibri"/>
              </a:rPr>
              <a:t>Visual Studio 2019</a:t>
            </a:r>
          </a:p>
          <a:p>
            <a:r>
              <a:rPr lang="en-US" sz="1800" dirty="0">
                <a:cs typeface="Calibri"/>
              </a:rPr>
              <a:t>Visual Studio Code</a:t>
            </a:r>
          </a:p>
          <a:p>
            <a:r>
              <a:rPr lang="en-US" sz="1800" dirty="0">
                <a:cs typeface="Calibri"/>
              </a:rPr>
              <a:t>C++</a:t>
            </a:r>
          </a:p>
          <a:p>
            <a:r>
              <a:rPr lang="en-US" sz="1800" dirty="0">
                <a:cs typeface="Calibri"/>
              </a:rPr>
              <a:t>GitHub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7497D8E-B537-4797-8E1C-323714679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25" name="Picture 2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C87AC22-9C6F-473B-911C-6BE005F2A0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99" r="18396" b="-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90C48CD-D811-4324-964F-BF15612C93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96" r="1" b="11807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802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1927E-8305-457A-A966-7D5AEA9A5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93" y="4614902"/>
            <a:ext cx="8081960" cy="94395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And now it's time for our program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412D7-EC55-4EC2-9945-8BB6C68BF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793" y="5558857"/>
            <a:ext cx="8081960" cy="91316"/>
          </a:xfrm>
        </p:spPr>
        <p:txBody>
          <a:bodyPr>
            <a:normAutofit fontScale="25000" lnSpcReduction="20000"/>
          </a:bodyPr>
          <a:lstStyle/>
          <a:p>
            <a:endParaRPr lang="en-US" sz="1600"/>
          </a:p>
        </p:txBody>
      </p:sp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4ED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4EDEB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monitor, black, sitting, table&#10;&#10;Description generated with very high confidence">
            <a:extLst>
              <a:ext uri="{FF2B5EF4-FFF2-40B4-BE49-F238E27FC236}">
                <a16:creationId xmlns:a16="http://schemas.microsoft.com/office/drawing/2014/main" id="{CD8832FD-3074-4FE4-9FB8-61E128A63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" b="-2"/>
          <a:stretch/>
        </p:blipFill>
        <p:spPr>
          <a:xfrm>
            <a:off x="3215640" y="1325059"/>
            <a:ext cx="5760720" cy="269128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2610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9ADBEFD-33B0-4172-AD66-0D4C4F98D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" t="45" r="1460" b="11847"/>
          <a:stretch/>
        </p:blipFill>
        <p:spPr>
          <a:xfrm rot="21600000">
            <a:off x="1120477" y="1327928"/>
            <a:ext cx="9951041" cy="41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2498CB-898C-485D-B491-9C6C51D3B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bg-BG" sz="4000">
                <a:solidFill>
                  <a:schemeClr val="bg2"/>
                </a:solidFill>
                <a:cs typeface="Calibri Light"/>
              </a:rPr>
              <a:t>THANK YOU FOR THE ATTENTION!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D1FA59A-944F-4A2C-88FD-2D4484DCF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55275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bg-BG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45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66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Castellar</vt:lpstr>
      <vt:lpstr>Consolas</vt:lpstr>
      <vt:lpstr>office theme</vt:lpstr>
      <vt:lpstr>SHOE HEAVEN</vt:lpstr>
      <vt:lpstr>The main idea</vt:lpstr>
      <vt:lpstr>The process</vt:lpstr>
      <vt:lpstr> We used:</vt:lpstr>
      <vt:lpstr>And now it's time for our program</vt:lpstr>
      <vt:lpstr>PowerPoint Presentation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Явор Александров Караколев</cp:lastModifiedBy>
  <cp:revision>4</cp:revision>
  <dcterms:created xsi:type="dcterms:W3CDTF">2020-04-27T19:21:51Z</dcterms:created>
  <dcterms:modified xsi:type="dcterms:W3CDTF">2020-05-06T13:58:07Z</dcterms:modified>
</cp:coreProperties>
</file>