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59" r:id="rId4"/>
    <p:sldId id="265" r:id="rId5"/>
    <p:sldId id="276" r:id="rId6"/>
    <p:sldId id="258" r:id="rId7"/>
    <p:sldId id="278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Arial Rounded MT Bold" panose="020F0704030504030204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 Thin" panose="020B0604020202020204" charset="-52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algun Gothic" panose="020B0503020000020004" pitchFamily="34" charset="-127"/>
      <p:regular r:id="rId25"/>
      <p:bold r:id="rId26"/>
    </p:embeddedFont>
    <p:embeddedFont>
      <p:font typeface="Raleway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D9D5BC"/>
    <a:srgbClr val="D4D3D9"/>
    <a:srgbClr val="E26161"/>
    <a:srgbClr val="FF7B7B"/>
    <a:srgbClr val="E4DEC8"/>
    <a:srgbClr val="A2AEBC"/>
    <a:srgbClr val="925BFF"/>
    <a:srgbClr val="6B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1972" y="2282285"/>
            <a:ext cx="42220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Musala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Soft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8496B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PROJECT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4" y="2798861"/>
            <a:ext cx="2002221" cy="547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572">
            <a:off x="5630930" y="1139775"/>
            <a:ext cx="1231200" cy="1278737"/>
          </a:xfrm>
          <a:prstGeom prst="rect">
            <a:avLst/>
          </a:prstGeom>
        </p:spPr>
      </p:pic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7" name="Group 2">
            <a:extLst>
              <a:ext uri="{FF2B5EF4-FFF2-40B4-BE49-F238E27FC236}">
                <a16:creationId xmlns:a16="http://schemas.microsoft.com/office/drawing/2014/main" id="{39E06874-5BF4-42C0-9585-4D92B033E71B}"/>
              </a:ext>
            </a:extLst>
          </p:cNvPr>
          <p:cNvGrpSpPr/>
          <p:nvPr/>
        </p:nvGrpSpPr>
        <p:grpSpPr>
          <a:xfrm>
            <a:off x="4057781" y="2986279"/>
            <a:ext cx="2120699" cy="2064277"/>
            <a:chOff x="4574848" y="1897856"/>
            <a:chExt cx="3028217" cy="3026664"/>
          </a:xfrm>
        </p:grpSpPr>
        <p:sp>
          <p:nvSpPr>
            <p:cNvPr id="158" name="Freeform: Shape 3">
              <a:extLst>
                <a:ext uri="{FF2B5EF4-FFF2-40B4-BE49-F238E27FC236}">
                  <a16:creationId xmlns:a16="http://schemas.microsoft.com/office/drawing/2014/main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4">
              <a:extLst>
                <a:ext uri="{FF2B5EF4-FFF2-40B4-BE49-F238E27FC236}">
                  <a16:creationId xmlns:a16="http://schemas.microsoft.com/office/drawing/2014/main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3" name="Group 64">
            <a:extLst>
              <a:ext uri="{FF2B5EF4-FFF2-40B4-BE49-F238E27FC236}">
                <a16:creationId xmlns:a16="http://schemas.microsoft.com/office/drawing/2014/main" id="{74019515-C708-4224-96AF-FB25D0CFC55C}"/>
              </a:ext>
            </a:extLst>
          </p:cNvPr>
          <p:cNvGrpSpPr/>
          <p:nvPr/>
        </p:nvGrpSpPr>
        <p:grpSpPr>
          <a:xfrm rot="18788048">
            <a:off x="3396047" y="1081781"/>
            <a:ext cx="1231837" cy="1287381"/>
            <a:chOff x="6563619" y="1067070"/>
            <a:chExt cx="1784092" cy="1847925"/>
          </a:xfrm>
        </p:grpSpPr>
        <p:sp>
          <p:nvSpPr>
            <p:cNvPr id="174" name="Freeform: Shape 7">
              <a:extLst>
                <a:ext uri="{FF2B5EF4-FFF2-40B4-BE49-F238E27FC236}">
                  <a16:creationId xmlns:a16="http://schemas.microsoft.com/office/drawing/2014/main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8">
              <a:extLst>
                <a:ext uri="{FF2B5EF4-FFF2-40B4-BE49-F238E27FC236}">
                  <a16:creationId xmlns:a16="http://schemas.microsoft.com/office/drawing/2014/main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5">
              <a:extLst>
                <a:ext uri="{FF2B5EF4-FFF2-40B4-BE49-F238E27FC236}">
                  <a16:creationId xmlns:a16="http://schemas.microsoft.com/office/drawing/2014/main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25">
              <a:extLst>
                <a:ext uri="{FF2B5EF4-FFF2-40B4-BE49-F238E27FC236}">
                  <a16:creationId xmlns:a16="http://schemas.microsoft.com/office/drawing/2014/main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oup 30">
            <a:extLst>
              <a:ext uri="{FF2B5EF4-FFF2-40B4-BE49-F238E27FC236}">
                <a16:creationId xmlns:a16="http://schemas.microsoft.com/office/drawing/2014/main" id="{A7AA5E64-02E2-4AA1-B902-9E988F77BC13}"/>
              </a:ext>
            </a:extLst>
          </p:cNvPr>
          <p:cNvGrpSpPr/>
          <p:nvPr/>
        </p:nvGrpSpPr>
        <p:grpSpPr>
          <a:xfrm>
            <a:off x="5507800" y="4149092"/>
            <a:ext cx="1028286" cy="959174"/>
            <a:chOff x="3983887" y="4061275"/>
            <a:chExt cx="2122406" cy="1866023"/>
          </a:xfrm>
        </p:grpSpPr>
        <p:grpSp>
          <p:nvGrpSpPr>
            <p:cNvPr id="188" name="Group 31">
              <a:extLst>
                <a:ext uri="{FF2B5EF4-FFF2-40B4-BE49-F238E27FC236}">
                  <a16:creationId xmlns:a16="http://schemas.microsoft.com/office/drawing/2014/main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1" name="Freeform 15">
                <a:extLst>
                  <a:ext uri="{FF2B5EF4-FFF2-40B4-BE49-F238E27FC236}">
                    <a16:creationId xmlns:a16="http://schemas.microsoft.com/office/drawing/2014/main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02" name="Rectangle 22">
                <a:extLst>
                  <a:ext uri="{FF2B5EF4-FFF2-40B4-BE49-F238E27FC236}">
                    <a16:creationId xmlns:a16="http://schemas.microsoft.com/office/drawing/2014/main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9" name="Group 32">
              <a:extLst>
                <a:ext uri="{FF2B5EF4-FFF2-40B4-BE49-F238E27FC236}">
                  <a16:creationId xmlns:a16="http://schemas.microsoft.com/office/drawing/2014/main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9" name="Freeform 18">
                <a:extLst>
                  <a:ext uri="{FF2B5EF4-FFF2-40B4-BE49-F238E27FC236}">
                    <a16:creationId xmlns:a16="http://schemas.microsoft.com/office/drawing/2014/main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Freeform 19">
                <a:extLst>
                  <a:ext uri="{FF2B5EF4-FFF2-40B4-BE49-F238E27FC236}">
                    <a16:creationId xmlns:a16="http://schemas.microsoft.com/office/drawing/2014/main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0" name="Group 33">
              <a:extLst>
                <a:ext uri="{FF2B5EF4-FFF2-40B4-BE49-F238E27FC236}">
                  <a16:creationId xmlns:a16="http://schemas.microsoft.com/office/drawing/2014/main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Freeform 21">
                <a:extLst>
                  <a:ext uri="{FF2B5EF4-FFF2-40B4-BE49-F238E27FC236}">
                    <a16:creationId xmlns:a16="http://schemas.microsoft.com/office/drawing/2014/main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1" name="Group 34">
              <a:extLst>
                <a:ext uri="{FF2B5EF4-FFF2-40B4-BE49-F238E27FC236}">
                  <a16:creationId xmlns:a16="http://schemas.microsoft.com/office/drawing/2014/main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5" name="Freeform 24">
                <a:extLst>
                  <a:ext uri="{FF2B5EF4-FFF2-40B4-BE49-F238E27FC236}">
                    <a16:creationId xmlns:a16="http://schemas.microsoft.com/office/drawing/2014/main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6" name="Rectangle 22">
                <a:extLst>
                  <a:ext uri="{FF2B5EF4-FFF2-40B4-BE49-F238E27FC236}">
                    <a16:creationId xmlns:a16="http://schemas.microsoft.com/office/drawing/2014/main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2" name="Group 35">
              <a:extLst>
                <a:ext uri="{FF2B5EF4-FFF2-40B4-BE49-F238E27FC236}">
                  <a16:creationId xmlns:a16="http://schemas.microsoft.com/office/drawing/2014/main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3" name="Freeform 27">
                <a:extLst>
                  <a:ext uri="{FF2B5EF4-FFF2-40B4-BE49-F238E27FC236}">
                    <a16:creationId xmlns:a16="http://schemas.microsoft.com/office/drawing/2014/main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10" name="Graphic 3">
            <a:extLst>
              <a:ext uri="{FF2B5EF4-FFF2-40B4-BE49-F238E27FC236}">
                <a16:creationId xmlns:a16="http://schemas.microsoft.com/office/drawing/2014/main" id="{178D6B85-C916-4CA7-B4A3-B6528BEBD1E3}"/>
              </a:ext>
            </a:extLst>
          </p:cNvPr>
          <p:cNvGrpSpPr/>
          <p:nvPr/>
        </p:nvGrpSpPr>
        <p:grpSpPr>
          <a:xfrm rot="294171">
            <a:off x="4703865" y="4384240"/>
            <a:ext cx="2562389" cy="890298"/>
            <a:chOff x="0" y="1211951"/>
            <a:chExt cx="12192000" cy="4434097"/>
          </a:xfrm>
        </p:grpSpPr>
        <p:sp>
          <p:nvSpPr>
            <p:cNvPr id="211" name="Freeform: Shape 92">
              <a:extLst>
                <a:ext uri="{FF2B5EF4-FFF2-40B4-BE49-F238E27FC236}">
                  <a16:creationId xmlns:a16="http://schemas.microsoft.com/office/drawing/2014/main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94">
              <a:extLst>
                <a:ext uri="{FF2B5EF4-FFF2-40B4-BE49-F238E27FC236}">
                  <a16:creationId xmlns:a16="http://schemas.microsoft.com/office/drawing/2014/main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95">
              <a:extLst>
                <a:ext uri="{FF2B5EF4-FFF2-40B4-BE49-F238E27FC236}">
                  <a16:creationId xmlns:a16="http://schemas.microsoft.com/office/drawing/2014/main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96">
              <a:extLst>
                <a:ext uri="{FF2B5EF4-FFF2-40B4-BE49-F238E27FC236}">
                  <a16:creationId xmlns:a16="http://schemas.microsoft.com/office/drawing/2014/main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97">
              <a:extLst>
                <a:ext uri="{FF2B5EF4-FFF2-40B4-BE49-F238E27FC236}">
                  <a16:creationId xmlns:a16="http://schemas.microsoft.com/office/drawing/2014/main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98">
              <a:extLst>
                <a:ext uri="{FF2B5EF4-FFF2-40B4-BE49-F238E27FC236}">
                  <a16:creationId xmlns:a16="http://schemas.microsoft.com/office/drawing/2014/main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99">
              <a:extLst>
                <a:ext uri="{FF2B5EF4-FFF2-40B4-BE49-F238E27FC236}">
                  <a16:creationId xmlns:a16="http://schemas.microsoft.com/office/drawing/2014/main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100">
              <a:extLst>
                <a:ext uri="{FF2B5EF4-FFF2-40B4-BE49-F238E27FC236}">
                  <a16:creationId xmlns:a16="http://schemas.microsoft.com/office/drawing/2014/main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101">
              <a:extLst>
                <a:ext uri="{FF2B5EF4-FFF2-40B4-BE49-F238E27FC236}">
                  <a16:creationId xmlns:a16="http://schemas.microsoft.com/office/drawing/2014/main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102">
              <a:extLst>
                <a:ext uri="{FF2B5EF4-FFF2-40B4-BE49-F238E27FC236}">
                  <a16:creationId xmlns:a16="http://schemas.microsoft.com/office/drawing/2014/main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1" name="Group 46">
            <a:extLst>
              <a:ext uri="{FF2B5EF4-FFF2-40B4-BE49-F238E27FC236}">
                <a16:creationId xmlns:a16="http://schemas.microsoft.com/office/drawing/2014/main" id="{9B1DEA87-5A5F-4FFA-8934-9C26E8902D12}"/>
              </a:ext>
            </a:extLst>
          </p:cNvPr>
          <p:cNvGrpSpPr/>
          <p:nvPr/>
        </p:nvGrpSpPr>
        <p:grpSpPr>
          <a:xfrm flipH="1">
            <a:off x="3850271" y="4009879"/>
            <a:ext cx="1183662" cy="1040677"/>
            <a:chOff x="3983887" y="4061275"/>
            <a:chExt cx="2122406" cy="1866023"/>
          </a:xfrm>
        </p:grpSpPr>
        <p:grpSp>
          <p:nvGrpSpPr>
            <p:cNvPr id="222" name="Group 47">
              <a:extLst>
                <a:ext uri="{FF2B5EF4-FFF2-40B4-BE49-F238E27FC236}">
                  <a16:creationId xmlns:a16="http://schemas.microsoft.com/office/drawing/2014/main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5" name="Freeform 15">
                <a:extLst>
                  <a:ext uri="{FF2B5EF4-FFF2-40B4-BE49-F238E27FC236}">
                    <a16:creationId xmlns:a16="http://schemas.microsoft.com/office/drawing/2014/main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6" name="Rectangle 22">
                <a:extLst>
                  <a:ext uri="{FF2B5EF4-FFF2-40B4-BE49-F238E27FC236}">
                    <a16:creationId xmlns:a16="http://schemas.microsoft.com/office/drawing/2014/main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48">
              <a:extLst>
                <a:ext uri="{FF2B5EF4-FFF2-40B4-BE49-F238E27FC236}">
                  <a16:creationId xmlns:a16="http://schemas.microsoft.com/office/drawing/2014/main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3" name="Freeform 18">
                <a:extLst>
                  <a:ext uri="{FF2B5EF4-FFF2-40B4-BE49-F238E27FC236}">
                    <a16:creationId xmlns:a16="http://schemas.microsoft.com/office/drawing/2014/main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Freeform 19">
                <a:extLst>
                  <a:ext uri="{FF2B5EF4-FFF2-40B4-BE49-F238E27FC236}">
                    <a16:creationId xmlns:a16="http://schemas.microsoft.com/office/drawing/2014/main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49">
              <a:extLst>
                <a:ext uri="{FF2B5EF4-FFF2-40B4-BE49-F238E27FC236}">
                  <a16:creationId xmlns:a16="http://schemas.microsoft.com/office/drawing/2014/main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1" name="Freeform 21">
                <a:extLst>
                  <a:ext uri="{FF2B5EF4-FFF2-40B4-BE49-F238E27FC236}">
                    <a16:creationId xmlns:a16="http://schemas.microsoft.com/office/drawing/2014/main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2" name="Rectangle 22">
                <a:extLst>
                  <a:ext uri="{FF2B5EF4-FFF2-40B4-BE49-F238E27FC236}">
                    <a16:creationId xmlns:a16="http://schemas.microsoft.com/office/drawing/2014/main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50">
              <a:extLst>
                <a:ext uri="{FF2B5EF4-FFF2-40B4-BE49-F238E27FC236}">
                  <a16:creationId xmlns:a16="http://schemas.microsoft.com/office/drawing/2014/main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9" name="Freeform 24">
                <a:extLst>
                  <a:ext uri="{FF2B5EF4-FFF2-40B4-BE49-F238E27FC236}">
                    <a16:creationId xmlns:a16="http://schemas.microsoft.com/office/drawing/2014/main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0" name="Rectangle 22">
                <a:extLst>
                  <a:ext uri="{FF2B5EF4-FFF2-40B4-BE49-F238E27FC236}">
                    <a16:creationId xmlns:a16="http://schemas.microsoft.com/office/drawing/2014/main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51">
              <a:extLst>
                <a:ext uri="{FF2B5EF4-FFF2-40B4-BE49-F238E27FC236}">
                  <a16:creationId xmlns:a16="http://schemas.microsoft.com/office/drawing/2014/main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7" name="Freeform 27">
                <a:extLst>
                  <a:ext uri="{FF2B5EF4-FFF2-40B4-BE49-F238E27FC236}">
                    <a16:creationId xmlns:a16="http://schemas.microsoft.com/office/drawing/2014/main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8" name="Freeform 28">
                <a:extLst>
                  <a:ext uri="{FF2B5EF4-FFF2-40B4-BE49-F238E27FC236}">
                    <a16:creationId xmlns:a16="http://schemas.microsoft.com/office/drawing/2014/main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5" name="Правоъгълник 4"/>
          <p:cNvSpPr/>
          <p:nvPr/>
        </p:nvSpPr>
        <p:spPr>
          <a:xfrm>
            <a:off x="548379" y="222148"/>
            <a:ext cx="32714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bg-BG" sz="54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412295" y="1998048"/>
            <a:ext cx="307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bg1"/>
                </a:solidFill>
              </a:rPr>
              <a:t>Zhenya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Ivelinova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Yordanova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4" name="Freeform: Shape 68">
            <a:extLst>
              <a:ext uri="{FF2B5EF4-FFF2-40B4-BE49-F238E27FC236}">
                <a16:creationId xmlns:a16="http://schemas.microsoft.com/office/drawing/2014/main" id="{BCC85C12-5B30-432A-888D-6C286BD23C80}"/>
              </a:ext>
            </a:extLst>
          </p:cNvPr>
          <p:cNvSpPr/>
          <p:nvPr/>
        </p:nvSpPr>
        <p:spPr>
          <a:xfrm>
            <a:off x="3547705" y="1927161"/>
            <a:ext cx="1460301" cy="1300196"/>
          </a:xfrm>
          <a:custGeom>
            <a:avLst/>
            <a:gdLst>
              <a:gd name="connsiteX0" fmla="*/ 1399506 w 1649799"/>
              <a:gd name="connsiteY0" fmla="*/ 17705 h 1468918"/>
              <a:gd name="connsiteX1" fmla="*/ 1545929 w 1649799"/>
              <a:gd name="connsiteY1" fmla="*/ 3350 h 1468918"/>
              <a:gd name="connsiteX2" fmla="*/ 1638758 w 1649799"/>
              <a:gd name="connsiteY2" fmla="*/ 0 h 1468918"/>
              <a:gd name="connsiteX3" fmla="*/ 1649764 w 1649799"/>
              <a:gd name="connsiteY3" fmla="*/ 12441 h 1468918"/>
              <a:gd name="connsiteX4" fmla="*/ 1649764 w 1649799"/>
              <a:gd name="connsiteY4" fmla="*/ 38759 h 1468918"/>
              <a:gd name="connsiteX5" fmla="*/ 1649764 w 1649799"/>
              <a:gd name="connsiteY5" fmla="*/ 1083811 h 1468918"/>
              <a:gd name="connsiteX6" fmla="*/ 1615312 w 1649799"/>
              <a:gd name="connsiteY6" fmla="*/ 1120177 h 1468918"/>
              <a:gd name="connsiteX7" fmla="*/ 1452620 w 1649799"/>
              <a:gd name="connsiteY7" fmla="*/ 1145538 h 1468918"/>
              <a:gd name="connsiteX8" fmla="*/ 1325338 w 1649799"/>
              <a:gd name="connsiteY8" fmla="*/ 1177119 h 1468918"/>
              <a:gd name="connsiteX9" fmla="*/ 1183223 w 1649799"/>
              <a:gd name="connsiteY9" fmla="*/ 1227362 h 1468918"/>
              <a:gd name="connsiteX10" fmla="*/ 953541 w 1649799"/>
              <a:gd name="connsiteY10" fmla="*/ 1348902 h 1468918"/>
              <a:gd name="connsiteX11" fmla="*/ 801855 w 1649799"/>
              <a:gd name="connsiteY11" fmla="*/ 1460872 h 1468918"/>
              <a:gd name="connsiteX12" fmla="*/ 768360 w 1649799"/>
              <a:gd name="connsiteY12" fmla="*/ 1458958 h 1468918"/>
              <a:gd name="connsiteX13" fmla="*/ 273109 w 1649799"/>
              <a:gd name="connsiteY13" fmla="*/ 963706 h 1468918"/>
              <a:gd name="connsiteX14" fmla="*/ 9932 w 1649799"/>
              <a:gd name="connsiteY14" fmla="*/ 700529 h 1468918"/>
              <a:gd name="connsiteX15" fmla="*/ 10889 w 1649799"/>
              <a:gd name="connsiteY15" fmla="*/ 667991 h 1468918"/>
              <a:gd name="connsiteX16" fmla="*/ 128601 w 1649799"/>
              <a:gd name="connsiteY16" fmla="*/ 568941 h 1468918"/>
              <a:gd name="connsiteX17" fmla="*/ 141999 w 1649799"/>
              <a:gd name="connsiteY17" fmla="*/ 553150 h 1468918"/>
              <a:gd name="connsiteX18" fmla="*/ 174537 w 1649799"/>
              <a:gd name="connsiteY18" fmla="*/ 522047 h 1468918"/>
              <a:gd name="connsiteX19" fmla="*/ 497527 w 1649799"/>
              <a:gd name="connsiteY19" fmla="*/ 311506 h 1468918"/>
              <a:gd name="connsiteX20" fmla="*/ 620981 w 1649799"/>
              <a:gd name="connsiteY20" fmla="*/ 249779 h 1468918"/>
              <a:gd name="connsiteX21" fmla="*/ 797070 w 1649799"/>
              <a:gd name="connsiteY21" fmla="*/ 170347 h 1468918"/>
              <a:gd name="connsiteX22" fmla="*/ 829130 w 1649799"/>
              <a:gd name="connsiteY22" fmla="*/ 158863 h 1468918"/>
              <a:gd name="connsiteX23" fmla="*/ 1016704 w 1649799"/>
              <a:gd name="connsiteY23" fmla="*/ 94744 h 1468918"/>
              <a:gd name="connsiteX24" fmla="*/ 1367447 w 1649799"/>
              <a:gd name="connsiteY24" fmla="*/ 17226 h 1468918"/>
              <a:gd name="connsiteX25" fmla="*/ 1399506 w 1649799"/>
              <a:gd name="connsiteY25" fmla="*/ 17705 h 146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9799" h="1468918">
                <a:moveTo>
                  <a:pt x="1399506" y="17705"/>
                </a:moveTo>
                <a:cubicBezTo>
                  <a:pt x="1448314" y="12920"/>
                  <a:pt x="1497121" y="7178"/>
                  <a:pt x="1545929" y="3350"/>
                </a:cubicBezTo>
                <a:cubicBezTo>
                  <a:pt x="1577031" y="957"/>
                  <a:pt x="1608134" y="479"/>
                  <a:pt x="1638758" y="0"/>
                </a:cubicBezTo>
                <a:cubicBezTo>
                  <a:pt x="1645936" y="0"/>
                  <a:pt x="1650242" y="4307"/>
                  <a:pt x="1649764" y="12441"/>
                </a:cubicBezTo>
                <a:cubicBezTo>
                  <a:pt x="1649285" y="21054"/>
                  <a:pt x="1649764" y="30146"/>
                  <a:pt x="1649764" y="38759"/>
                </a:cubicBezTo>
                <a:cubicBezTo>
                  <a:pt x="1649764" y="387109"/>
                  <a:pt x="1649764" y="735460"/>
                  <a:pt x="1649764" y="1083811"/>
                </a:cubicBezTo>
                <a:cubicBezTo>
                  <a:pt x="1649764" y="1117785"/>
                  <a:pt x="1648807" y="1117306"/>
                  <a:pt x="1615312" y="1120177"/>
                </a:cubicBezTo>
                <a:cubicBezTo>
                  <a:pt x="1560762" y="1124962"/>
                  <a:pt x="1506213" y="1134054"/>
                  <a:pt x="1452620" y="1145538"/>
                </a:cubicBezTo>
                <a:cubicBezTo>
                  <a:pt x="1409555" y="1154629"/>
                  <a:pt x="1367447" y="1165156"/>
                  <a:pt x="1325338" y="1177119"/>
                </a:cubicBezTo>
                <a:cubicBezTo>
                  <a:pt x="1277010" y="1190996"/>
                  <a:pt x="1229159" y="1207743"/>
                  <a:pt x="1183223" y="1227362"/>
                </a:cubicBezTo>
                <a:cubicBezTo>
                  <a:pt x="1103313" y="1261814"/>
                  <a:pt x="1026274" y="1301530"/>
                  <a:pt x="953541" y="1348902"/>
                </a:cubicBezTo>
                <a:cubicBezTo>
                  <a:pt x="900427" y="1382876"/>
                  <a:pt x="850663" y="1421156"/>
                  <a:pt x="801855" y="1460872"/>
                </a:cubicBezTo>
                <a:cubicBezTo>
                  <a:pt x="787979" y="1472356"/>
                  <a:pt x="780801" y="1471399"/>
                  <a:pt x="768360" y="1458958"/>
                </a:cubicBezTo>
                <a:cubicBezTo>
                  <a:pt x="603755" y="1293395"/>
                  <a:pt x="438193" y="1128790"/>
                  <a:pt x="273109" y="963706"/>
                </a:cubicBezTo>
                <a:cubicBezTo>
                  <a:pt x="185543" y="876140"/>
                  <a:pt x="97977" y="787617"/>
                  <a:pt x="9932" y="700529"/>
                </a:cubicBezTo>
                <a:cubicBezTo>
                  <a:pt x="-3466" y="687610"/>
                  <a:pt x="-3466" y="681389"/>
                  <a:pt x="10889" y="667991"/>
                </a:cubicBezTo>
                <a:cubicBezTo>
                  <a:pt x="48691" y="633060"/>
                  <a:pt x="86971" y="599565"/>
                  <a:pt x="128601" y="568941"/>
                </a:cubicBezTo>
                <a:cubicBezTo>
                  <a:pt x="133864" y="565113"/>
                  <a:pt x="140563" y="560806"/>
                  <a:pt x="141999" y="553150"/>
                </a:cubicBezTo>
                <a:cubicBezTo>
                  <a:pt x="150612" y="540709"/>
                  <a:pt x="162575" y="531139"/>
                  <a:pt x="174537" y="522047"/>
                </a:cubicBezTo>
                <a:cubicBezTo>
                  <a:pt x="277416" y="444530"/>
                  <a:pt x="384600" y="373711"/>
                  <a:pt x="497527" y="311506"/>
                </a:cubicBezTo>
                <a:cubicBezTo>
                  <a:pt x="538200" y="289973"/>
                  <a:pt x="577916" y="266527"/>
                  <a:pt x="620981" y="249779"/>
                </a:cubicBezTo>
                <a:cubicBezTo>
                  <a:pt x="678402" y="220112"/>
                  <a:pt x="735822" y="190923"/>
                  <a:pt x="797070" y="170347"/>
                </a:cubicBezTo>
                <a:cubicBezTo>
                  <a:pt x="807598" y="166519"/>
                  <a:pt x="821953" y="171783"/>
                  <a:pt x="829130" y="158863"/>
                </a:cubicBezTo>
                <a:cubicBezTo>
                  <a:pt x="890379" y="133981"/>
                  <a:pt x="953541" y="113884"/>
                  <a:pt x="1016704" y="94744"/>
                </a:cubicBezTo>
                <a:cubicBezTo>
                  <a:pt x="1132023" y="61248"/>
                  <a:pt x="1248778" y="34931"/>
                  <a:pt x="1367447" y="17226"/>
                </a:cubicBezTo>
                <a:cubicBezTo>
                  <a:pt x="1377974" y="14834"/>
                  <a:pt x="1388979" y="11484"/>
                  <a:pt x="1399506" y="17705"/>
                </a:cubicBezTo>
                <a:close/>
              </a:path>
            </a:pathLst>
          </a:custGeom>
          <a:solidFill>
            <a:schemeClr val="accent2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69">
            <a:extLst>
              <a:ext uri="{FF2B5EF4-FFF2-40B4-BE49-F238E27FC236}">
                <a16:creationId xmlns:a16="http://schemas.microsoft.com/office/drawing/2014/main" id="{4D330C05-BE98-4B4C-AA05-3336FD9D3943}"/>
              </a:ext>
            </a:extLst>
          </p:cNvPr>
          <p:cNvSpPr/>
          <p:nvPr/>
        </p:nvSpPr>
        <p:spPr>
          <a:xfrm>
            <a:off x="5196451" y="1927133"/>
            <a:ext cx="1458264" cy="1302427"/>
          </a:xfrm>
          <a:custGeom>
            <a:avLst/>
            <a:gdLst>
              <a:gd name="connsiteX0" fmla="*/ 1511593 w 1647498"/>
              <a:gd name="connsiteY0" fmla="*/ 560838 h 1471438"/>
              <a:gd name="connsiteX1" fmla="*/ 1635047 w 1647498"/>
              <a:gd name="connsiteY1" fmla="*/ 666109 h 1471438"/>
              <a:gd name="connsiteX2" fmla="*/ 1635526 w 1647498"/>
              <a:gd name="connsiteY2" fmla="*/ 705825 h 1471438"/>
              <a:gd name="connsiteX3" fmla="*/ 961792 w 1647498"/>
              <a:gd name="connsiteY3" fmla="*/ 1378601 h 1471438"/>
              <a:gd name="connsiteX4" fmla="*/ 880447 w 1647498"/>
              <a:gd name="connsiteY4" fmla="*/ 1460904 h 1471438"/>
              <a:gd name="connsiteX5" fmla="*/ 847430 w 1647498"/>
              <a:gd name="connsiteY5" fmla="*/ 1463775 h 1471438"/>
              <a:gd name="connsiteX6" fmla="*/ 589995 w 1647498"/>
              <a:gd name="connsiteY6" fmla="*/ 1287685 h 1471438"/>
              <a:gd name="connsiteX7" fmla="*/ 373711 w 1647498"/>
              <a:gd name="connsiteY7" fmla="*/ 1194377 h 1471438"/>
              <a:gd name="connsiteX8" fmla="*/ 180396 w 1647498"/>
              <a:gd name="connsiteY8" fmla="*/ 1141263 h 1471438"/>
              <a:gd name="connsiteX9" fmla="*/ 24882 w 1647498"/>
              <a:gd name="connsiteY9" fmla="*/ 1120209 h 1471438"/>
              <a:gd name="connsiteX10" fmla="*/ 0 w 1647498"/>
              <a:gd name="connsiteY10" fmla="*/ 1093891 h 1471438"/>
              <a:gd name="connsiteX11" fmla="*/ 479 w 1647498"/>
              <a:gd name="connsiteY11" fmla="*/ 261773 h 1471438"/>
              <a:gd name="connsiteX12" fmla="*/ 0 w 1647498"/>
              <a:gd name="connsiteY12" fmla="*/ 22522 h 1471438"/>
              <a:gd name="connsiteX13" fmla="*/ 22968 w 1647498"/>
              <a:gd name="connsiteY13" fmla="*/ 32 h 1471438"/>
              <a:gd name="connsiteX14" fmla="*/ 267005 w 1647498"/>
              <a:gd name="connsiteY14" fmla="*/ 22522 h 1471438"/>
              <a:gd name="connsiteX15" fmla="*/ 344044 w 1647498"/>
              <a:gd name="connsiteY15" fmla="*/ 34484 h 1471438"/>
              <a:gd name="connsiteX16" fmla="*/ 427782 w 1647498"/>
              <a:gd name="connsiteY16" fmla="*/ 44054 h 1471438"/>
              <a:gd name="connsiteX17" fmla="*/ 690959 w 1647498"/>
              <a:gd name="connsiteY17" fmla="*/ 113437 h 1471438"/>
              <a:gd name="connsiteX18" fmla="*/ 1119698 w 1647498"/>
              <a:gd name="connsiteY18" fmla="*/ 295269 h 1471438"/>
              <a:gd name="connsiteX19" fmla="*/ 1492453 w 1647498"/>
              <a:gd name="connsiteY19" fmla="*/ 536913 h 1471438"/>
              <a:gd name="connsiteX20" fmla="*/ 1511593 w 1647498"/>
              <a:gd name="connsiteY20" fmla="*/ 560838 h 14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7498" h="1471438">
                <a:moveTo>
                  <a:pt x="1511593" y="560838"/>
                </a:moveTo>
                <a:cubicBezTo>
                  <a:pt x="1552744" y="595769"/>
                  <a:pt x="1593417" y="631657"/>
                  <a:pt x="1635047" y="666109"/>
                </a:cubicBezTo>
                <a:cubicBezTo>
                  <a:pt x="1652752" y="680464"/>
                  <a:pt x="1650359" y="690991"/>
                  <a:pt x="1635526" y="705825"/>
                </a:cubicBezTo>
                <a:cubicBezTo>
                  <a:pt x="1410629" y="929764"/>
                  <a:pt x="1186211" y="1154183"/>
                  <a:pt x="961792" y="1378601"/>
                </a:cubicBezTo>
                <a:cubicBezTo>
                  <a:pt x="934518" y="1405876"/>
                  <a:pt x="906764" y="1432672"/>
                  <a:pt x="880447" y="1460904"/>
                </a:cubicBezTo>
                <a:cubicBezTo>
                  <a:pt x="869441" y="1472866"/>
                  <a:pt x="860828" y="1475737"/>
                  <a:pt x="847430" y="1463775"/>
                </a:cubicBezTo>
                <a:cubicBezTo>
                  <a:pt x="768955" y="1393913"/>
                  <a:pt x="682346" y="1336493"/>
                  <a:pt x="589995" y="1287685"/>
                </a:cubicBezTo>
                <a:cubicBezTo>
                  <a:pt x="520612" y="1250840"/>
                  <a:pt x="448837" y="1219259"/>
                  <a:pt x="373711" y="1194377"/>
                </a:cubicBezTo>
                <a:cubicBezTo>
                  <a:pt x="310071" y="1173323"/>
                  <a:pt x="245951" y="1154661"/>
                  <a:pt x="180396" y="1141263"/>
                </a:cubicBezTo>
                <a:cubicBezTo>
                  <a:pt x="129196" y="1131215"/>
                  <a:pt x="77518" y="1121645"/>
                  <a:pt x="24882" y="1120209"/>
                </a:cubicBezTo>
                <a:cubicBezTo>
                  <a:pt x="4785" y="1119731"/>
                  <a:pt x="0" y="1113031"/>
                  <a:pt x="0" y="1093891"/>
                </a:cubicBezTo>
                <a:cubicBezTo>
                  <a:pt x="479" y="816359"/>
                  <a:pt x="479" y="538827"/>
                  <a:pt x="479" y="261773"/>
                </a:cubicBezTo>
                <a:cubicBezTo>
                  <a:pt x="479" y="181863"/>
                  <a:pt x="957" y="102432"/>
                  <a:pt x="0" y="22522"/>
                </a:cubicBezTo>
                <a:cubicBezTo>
                  <a:pt x="0" y="4338"/>
                  <a:pt x="5742" y="-447"/>
                  <a:pt x="22968" y="32"/>
                </a:cubicBezTo>
                <a:cubicBezTo>
                  <a:pt x="104792" y="989"/>
                  <a:pt x="186138" y="12951"/>
                  <a:pt x="267005" y="22522"/>
                </a:cubicBezTo>
                <a:cubicBezTo>
                  <a:pt x="292366" y="25393"/>
                  <a:pt x="319162" y="26828"/>
                  <a:pt x="344044" y="34484"/>
                </a:cubicBezTo>
                <a:cubicBezTo>
                  <a:pt x="373233" y="23479"/>
                  <a:pt x="400508" y="38791"/>
                  <a:pt x="427782" y="44054"/>
                </a:cubicBezTo>
                <a:cubicBezTo>
                  <a:pt x="516784" y="61280"/>
                  <a:pt x="604829" y="85684"/>
                  <a:pt x="690959" y="113437"/>
                </a:cubicBezTo>
                <a:cubicBezTo>
                  <a:pt x="839295" y="161288"/>
                  <a:pt x="982368" y="221579"/>
                  <a:pt x="1119698" y="295269"/>
                </a:cubicBezTo>
                <a:cubicBezTo>
                  <a:pt x="1250809" y="365130"/>
                  <a:pt x="1375219" y="445519"/>
                  <a:pt x="1492453" y="536913"/>
                </a:cubicBezTo>
                <a:cubicBezTo>
                  <a:pt x="1501545" y="543612"/>
                  <a:pt x="1507286" y="551268"/>
                  <a:pt x="1511593" y="560838"/>
                </a:cubicBezTo>
                <a:close/>
              </a:path>
            </a:pathLst>
          </a:custGeom>
          <a:solidFill>
            <a:schemeClr val="accent3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Текстово поле 97"/>
          <p:cNvSpPr txBox="1"/>
          <p:nvPr/>
        </p:nvSpPr>
        <p:spPr>
          <a:xfrm>
            <a:off x="1314812" y="1960146"/>
            <a:ext cx="267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Nevena</a:t>
            </a:r>
            <a:r>
              <a:rPr lang="en-US" sz="16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Stoyanova</a:t>
            </a:r>
            <a:r>
              <a:rPr lang="en-US" sz="16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Pavlova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99" name="Trapezoid 24">
            <a:extLst>
              <a:ext uri="{FF2B5EF4-FFF2-40B4-BE49-F238E27FC236}">
                <a16:creationId xmlns:a16="http://schemas.microsoft.com/office/drawing/2014/main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5538509" y="2302626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0" name="Trapezoid 24">
            <a:extLst>
              <a:ext uri="{FF2B5EF4-FFF2-40B4-BE49-F238E27FC236}">
                <a16:creationId xmlns:a16="http://schemas.microsoft.com/office/drawing/2014/main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091292">
            <a:off x="4137547" y="2337338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5"/>
          <p:cNvGrpSpPr/>
          <p:nvPr/>
        </p:nvGrpSpPr>
        <p:grpSpPr>
          <a:xfrm>
            <a:off x="5559770" y="227959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TextBox 29">
            <a:extLst>
              <a:ext uri="{FF2B5EF4-FFF2-40B4-BE49-F238E27FC236}">
                <a16:creationId xmlns:a16="http://schemas.microsoft.com/office/drawing/2014/main" id="{61CFC90B-0376-437E-9A6B-886740238321}"/>
              </a:ext>
            </a:extLst>
          </p:cNvPr>
          <p:cNvSpPr txBox="1"/>
          <p:nvPr/>
        </p:nvSpPr>
        <p:spPr>
          <a:xfrm>
            <a:off x="713221" y="2046177"/>
            <a:ext cx="3910656" cy="1015663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Summary</a:t>
            </a:r>
            <a:endParaRPr lang="en-US" altLang="ko-KR" sz="6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ea typeface="FZShuTi" pitchFamily="2" charset="-122"/>
              <a:cs typeface="Arial" pitchFamily="34" charset="0"/>
            </a:endParaRPr>
          </a:p>
        </p:txBody>
      </p:sp>
      <p:sp>
        <p:nvSpPr>
          <p:cNvPr id="114" name="Oval 9"/>
          <p:cNvSpPr/>
          <p:nvPr/>
        </p:nvSpPr>
        <p:spPr>
          <a:xfrm>
            <a:off x="665708" y="3179534"/>
            <a:ext cx="726853" cy="696205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5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921511" y="3266785"/>
            <a:ext cx="133811" cy="55967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6" name="TextBox 9"/>
          <p:cNvSpPr txBox="1"/>
          <p:nvPr/>
        </p:nvSpPr>
        <p:spPr>
          <a:xfrm>
            <a:off x="1288958" y="3348674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Description of the application</a:t>
            </a:r>
            <a:endParaRPr lang="ko-KR" altLang="en-US" sz="2000" i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авоъгълник 34"/>
          <p:cNvSpPr/>
          <p:nvPr/>
        </p:nvSpPr>
        <p:spPr>
          <a:xfrm>
            <a:off x="250959" y="1412603"/>
            <a:ext cx="4157168" cy="3387164"/>
          </a:xfrm>
          <a:prstGeom prst="rect">
            <a:avLst/>
          </a:prstGeom>
          <a:solidFill>
            <a:srgbClr val="E4DEC8"/>
          </a:solidFill>
          <a:ln>
            <a:solidFill>
              <a:srgbClr val="D9D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6" y="424729"/>
            <a:ext cx="3906907" cy="10826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Milestones in the realization</a:t>
            </a:r>
            <a:endParaRPr lang="bg-BG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 flipH="1">
            <a:off x="492083" y="1593844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 flipH="1">
            <a:off x="492261" y="2262549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13"/>
          <p:cNvSpPr txBox="1"/>
          <p:nvPr/>
        </p:nvSpPr>
        <p:spPr>
          <a:xfrm flipH="1">
            <a:off x="1008306" y="2383211"/>
            <a:ext cx="30243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Discussing ideas</a:t>
            </a:r>
            <a:endParaRPr lang="bg-BG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1"/>
          <p:cNvSpPr txBox="1"/>
          <p:nvPr/>
        </p:nvSpPr>
        <p:spPr>
          <a:xfrm flipH="1">
            <a:off x="492082" y="163951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2"/>
          <p:cNvSpPr txBox="1"/>
          <p:nvPr/>
        </p:nvSpPr>
        <p:spPr>
          <a:xfrm flipH="1">
            <a:off x="485561" y="2344805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6"/>
          <p:cNvSpPr/>
          <p:nvPr/>
        </p:nvSpPr>
        <p:spPr>
          <a:xfrm flipH="1">
            <a:off x="489437" y="3619945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6"/>
          <p:cNvSpPr/>
          <p:nvPr/>
        </p:nvSpPr>
        <p:spPr>
          <a:xfrm flipH="1">
            <a:off x="492083" y="2977269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 flipH="1">
            <a:off x="491138" y="3044630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22"/>
          <p:cNvSpPr txBox="1"/>
          <p:nvPr/>
        </p:nvSpPr>
        <p:spPr>
          <a:xfrm flipH="1">
            <a:off x="482510" y="3702011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 flipH="1">
            <a:off x="1018020" y="3106185"/>
            <a:ext cx="2367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on the code</a:t>
            </a:r>
            <a:endParaRPr lang="bg-BG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13"/>
          <p:cNvSpPr txBox="1"/>
          <p:nvPr/>
        </p:nvSpPr>
        <p:spPr>
          <a:xfrm flipH="1">
            <a:off x="1000419" y="3691989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bg-BG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10"/>
          <p:cNvSpPr txBox="1"/>
          <p:nvPr/>
        </p:nvSpPr>
        <p:spPr>
          <a:xfrm flipH="1">
            <a:off x="968147" y="1739317"/>
            <a:ext cx="1936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Deciding what to do </a:t>
            </a:r>
            <a:endParaRPr lang="ko-KR" altLang="en-US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870" y="0"/>
            <a:ext cx="9159591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-179563" y="276975"/>
            <a:ext cx="5472000" cy="7274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Used resources</a:t>
            </a:r>
            <a:endParaRPr lang="bg-BG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56" name="Group 66">
            <a:extLst>
              <a:ext uri="{FF2B5EF4-FFF2-40B4-BE49-F238E27FC236}">
                <a16:creationId xmlns:a16="http://schemas.microsoft.com/office/drawing/2014/main" id="{85030F3C-3F14-4280-AA6C-19204206B3E0}"/>
              </a:ext>
            </a:extLst>
          </p:cNvPr>
          <p:cNvGrpSpPr/>
          <p:nvPr/>
        </p:nvGrpSpPr>
        <p:grpSpPr>
          <a:xfrm rot="16200000">
            <a:off x="6449259" y="2158187"/>
            <a:ext cx="3472263" cy="1071369"/>
            <a:chOff x="3960971" y="2767117"/>
            <a:chExt cx="4267200" cy="1321489"/>
          </a:xfrm>
        </p:grpSpPr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0" name="Group 7">
            <a:extLst>
              <a:ext uri="{FF2B5EF4-FFF2-40B4-BE49-F238E27FC236}">
                <a16:creationId xmlns:a16="http://schemas.microsoft.com/office/drawing/2014/main" id="{3DC938BF-274F-4644-8F23-CD7AE6676BA0}"/>
              </a:ext>
            </a:extLst>
          </p:cNvPr>
          <p:cNvGrpSpPr/>
          <p:nvPr/>
        </p:nvGrpSpPr>
        <p:grpSpPr>
          <a:xfrm>
            <a:off x="1538002" y="1993353"/>
            <a:ext cx="6878139" cy="1927781"/>
            <a:chOff x="1427713" y="2852132"/>
            <a:chExt cx="10061655" cy="2617601"/>
          </a:xfrm>
        </p:grpSpPr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73" name="Block Arc 108">
                <a:extLst>
                  <a:ext uri="{FF2B5EF4-FFF2-40B4-BE49-F238E27FC236}">
                    <a16:creationId xmlns:a16="http://schemas.microsoft.com/office/drawing/2014/main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4" name="Block Arc 109">
                <a:extLst>
                  <a:ext uri="{FF2B5EF4-FFF2-40B4-BE49-F238E27FC236}">
                    <a16:creationId xmlns:a16="http://schemas.microsoft.com/office/drawing/2014/main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5" name="Block Arc 110">
                <a:extLst>
                  <a:ext uri="{FF2B5EF4-FFF2-40B4-BE49-F238E27FC236}">
                    <a16:creationId xmlns:a16="http://schemas.microsoft.com/office/drawing/2014/main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Block Arc 111">
                <a:extLst>
                  <a:ext uri="{FF2B5EF4-FFF2-40B4-BE49-F238E27FC236}">
                    <a16:creationId xmlns:a16="http://schemas.microsoft.com/office/drawing/2014/main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Block Arc 112">
                <a:extLst>
                  <a:ext uri="{FF2B5EF4-FFF2-40B4-BE49-F238E27FC236}">
                    <a16:creationId xmlns:a16="http://schemas.microsoft.com/office/drawing/2014/main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Block Arc 160">
                <a:extLst>
                  <a:ext uri="{FF2B5EF4-FFF2-40B4-BE49-F238E27FC236}">
                    <a16:creationId xmlns:a16="http://schemas.microsoft.com/office/drawing/2014/main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8" name="Google Shape;1998;p32"/>
          <p:cNvGrpSpPr/>
          <p:nvPr/>
        </p:nvGrpSpPr>
        <p:grpSpPr>
          <a:xfrm flipH="1">
            <a:off x="271090" y="1564130"/>
            <a:ext cx="1474770" cy="3560847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77F8C64F-83AA-4CC7-82C4-22DD00CC3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2301" y1="8072" x2="82301" y2="8072"/>
                        <a14:foregroundMark x1="87611" y1="18834" x2="87611" y2="18834"/>
                        <a14:foregroundMark x1="88053" y1="43498" x2="88053" y2="43498"/>
                        <a14:foregroundMark x1="85841" y1="59641" x2="85841" y2="59641"/>
                        <a14:foregroundMark x1="84513" y1="71749" x2="84513" y2="71749"/>
                        <a14:foregroundMark x1="85398" y1="76233" x2="87168" y2="78924"/>
                        <a14:foregroundMark x1="91593" y1="83408" x2="91593" y2="83408"/>
                        <a14:foregroundMark x1="91150" y1="56502" x2="91150" y2="56502"/>
                        <a14:foregroundMark x1="93805" y1="49327" x2="93363" y2="44843"/>
                        <a14:foregroundMark x1="93363" y1="40359" x2="92478" y2="35426"/>
                        <a14:foregroundMark x1="2212" y1="44843" x2="2212" y2="44843"/>
                        <a14:foregroundMark x1="6637" y1="32735" x2="6637" y2="32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0194" y="2275122"/>
            <a:ext cx="648150" cy="639547"/>
          </a:xfrm>
          <a:prstGeom prst="rect">
            <a:avLst/>
          </a:prstGeom>
        </p:spPr>
      </p:pic>
      <p:pic>
        <p:nvPicPr>
          <p:cNvPr id="80" name="Picture 6">
            <a:extLst>
              <a:ext uri="{FF2B5EF4-FFF2-40B4-BE49-F238E27FC236}">
                <a16:creationId xmlns:a16="http://schemas.microsoft.com/office/drawing/2014/main" id="{8B8A97B7-3969-44F7-94AE-562D03CD3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4" b="98897" l="0" r="100000">
                        <a14:foregroundMark x1="20000" y1="84681" x2="20000" y2="84681"/>
                        <a14:foregroundMark x1="26744" y1="84681" x2="26744" y2="84681"/>
                        <a14:foregroundMark x1="27674" y1="71446" x2="27674" y2="71446"/>
                        <a14:foregroundMark x1="35930" y1="78186" x2="35930" y2="78186"/>
                        <a14:foregroundMark x1="51744" y1="79902" x2="51744" y2="79902"/>
                        <a14:foregroundMark x1="76512" y1="86029" x2="76512" y2="86029"/>
                        <a14:foregroundMark x1="93605" y1="80515" x2="93605" y2="80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4695" y="2914669"/>
            <a:ext cx="914771" cy="867969"/>
          </a:xfrm>
          <a:prstGeom prst="rect">
            <a:avLst/>
          </a:prstGeom>
        </p:spPr>
      </p:pic>
      <p:pic>
        <p:nvPicPr>
          <p:cNvPr id="81" name="Picture 8">
            <a:extLst>
              <a:ext uri="{FF2B5EF4-FFF2-40B4-BE49-F238E27FC236}">
                <a16:creationId xmlns:a16="http://schemas.microsoft.com/office/drawing/2014/main" id="{9FBA72A7-BC37-46A5-9F3A-2A68FBBB0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89844" l="4883" r="89844">
                        <a14:foregroundMark x1="21094" y1="51172" x2="21094" y2="51172"/>
                        <a14:foregroundMark x1="28125" y1="46680" x2="28125" y2="46680"/>
                        <a14:foregroundMark x1="31055" y1="42773" x2="31055" y2="42773"/>
                        <a14:foregroundMark x1="31250" y1="51563" x2="31250" y2="51563"/>
                        <a14:foregroundMark x1="35938" y1="54688" x2="35938" y2="54688"/>
                        <a14:foregroundMark x1="36719" y1="47266" x2="36719" y2="47266"/>
                        <a14:foregroundMark x1="39453" y1="46094" x2="39453" y2="46094"/>
                        <a14:foregroundMark x1="39453" y1="45703" x2="39453" y2="45703"/>
                        <a14:foregroundMark x1="40039" y1="45117" x2="40039" y2="45117"/>
                        <a14:foregroundMark x1="39453" y1="43164" x2="39453" y2="43164"/>
                        <a14:foregroundMark x1="18750" y1="46289" x2="18750" y2="46289"/>
                        <a14:foregroundMark x1="19336" y1="41602" x2="19336" y2="41602"/>
                        <a14:foregroundMark x1="19141" y1="46680" x2="19141" y2="46680"/>
                        <a14:foregroundMark x1="21680" y1="54688" x2="21680" y2="54688"/>
                        <a14:foregroundMark x1="24023" y1="56250" x2="24023" y2="56250"/>
                        <a14:foregroundMark x1="23047" y1="59961" x2="23047" y2="59961"/>
                        <a14:foregroundMark x1="25586" y1="51563" x2="25586" y2="51563"/>
                        <a14:foregroundMark x1="27148" y1="45703" x2="27148" y2="45703"/>
                        <a14:foregroundMark x1="28516" y1="41211" x2="28516" y2="41211"/>
                        <a14:foregroundMark x1="30273" y1="49805" x2="30273" y2="49805"/>
                        <a14:foregroundMark x1="31250" y1="48633" x2="31250" y2="48633"/>
                        <a14:foregroundMark x1="33594" y1="51172" x2="34180" y2="52148"/>
                        <a14:foregroundMark x1="33984" y1="53711" x2="33984" y2="54688"/>
                        <a14:foregroundMark x1="33594" y1="56641" x2="33594" y2="56641"/>
                        <a14:foregroundMark x1="34180" y1="57227" x2="34180" y2="57227"/>
                        <a14:foregroundMark x1="34570" y1="57617" x2="35547" y2="58203"/>
                        <a14:foregroundMark x1="35938" y1="58203" x2="35938" y2="58203"/>
                        <a14:foregroundMark x1="31055" y1="55078" x2="28125" y2="53516"/>
                        <a14:foregroundMark x1="25586" y1="52539" x2="25586" y2="52539"/>
                        <a14:foregroundMark x1="25586" y1="51758" x2="25586" y2="51758"/>
                        <a14:foregroundMark x1="26172" y1="51758" x2="19336" y2="60742"/>
                        <a14:foregroundMark x1="21680" y1="59961" x2="21680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2840" y="2834472"/>
            <a:ext cx="973527" cy="973527"/>
          </a:xfrm>
          <a:prstGeom prst="rect">
            <a:avLst/>
          </a:prstGeom>
        </p:spPr>
      </p:pic>
      <p:pic>
        <p:nvPicPr>
          <p:cNvPr id="82" name="Picture 10">
            <a:extLst>
              <a:ext uri="{FF2B5EF4-FFF2-40B4-BE49-F238E27FC236}">
                <a16:creationId xmlns:a16="http://schemas.microsoft.com/office/drawing/2014/main" id="{9913CE3A-0FD7-4906-BA43-31A5880E94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781" r="100000">
                        <a14:foregroundMark x1="8984" y1="42017" x2="8984" y2="42017"/>
                        <a14:foregroundMark x1="9635" y1="32353" x2="9635" y2="32353"/>
                        <a14:foregroundMark x1="5078" y1="30112" x2="5078" y2="30112"/>
                        <a14:foregroundMark x1="7813" y1="28711" x2="10547" y2="28711"/>
                        <a14:foregroundMark x1="11458" y1="28711" x2="14974" y2="30392"/>
                        <a14:foregroundMark x1="16146" y1="30952" x2="17057" y2="31373"/>
                        <a14:foregroundMark x1="20703" y1="32913" x2="24219" y2="34594"/>
                        <a14:foregroundMark x1="26042" y1="35854" x2="27214" y2="36415"/>
                        <a14:foregroundMark x1="30208" y1="38375" x2="34115" y2="42577"/>
                        <a14:foregroundMark x1="35677" y1="45798" x2="35677" y2="45798"/>
                        <a14:foregroundMark x1="27865" y1="57703" x2="27865" y2="57703"/>
                        <a14:foregroundMark x1="28516" y1="66667" x2="28516" y2="66667"/>
                        <a14:foregroundMark x1="43359" y1="70308" x2="43359" y2="70308"/>
                        <a14:foregroundMark x1="48177" y1="51961" x2="48177" y2="51961"/>
                        <a14:foregroundMark x1="44922" y1="37395" x2="44922" y2="37395"/>
                        <a14:foregroundMark x1="43750" y1="34874" x2="43750" y2="34874"/>
                        <a14:foregroundMark x1="44922" y1="31933" x2="40104" y2="29412"/>
                        <a14:foregroundMark x1="36198" y1="27171" x2="37109" y2="27731"/>
                        <a14:foregroundMark x1="32943" y1="30672" x2="32943" y2="30672"/>
                        <a14:foregroundMark x1="13802" y1="62885" x2="13802" y2="62885"/>
                        <a14:foregroundMark x1="7813" y1="69328" x2="7813" y2="69328"/>
                        <a14:foregroundMark x1="7813" y1="70868" x2="9635" y2="71569"/>
                        <a14:foregroundMark x1="18620" y1="72549" x2="18620" y2="72549"/>
                        <a14:foregroundMark x1="18620" y1="72549" x2="19531" y2="72269"/>
                        <a14:foregroundMark x1="9635" y1="57703" x2="9635" y2="57703"/>
                        <a14:foregroundMark x1="9375" y1="57423" x2="14063" y2="51261"/>
                        <a14:foregroundMark x1="14453" y1="50980" x2="15234" y2="50280"/>
                        <a14:foregroundMark x1="16797" y1="46499" x2="16797" y2="45518"/>
                        <a14:foregroundMark x1="15234" y1="41597" x2="15234" y2="41597"/>
                        <a14:foregroundMark x1="15234" y1="42017" x2="14453" y2="44258"/>
                        <a14:foregroundMark x1="11719" y1="48459" x2="11719" y2="48459"/>
                        <a14:foregroundMark x1="9896" y1="46499" x2="8464" y2="44818"/>
                        <a14:foregroundMark x1="4818" y1="39636" x2="3385" y2="38796"/>
                        <a14:foregroundMark x1="2474" y1="38095" x2="3385" y2="36835"/>
                        <a14:foregroundMark x1="4167" y1="35154" x2="5729" y2="34174"/>
                        <a14:foregroundMark x1="6641" y1="33894" x2="8724" y2="33333"/>
                        <a14:foregroundMark x1="10156" y1="33333" x2="11719" y2="34174"/>
                        <a14:foregroundMark x1="13151" y1="35154" x2="13151" y2="35154"/>
                        <a14:foregroundMark x1="13151" y1="35574" x2="13151" y2="35574"/>
                        <a14:foregroundMark x1="9896" y1="41317" x2="9896" y2="42577"/>
                        <a14:foregroundMark x1="7161" y1="49300" x2="5729" y2="50700"/>
                        <a14:foregroundMark x1="5729" y1="50700" x2="7161" y2="52521"/>
                        <a14:foregroundMark x1="8073" y1="53922" x2="8073" y2="53922"/>
                        <a14:foregroundMark x1="8464" y1="56162" x2="8724" y2="57983"/>
                        <a14:foregroundMark x1="6901" y1="60924" x2="7813" y2="61905"/>
                        <a14:foregroundMark x1="9635" y1="62885" x2="9635" y2="62885"/>
                        <a14:foregroundMark x1="10807" y1="63445" x2="10807" y2="63445"/>
                        <a14:foregroundMark x1="11458" y1="64146" x2="11719" y2="66106"/>
                        <a14:foregroundMark x1="12891" y1="72269" x2="12891" y2="72269"/>
                        <a14:foregroundMark x1="13151" y1="72549" x2="14063" y2="73109"/>
                        <a14:foregroundMark x1="18620" y1="67087" x2="16536" y2="66667"/>
                        <a14:foregroundMark x1="13802" y1="67647" x2="11458" y2="68347"/>
                        <a14:foregroundMark x1="9375" y1="68347" x2="9375" y2="68347"/>
                        <a14:foregroundMark x1="19792" y1="62605" x2="19792" y2="62605"/>
                        <a14:foregroundMark x1="23958" y1="57423" x2="23958" y2="57423"/>
                        <a14:foregroundMark x1="33594" y1="61905" x2="33594" y2="61905"/>
                        <a14:foregroundMark x1="33594" y1="62185" x2="35286" y2="63165"/>
                        <a14:foregroundMark x1="39583" y1="64846" x2="41016" y2="64846"/>
                        <a14:foregroundMark x1="43099" y1="63866" x2="43099" y2="63866"/>
                        <a14:foregroundMark x1="44010" y1="60644" x2="43359" y2="59384"/>
                        <a14:foregroundMark x1="43359" y1="54482" x2="43359" y2="54482"/>
                        <a14:foregroundMark x1="43099" y1="53922" x2="40755" y2="50280"/>
                        <a14:foregroundMark x1="40104" y1="45798" x2="40104" y2="45798"/>
                        <a14:foregroundMark x1="40104" y1="45798" x2="38021" y2="47479"/>
                        <a14:foregroundMark x1="36849" y1="50000" x2="32682" y2="53221"/>
                        <a14:foregroundMark x1="29297" y1="57983" x2="29297" y2="57983"/>
                        <a14:foregroundMark x1="29297" y1="57983" x2="28516" y2="57423"/>
                        <a14:foregroundMark x1="26693" y1="54762" x2="25781" y2="51261"/>
                        <a14:foregroundMark x1="25521" y1="50000" x2="25521" y2="50000"/>
                        <a14:foregroundMark x1="25521" y1="49720" x2="27604" y2="55182"/>
                        <a14:foregroundMark x1="27604" y1="55182" x2="27604" y2="55182"/>
                        <a14:foregroundMark x1="32943" y1="49300" x2="32292" y2="44538"/>
                        <a14:foregroundMark x1="29688" y1="36835" x2="27865" y2="34594"/>
                        <a14:foregroundMark x1="25781" y1="29132" x2="25781" y2="29132"/>
                        <a14:foregroundMark x1="28516" y1="30392" x2="28516" y2="30392"/>
                        <a14:foregroundMark x1="28776" y1="30392" x2="34505" y2="31933"/>
                        <a14:foregroundMark x1="35677" y1="32353" x2="36849" y2="32353"/>
                        <a14:foregroundMark x1="38281" y1="32913" x2="44661" y2="43557"/>
                        <a14:foregroundMark x1="44661" y1="43557" x2="44661" y2="43557"/>
                        <a14:foregroundMark x1="45182" y1="44818" x2="47266" y2="57423"/>
                        <a14:foregroundMark x1="49349" y1="64146" x2="49349" y2="64146"/>
                        <a14:foregroundMark x1="49740" y1="64146" x2="48828" y2="65126"/>
                        <a14:foregroundMark x1="48568" y1="66667" x2="45833" y2="69048"/>
                        <a14:foregroundMark x1="45833" y1="69048" x2="42578" y2="70308"/>
                        <a14:foregroundMark x1="40755" y1="69888" x2="38021" y2="68067"/>
                        <a14:foregroundMark x1="35677" y1="66667" x2="35677" y2="66667"/>
                        <a14:foregroundMark x1="35938" y1="67367" x2="38021" y2="69048"/>
                        <a14:foregroundMark x1="38281" y1="68627" x2="38281" y2="68627"/>
                        <a14:foregroundMark x1="41927" y1="72549" x2="41927" y2="72549"/>
                        <a14:foregroundMark x1="41927" y1="72829" x2="44010" y2="73810"/>
                        <a14:foregroundMark x1="45182" y1="73109" x2="45182" y2="73109"/>
                        <a14:foregroundMark x1="46354" y1="74090" x2="47005" y2="77731"/>
                        <a14:foregroundMark x1="47005" y1="77731" x2="41667" y2="75770"/>
                        <a14:foregroundMark x1="40755" y1="75490" x2="33203" y2="71289"/>
                        <a14:foregroundMark x1="32943" y1="70868" x2="32943" y2="70868"/>
                        <a14:foregroundMark x1="31510" y1="69328" x2="29297" y2="68067"/>
                        <a14:foregroundMark x1="27604" y1="66387" x2="27604" y2="66387"/>
                        <a14:foregroundMark x1="24609" y1="52241" x2="24609" y2="52241"/>
                        <a14:foregroundMark x1="26302" y1="49720" x2="26302" y2="49720"/>
                        <a14:foregroundMark x1="25781" y1="46499" x2="25781" y2="46499"/>
                        <a14:foregroundMark x1="26953" y1="45798" x2="26953" y2="45798"/>
                        <a14:foregroundMark x1="24219" y1="42577" x2="24219" y2="42577"/>
                        <a14:foregroundMark x1="24609" y1="42577" x2="24609" y2="42577"/>
                        <a14:foregroundMark x1="23698" y1="42857" x2="26302" y2="44818"/>
                        <a14:foregroundMark x1="25781" y1="44258" x2="25781" y2="44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1548" y="2387909"/>
            <a:ext cx="668846" cy="621817"/>
          </a:xfrm>
          <a:prstGeom prst="rect">
            <a:avLst/>
          </a:prstGeom>
        </p:spPr>
      </p:pic>
      <p:pic>
        <p:nvPicPr>
          <p:cNvPr id="1026" name="Picture 2" descr="Visual Studio Code - Wikiped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95" y="2366438"/>
            <a:ext cx="646885" cy="6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0" y="0"/>
            <a:ext cx="9105925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4973782" y="0"/>
            <a:ext cx="4170218" cy="5143500"/>
          </a:xfrm>
          <a:prstGeom prst="rect">
            <a:avLst/>
          </a:prstGeom>
          <a:solidFill>
            <a:srgbClr val="D9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853067" y="2541774"/>
            <a:ext cx="3906982" cy="882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ts val="4900"/>
              </a:lnSpc>
              <a:buNone/>
            </a:pPr>
            <a:r>
              <a:rPr lang="en-US" altLang="ko-KR" sz="6000" b="1" dirty="0">
                <a:ln w="22225">
                  <a:solidFill>
                    <a:srgbClr val="E26161"/>
                  </a:solidFill>
                  <a:prstDash val="solid"/>
                </a:ln>
                <a:solidFill>
                  <a:srgbClr val="FF7B7B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Conclusion</a:t>
            </a:r>
            <a:endParaRPr lang="en-US" sz="6000" b="1" dirty="0">
              <a:ln w="22225">
                <a:solidFill>
                  <a:srgbClr val="E26161"/>
                </a:solidFill>
                <a:prstDash val="solid"/>
              </a:ln>
              <a:solidFill>
                <a:srgbClr val="FF7B7B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8" name="Google Shape;2026;p33"/>
          <p:cNvGrpSpPr/>
          <p:nvPr/>
        </p:nvGrpSpPr>
        <p:grpSpPr>
          <a:xfrm flipH="1">
            <a:off x="0" y="2553561"/>
            <a:ext cx="1475510" cy="2574038"/>
            <a:chOff x="6492887" y="4126007"/>
            <a:chExt cx="271993" cy="422295"/>
          </a:xfrm>
        </p:grpSpPr>
        <p:sp>
          <p:nvSpPr>
            <p:cNvPr id="119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141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2477;p37"/>
          <p:cNvGrpSpPr/>
          <p:nvPr/>
        </p:nvGrpSpPr>
        <p:grpSpPr>
          <a:xfrm>
            <a:off x="6241474" y="136404"/>
            <a:ext cx="2687722" cy="2694624"/>
            <a:chOff x="2011725" y="44285"/>
            <a:chExt cx="4684870" cy="4762340"/>
          </a:xfrm>
        </p:grpSpPr>
        <p:grpSp>
          <p:nvGrpSpPr>
            <p:cNvPr id="151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15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10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5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7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0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" name="Право съединение 6"/>
          <p:cNvCxnSpPr/>
          <p:nvPr/>
        </p:nvCxnSpPr>
        <p:spPr>
          <a:xfrm>
            <a:off x="4973782" y="0"/>
            <a:ext cx="0" cy="5143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46364" y="325582"/>
            <a:ext cx="8531111" cy="454546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720436" y="1228763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50000"/>
                  </a:schemeClr>
                </a:solidFill>
              </a:rPr>
              <a:t>Thank you, for </a:t>
            </a:r>
            <a:r>
              <a:rPr lang="en-US" sz="6000" b="1" i="1" dirty="0">
                <a:solidFill>
                  <a:schemeClr val="tx2">
                    <a:lumMod val="50000"/>
                  </a:schemeClr>
                </a:solidFill>
              </a:rPr>
              <a:t>your attention!</a:t>
            </a:r>
            <a:endParaRPr lang="en-US" altLang="ko-KR" sz="6000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50</Words>
  <Application>Microsoft Office PowerPoint</Application>
  <PresentationFormat>Презентация на цял екран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8" baseType="lpstr">
      <vt:lpstr>FZShuTi</vt:lpstr>
      <vt:lpstr>Barlow Light</vt:lpstr>
      <vt:lpstr>Arial Rounded MT Bold</vt:lpstr>
      <vt:lpstr>Calibri</vt:lpstr>
      <vt:lpstr>Raleway Thin</vt:lpstr>
      <vt:lpstr>Calibri Light</vt:lpstr>
      <vt:lpstr>Malgun Gothic</vt:lpstr>
      <vt:lpstr>Arial</vt:lpstr>
      <vt:lpstr>Raleway</vt:lpstr>
      <vt:lpstr>Times New Roman</vt:lpstr>
      <vt:lpstr>Gaoler template</vt:lpstr>
      <vt:lpstr>Презентация на PowerPoint</vt:lpstr>
      <vt:lpstr>Презентация на PowerPoint</vt:lpstr>
      <vt:lpstr>Презентация на PowerPoint</vt:lpstr>
      <vt:lpstr>Milestones in the realization</vt:lpstr>
      <vt:lpstr>Презентация на PowerPoint</vt:lpstr>
      <vt:lpstr>Презентация на PowerPoint</vt:lpstr>
      <vt:lpstr>Thank you,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Женя Йорданова</dc:creator>
  <cp:lastModifiedBy>Levono</cp:lastModifiedBy>
  <cp:revision>20</cp:revision>
  <dcterms:modified xsi:type="dcterms:W3CDTF">2021-03-17T15:24:34Z</dcterms:modified>
</cp:coreProperties>
</file>