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d59083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d59083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494a30b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494a30b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494a30b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494a30b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494a30b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494a30b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Roboto"/>
                <a:ea typeface="Roboto"/>
                <a:cs typeface="Roboto"/>
                <a:sym typeface="Roboto"/>
              </a:rPr>
              <a:t>Cemetery Conundrums</a:t>
            </a:r>
            <a:endParaRPr sz="9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it not?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479575" y="1068200"/>
            <a:ext cx="38370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boto"/>
              <a:buAutoNum type="alphaLcParenR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Canada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c) Ireland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br>
              <a:rPr lang="en" sz="4730">
                <a:latin typeface="Roboto"/>
                <a:ea typeface="Roboto"/>
                <a:cs typeface="Roboto"/>
                <a:sym typeface="Roboto"/>
              </a:rPr>
            </a:br>
            <a:endParaRPr sz="473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4388250" y="1121550"/>
            <a:ext cx="38370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) India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d) Germany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br>
              <a:rPr lang="en" sz="4730">
                <a:latin typeface="Roboto"/>
                <a:ea typeface="Roboto"/>
                <a:cs typeface="Roboto"/>
                <a:sym typeface="Roboto"/>
              </a:rPr>
            </a:br>
            <a:endParaRPr sz="473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8975" y="421700"/>
            <a:ext cx="809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these is not a residence listed?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16325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latin typeface="Roboto"/>
                <a:ea typeface="Roboto"/>
                <a:cs typeface="Roboto"/>
                <a:sym typeface="Roboto"/>
              </a:rPr>
              <a:t>Which of these is not a first name listed?</a:t>
            </a:r>
            <a:endParaRPr sz="335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80025" y="12485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a) Malachi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c) Unity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631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b) Flossie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d) Renbern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20450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Roboto"/>
                <a:ea typeface="Roboto"/>
                <a:cs typeface="Roboto"/>
                <a:sym typeface="Roboto"/>
              </a:rPr>
              <a:t>Which of these is not a listed cause of death?</a:t>
            </a:r>
            <a:endParaRPr sz="302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a) “Affection of the heart”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c) “Maple”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b) “Fell Out Of Bed”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d) “Milk Crust”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20450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Roboto"/>
                <a:ea typeface="Roboto"/>
                <a:cs typeface="Roboto"/>
                <a:sym typeface="Roboto"/>
              </a:rPr>
              <a:t>Which of these is not an Ave listed?</a:t>
            </a:r>
            <a:endParaRPr sz="302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a) Poplar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c) Oak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b) Walnut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latin typeface="Roboto"/>
                <a:ea typeface="Roboto"/>
                <a:cs typeface="Roboto"/>
                <a:sym typeface="Roboto"/>
              </a:rPr>
              <a:t>d) Sycamore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