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AD8D4-E63E-4609-B41A-F3076370EAA1}" v="5" dt="2023-09-28T22:58:45.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8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tte Anderson" userId="5e4b1f51482d42e5" providerId="LiveId" clId="{FA3AD8D4-E63E-4609-B41A-F3076370EAA1}"/>
    <pc:docChg chg="delSld modSld">
      <pc:chgData name="Antoinette Anderson" userId="5e4b1f51482d42e5" providerId="LiveId" clId="{FA3AD8D4-E63E-4609-B41A-F3076370EAA1}" dt="2023-09-28T22:59:49.836" v="5" actId="2696"/>
      <pc:docMkLst>
        <pc:docMk/>
      </pc:docMkLst>
      <pc:sldChg chg="modSp">
        <pc:chgData name="Antoinette Anderson" userId="5e4b1f51482d42e5" providerId="LiveId" clId="{FA3AD8D4-E63E-4609-B41A-F3076370EAA1}" dt="2023-09-28T22:58:45.896" v="4"/>
        <pc:sldMkLst>
          <pc:docMk/>
          <pc:sldMk cId="530957884" sldId="256"/>
        </pc:sldMkLst>
        <pc:picChg chg="mod">
          <ac:chgData name="Antoinette Anderson" userId="5e4b1f51482d42e5" providerId="LiveId" clId="{FA3AD8D4-E63E-4609-B41A-F3076370EAA1}" dt="2023-09-28T22:58:45.896" v="4"/>
          <ac:picMkLst>
            <pc:docMk/>
            <pc:sldMk cId="530957884" sldId="256"/>
            <ac:picMk id="5" creationId="{F45FE980-1934-8D06-2342-5D71C734538F}"/>
          </ac:picMkLst>
        </pc:picChg>
      </pc:sldChg>
      <pc:sldChg chg="del">
        <pc:chgData name="Antoinette Anderson" userId="5e4b1f51482d42e5" providerId="LiveId" clId="{FA3AD8D4-E63E-4609-B41A-F3076370EAA1}" dt="2023-09-28T22:59:49.836" v="5" actId="2696"/>
        <pc:sldMkLst>
          <pc:docMk/>
          <pc:sldMk cId="2222195879"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4485" y="794692"/>
            <a:ext cx="5632880" cy="4285309"/>
          </a:xfrm>
        </p:spPr>
        <p:txBody>
          <a:bodyPr anchor="b">
            <a:normAutofit/>
          </a:bodyPr>
          <a:lstStyle>
            <a:lvl1pPr algn="ctr">
              <a:defRPr sz="3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614485" y="5181600"/>
            <a:ext cx="5632880" cy="2958811"/>
          </a:xfrm>
        </p:spPr>
        <p:txBody>
          <a:bodyPr anchor="t">
            <a:normAutofit/>
          </a:bodyPr>
          <a:lstStyle>
            <a:lvl1pPr marL="0" indent="0" algn="ctr">
              <a:buNone/>
              <a:defRPr sz="1350">
                <a:gradFill flip="none" rotWithShape="1">
                  <a:gsLst>
                    <a:gs pos="0">
                      <a:schemeClr val="tx1"/>
                    </a:gs>
                    <a:gs pos="100000">
                      <a:schemeClr val="tx1">
                        <a:lumMod val="75000"/>
                      </a:schemeClr>
                    </a:gs>
                  </a:gsLst>
                  <a:lin ang="0" scaled="1"/>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81866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8258" y="5836647"/>
            <a:ext cx="5559755" cy="1210007"/>
          </a:xfrm>
        </p:spPr>
        <p:txBody>
          <a:bodyPr anchor="b">
            <a:normAutofit/>
          </a:bodyPr>
          <a:lstStyle>
            <a:lvl1pPr algn="l">
              <a:defRPr sz="15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8259" y="1328251"/>
            <a:ext cx="5476070" cy="397483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8258" y="7046653"/>
            <a:ext cx="5559755" cy="1089427"/>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B183665-2C8A-4632-9558-AA908764D429}" type="datetimeFigureOut">
              <a:rPr lang="en-US" smtClean="0"/>
              <a:t>9/27/2023</a:t>
            </a:fld>
            <a:endParaRPr lang="en-US"/>
          </a:p>
        </p:txBody>
      </p:sp>
      <p:sp>
        <p:nvSpPr>
          <p:cNvPr id="6" name="Footer Placeholder 5"/>
          <p:cNvSpPr>
            <a:spLocks noGrp="1"/>
          </p:cNvSpPr>
          <p:nvPr>
            <p:ph type="ftr" sz="quarter" idx="11"/>
          </p:nvPr>
        </p:nvSpPr>
        <p:spPr>
          <a:xfrm>
            <a:off x="688258" y="8241793"/>
            <a:ext cx="4002959" cy="486833"/>
          </a:xfrm>
        </p:spPr>
        <p:txBody>
          <a:bodyPr/>
          <a:lstStyle/>
          <a:p>
            <a:endParaRPr lang="en-US"/>
          </a:p>
        </p:txBody>
      </p:sp>
      <p:sp>
        <p:nvSpPr>
          <p:cNvPr id="7" name="Slide Number Placeholder 6"/>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78202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0" y="794691"/>
            <a:ext cx="5633606" cy="4183709"/>
          </a:xfrm>
        </p:spPr>
        <p:txBody>
          <a:bodyPr anchor="ctr">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613760" y="5791200"/>
            <a:ext cx="5633606" cy="2344880"/>
          </a:xfrm>
        </p:spPr>
        <p:txBody>
          <a:bodyPr anchor="ctr">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419214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437864" y="114703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5916617" y="3981231"/>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813707" y="794691"/>
            <a:ext cx="5230586" cy="4058772"/>
          </a:xfrm>
        </p:spPr>
        <p:txBody>
          <a:bodyPr anchor="ctr">
            <a:normAutofit/>
          </a:bodyPr>
          <a:lstStyle>
            <a:lvl1pPr algn="l">
              <a:defRPr sz="21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42327" y="4867475"/>
            <a:ext cx="4973346" cy="508000"/>
          </a:xfrm>
        </p:spPr>
        <p:txBody>
          <a:bodyPr anchor="ctr">
            <a:normAutofit/>
          </a:bodyPr>
          <a:lstStyle>
            <a:lvl1pPr marL="0" indent="0">
              <a:buFontTx/>
              <a:buNone/>
              <a:defRPr sz="10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13761" y="6188275"/>
            <a:ext cx="5633605" cy="1930400"/>
          </a:xfrm>
        </p:spPr>
        <p:txBody>
          <a:bodyPr anchor="ctr">
            <a:normAutofit/>
          </a:bodyPr>
          <a:lstStyle>
            <a:lvl1pPr marL="0" indent="0" algn="l">
              <a:buNone/>
              <a:defRPr sz="1350">
                <a:gradFill flip="none" rotWithShape="1">
                  <a:gsLst>
                    <a:gs pos="0">
                      <a:schemeClr val="tx1"/>
                    </a:gs>
                    <a:gs pos="100000">
                      <a:schemeClr val="tx1">
                        <a:lumMod val="75000"/>
                      </a:schemeClr>
                    </a:gs>
                  </a:gsLst>
                  <a:lin ang="0" scaled="1"/>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5359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3760" y="4804755"/>
            <a:ext cx="5634254" cy="1958400"/>
          </a:xfrm>
        </p:spPr>
        <p:txBody>
          <a:bodyPr anchor="b">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615762" y="6763155"/>
            <a:ext cx="5634254" cy="1372925"/>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75267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437864" y="100513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6" name="TextBox 15"/>
          <p:cNvSpPr txBox="1"/>
          <p:nvPr/>
        </p:nvSpPr>
        <p:spPr>
          <a:xfrm>
            <a:off x="5915668" y="3839331"/>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813707" y="794691"/>
            <a:ext cx="5230586" cy="3792492"/>
          </a:xfrm>
        </p:spPr>
        <p:txBody>
          <a:bodyPr anchor="ctr">
            <a:normAutofit/>
          </a:bodyPr>
          <a:lstStyle>
            <a:lvl1pPr algn="l">
              <a:defRPr sz="21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13760" y="5181600"/>
            <a:ext cx="5634254" cy="1404883"/>
          </a:xfrm>
        </p:spPr>
        <p:txBody>
          <a:bodyPr vert="horz" lIns="91440" tIns="45720" rIns="91440" bIns="45720" rtlCol="0" anchor="b">
            <a:normAutofit/>
          </a:bodyPr>
          <a:lstStyle>
            <a:lvl1pPr>
              <a:buNone/>
              <a:defRPr lang="en-US" sz="15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13760" y="6586483"/>
            <a:ext cx="5634254" cy="1549597"/>
          </a:xfrm>
        </p:spPr>
        <p:txBody>
          <a:bodyPr anchor="t">
            <a:normAutofit/>
          </a:bodyPr>
          <a:lstStyle>
            <a:lvl1pPr marL="0" indent="0" algn="l">
              <a:buNone/>
              <a:defRPr sz="1200">
                <a:gradFill flip="none" rotWithShape="1">
                  <a:gsLst>
                    <a:gs pos="0">
                      <a:schemeClr val="tx1"/>
                    </a:gs>
                    <a:gs pos="100000">
                      <a:schemeClr val="tx1">
                        <a:lumMod val="75000"/>
                      </a:schemeClr>
                    </a:gs>
                  </a:gsLst>
                  <a:lin ang="5400000" scaled="0"/>
                  <a:tileRect/>
                </a:gra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62971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3760" y="794691"/>
            <a:ext cx="5633605" cy="3675711"/>
          </a:xfrm>
        </p:spPr>
        <p:txBody>
          <a:bodyPr vert="horz" lIns="91440" tIns="45720" rIns="91440" bIns="45720" rtlCol="0" anchor="ctr">
            <a:normAutofit/>
          </a:bodyPr>
          <a:lstStyle>
            <a:lvl1pPr>
              <a:defRPr lang="en-US" sz="21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13760" y="4910589"/>
            <a:ext cx="5633605" cy="1399044"/>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13760" y="6309632"/>
            <a:ext cx="5633604" cy="1826448"/>
          </a:xfrm>
        </p:spPr>
        <p:txBody>
          <a:bodyPr anchor="t">
            <a:normAutofit/>
          </a:bodyPr>
          <a:lstStyle>
            <a:lvl1pPr marL="0" indent="0" algn="l">
              <a:buNone/>
              <a:defRPr sz="1200">
                <a:gradFill flip="none" rotWithShape="1">
                  <a:gsLst>
                    <a:gs pos="0">
                      <a:schemeClr val="tx1"/>
                    </a:gs>
                    <a:gs pos="100000">
                      <a:schemeClr val="tx1">
                        <a:lumMod val="75000"/>
                      </a:schemeClr>
                    </a:gs>
                  </a:gsLst>
                  <a:lin ang="5400000" scaled="0"/>
                  <a:tileRect/>
                </a:gra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218942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613761" y="794691"/>
            <a:ext cx="5633605" cy="174997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99872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13781" y="794691"/>
            <a:ext cx="1333584" cy="73413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3761" y="794691"/>
            <a:ext cx="4218103" cy="734138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9848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34399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485" y="4360932"/>
            <a:ext cx="5632880" cy="2431073"/>
          </a:xfrm>
        </p:spPr>
        <p:txBody>
          <a:bodyPr anchor="b">
            <a:normAutofit/>
          </a:bodyPr>
          <a:lstStyle>
            <a:lvl1pPr algn="r">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614485" y="6805080"/>
            <a:ext cx="5632880" cy="1331000"/>
          </a:xfrm>
        </p:spPr>
        <p:txBody>
          <a:bodyPr anchor="t">
            <a:normAutofit/>
          </a:bodyPr>
          <a:lstStyle>
            <a:lvl1pPr marL="0" indent="0" algn="r">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3665-2C8A-4632-9558-AA908764D42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409778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3761" y="2747865"/>
            <a:ext cx="2763805" cy="5375108"/>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2747864"/>
            <a:ext cx="2766929" cy="5375107"/>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83665-2C8A-4632-9558-AA908764D42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90787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9730" y="2747864"/>
            <a:ext cx="2547835" cy="978128"/>
          </a:xfrm>
        </p:spPr>
        <p:txBody>
          <a:bodyPr anchor="b">
            <a:noAutofit/>
          </a:bodyPr>
          <a:lstStyle>
            <a:lvl1pPr marL="0" indent="0">
              <a:buNone/>
              <a:defRPr sz="16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3761" y="3714704"/>
            <a:ext cx="2763805" cy="4421377"/>
          </a:xfrm>
        </p:spPr>
        <p:txBody>
          <a:bodyPr anchor="t">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82612" y="2747865"/>
            <a:ext cx="2564753" cy="966839"/>
          </a:xfrm>
        </p:spPr>
        <p:txBody>
          <a:bodyPr anchor="b">
            <a:noAutofit/>
          </a:bodyPr>
          <a:lstStyle>
            <a:lvl1pPr marL="0" indent="0">
              <a:buNone/>
              <a:defRPr sz="16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74" y="3714704"/>
            <a:ext cx="2776140" cy="4421377"/>
          </a:xfrm>
        </p:spPr>
        <p:txBody>
          <a:bodyPr anchor="t">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83665-2C8A-4632-9558-AA908764D429}"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183494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95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83665-2C8A-4632-9558-AA908764D429}"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57077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3665-2C8A-4632-9558-AA908764D429}"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8644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1" y="2339904"/>
            <a:ext cx="2047142" cy="1828800"/>
          </a:xfrm>
        </p:spPr>
        <p:txBody>
          <a:bodyPr anchor="b">
            <a:normAutofit/>
          </a:bodyPr>
          <a:lstStyle>
            <a:lvl1pPr algn="l">
              <a:defRPr sz="1650" b="0"/>
            </a:lvl1pPr>
          </a:lstStyle>
          <a:p>
            <a:r>
              <a:rPr lang="en-US"/>
              <a:t>Click to edit Master title style</a:t>
            </a:r>
            <a:endParaRPr lang="en-US" dirty="0"/>
          </a:p>
        </p:txBody>
      </p:sp>
      <p:sp>
        <p:nvSpPr>
          <p:cNvPr id="3" name="Content Placeholder 2"/>
          <p:cNvSpPr>
            <a:spLocks noGrp="1"/>
          </p:cNvSpPr>
          <p:nvPr>
            <p:ph idx="1"/>
          </p:nvPr>
        </p:nvSpPr>
        <p:spPr>
          <a:xfrm>
            <a:off x="2871642" y="794691"/>
            <a:ext cx="3375723" cy="7341388"/>
          </a:xfrm>
        </p:spPr>
        <p:txBody>
          <a:bodyPr anchor="ctr">
            <a:normAutofit/>
          </a:bodyPr>
          <a:lstStyle>
            <a:lvl1pPr>
              <a:defRPr sz="1350"/>
            </a:lvl1pPr>
            <a:lvl2pPr>
              <a:defRPr sz="1200"/>
            </a:lvl2pPr>
            <a:lvl3pPr>
              <a:defRPr sz="1050"/>
            </a:lvl3pPr>
            <a:lvl4pPr>
              <a:defRPr sz="900"/>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3761" y="4168704"/>
            <a:ext cx="2047142" cy="24384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B183665-2C8A-4632-9558-AA908764D42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27804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1" y="2531025"/>
            <a:ext cx="3317852" cy="1828800"/>
          </a:xfrm>
        </p:spPr>
        <p:txBody>
          <a:bodyPr anchor="b">
            <a:normAutofit/>
          </a:bodyPr>
          <a:lstStyle>
            <a:lvl1pPr algn="l">
              <a:defRPr sz="1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136581" y="-24384"/>
            <a:ext cx="1875047" cy="920496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12989" y="4359825"/>
            <a:ext cx="3317852" cy="24384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392737" y="8241793"/>
            <a:ext cx="538877" cy="486833"/>
          </a:xfrm>
        </p:spPr>
        <p:txBody>
          <a:bodyPr/>
          <a:lstStyle/>
          <a:p>
            <a:fld id="{7B183665-2C8A-4632-9558-AA908764D429}" type="datetimeFigureOut">
              <a:rPr lang="en-US" smtClean="0"/>
              <a:t>9/27/2023</a:t>
            </a:fld>
            <a:endParaRPr lang="en-US"/>
          </a:p>
        </p:txBody>
      </p:sp>
      <p:sp>
        <p:nvSpPr>
          <p:cNvPr id="6" name="Footer Placeholder 5"/>
          <p:cNvSpPr>
            <a:spLocks noGrp="1"/>
          </p:cNvSpPr>
          <p:nvPr>
            <p:ph type="ftr" sz="quarter" idx="11"/>
          </p:nvPr>
        </p:nvSpPr>
        <p:spPr>
          <a:xfrm>
            <a:off x="613761" y="8241793"/>
            <a:ext cx="2778975" cy="486833"/>
          </a:xfrm>
        </p:spPr>
        <p:txBody>
          <a:bodyPr/>
          <a:lstStyle/>
          <a:p>
            <a:endParaRPr lang="en-US"/>
          </a:p>
        </p:txBody>
      </p:sp>
      <p:sp>
        <p:nvSpPr>
          <p:cNvPr id="7" name="Slide Number Placeholder 6"/>
          <p:cNvSpPr>
            <a:spLocks noGrp="1"/>
          </p:cNvSpPr>
          <p:nvPr>
            <p:ph type="sldNum" sz="quarter" idx="12"/>
          </p:nvPr>
        </p:nvSpPr>
        <p:spPr>
          <a:xfrm>
            <a:off x="6018196" y="8241792"/>
            <a:ext cx="228890" cy="439000"/>
          </a:xfrm>
        </p:spPr>
        <p:txBody>
          <a:bodyPr/>
          <a:lstStyle/>
          <a:p>
            <a:fld id="{C609F26F-5203-4F92-86F9-0170CE1E3C30}" type="slidenum">
              <a:rPr lang="en-US" smtClean="0"/>
              <a:t>‹#›</a:t>
            </a:fld>
            <a:endParaRPr lang="en-US"/>
          </a:p>
        </p:txBody>
      </p:sp>
    </p:spTree>
    <p:extLst>
      <p:ext uri="{BB962C8B-B14F-4D97-AF65-F5344CB8AC3E}">
        <p14:creationId xmlns:p14="http://schemas.microsoft.com/office/powerpoint/2010/main" val="391282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3761" y="794691"/>
            <a:ext cx="5633605" cy="17499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3761" y="2747864"/>
            <a:ext cx="5633604" cy="538821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13781" y="8237681"/>
            <a:ext cx="965598" cy="486833"/>
          </a:xfrm>
          <a:prstGeom prst="rect">
            <a:avLst/>
          </a:prstGeom>
        </p:spPr>
        <p:txBody>
          <a:bodyPr vert="horz" lIns="91440" tIns="45720" rIns="91440" bIns="45720" rtlCol="0" anchor="ctr"/>
          <a:lstStyle>
            <a:lvl1pPr algn="r">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fld id="{7B183665-2C8A-4632-9558-AA908764D429}" type="datetimeFigureOut">
              <a:rPr lang="en-US" smtClean="0"/>
              <a:t>9/27/2023</a:t>
            </a:fld>
            <a:endParaRPr lang="en-US"/>
          </a:p>
        </p:txBody>
      </p:sp>
      <p:sp>
        <p:nvSpPr>
          <p:cNvPr id="5" name="Footer Placeholder 4"/>
          <p:cNvSpPr>
            <a:spLocks noGrp="1"/>
          </p:cNvSpPr>
          <p:nvPr>
            <p:ph type="ftr" sz="quarter" idx="3"/>
          </p:nvPr>
        </p:nvSpPr>
        <p:spPr>
          <a:xfrm>
            <a:off x="613761" y="8237681"/>
            <a:ext cx="4218103" cy="486833"/>
          </a:xfrm>
          <a:prstGeom prst="rect">
            <a:avLst/>
          </a:prstGeom>
        </p:spPr>
        <p:txBody>
          <a:bodyPr vert="horz" lIns="91440" tIns="45720" rIns="91440" bIns="45720" rtlCol="0" anchor="ctr"/>
          <a:lstStyle>
            <a:lvl1pPr algn="l">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5937902" y="8237681"/>
            <a:ext cx="310112" cy="486833"/>
          </a:xfrm>
          <a:prstGeom prst="rect">
            <a:avLst/>
          </a:prstGeom>
        </p:spPr>
        <p:txBody>
          <a:bodyPr vert="horz" lIns="91440" tIns="45720" rIns="91440" bIns="45720" rtlCol="0" anchor="ctr"/>
          <a:lstStyle>
            <a:lvl1pPr algn="r">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fld id="{C609F26F-5203-4F92-86F9-0170CE1E3C30}" type="slidenum">
              <a:rPr lang="en-US" smtClean="0"/>
              <a:t>‹#›</a:t>
            </a:fld>
            <a:endParaRPr lang="en-US"/>
          </a:p>
        </p:txBody>
      </p:sp>
    </p:spTree>
    <p:extLst>
      <p:ext uri="{BB962C8B-B14F-4D97-AF65-F5344CB8AC3E}">
        <p14:creationId xmlns:p14="http://schemas.microsoft.com/office/powerpoint/2010/main" val="249846811"/>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342900" rtl="0" eaLnBrk="1" latinLnBrk="0" hangingPunct="1">
        <a:spcBef>
          <a:spcPct val="0"/>
        </a:spcBef>
        <a:buNone/>
        <a:defRPr sz="21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30000"/>
        <a:buFont typeface="Arial"/>
        <a:buChar char="•"/>
        <a:defRPr sz="13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30000"/>
        <a:buFont typeface="Arial"/>
        <a:buChar char="•"/>
        <a:defRPr sz="10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30000"/>
        <a:buFont typeface="Arial"/>
        <a:buChar char="•"/>
        <a:defRPr sz="10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30000"/>
        <a:buFont typeface="Arial"/>
        <a:buChar char="•"/>
        <a:defRPr sz="9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ublicdomainpictures.net/en/view-image.php?image=232285&amp;picture=haunted-cemet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emetery with a ghost in the middle&#10;&#10;Description automatically generated">
            <a:extLst>
              <a:ext uri="{FF2B5EF4-FFF2-40B4-BE49-F238E27FC236}">
                <a16:creationId xmlns:a16="http://schemas.microsoft.com/office/drawing/2014/main" id="{F45FE980-1934-8D06-2342-5D71C734538F}"/>
              </a:ext>
            </a:extLst>
          </p:cNvPr>
          <p:cNvPicPr>
            <a:picLocks noChangeAspect="1"/>
          </p:cNvPicPr>
          <p:nvPr/>
        </p:nvPicPr>
        <p:blipFill rotWithShape="1">
          <a:blip r:embed="rId2">
            <a:duotone>
              <a:prstClr val="black"/>
              <a:schemeClr val="accent6">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28706" r="25919"/>
          <a:stretch/>
        </p:blipFill>
        <p:spPr>
          <a:xfrm>
            <a:off x="0" y="10"/>
            <a:ext cx="6857980" cy="9143990"/>
          </a:xfrm>
          <a:prstGeom prst="rect">
            <a:avLst/>
          </a:prstGeom>
        </p:spPr>
      </p:pic>
      <p:sp>
        <p:nvSpPr>
          <p:cNvPr id="6" name="TextBox 5">
            <a:extLst>
              <a:ext uri="{FF2B5EF4-FFF2-40B4-BE49-F238E27FC236}">
                <a16:creationId xmlns:a16="http://schemas.microsoft.com/office/drawing/2014/main" id="{035E3C46-9605-C24A-2455-34B3D96902C4}"/>
              </a:ext>
            </a:extLst>
          </p:cNvPr>
          <p:cNvSpPr txBox="1"/>
          <p:nvPr/>
        </p:nvSpPr>
        <p:spPr>
          <a:xfrm>
            <a:off x="460860" y="114992"/>
            <a:ext cx="6104238" cy="830997"/>
          </a:xfrm>
          <a:prstGeom prst="rect">
            <a:avLst/>
          </a:prstGeom>
          <a:noFill/>
        </p:spPr>
        <p:txBody>
          <a:bodyPr wrap="square" rtlCol="0">
            <a:spAutoFit/>
          </a:bodyPr>
          <a:lstStyle/>
          <a:p>
            <a:pPr algn="ctr"/>
            <a:r>
              <a:rPr lang="en-US" sz="4800" dirty="0">
                <a:latin typeface="Blackadder ITC" panose="04020505051007020D02" pitchFamily="82" charset="0"/>
              </a:rPr>
              <a:t>Nashville City Cemetery</a:t>
            </a:r>
          </a:p>
        </p:txBody>
      </p:sp>
      <p:sp>
        <p:nvSpPr>
          <p:cNvPr id="8" name="TextBox 7">
            <a:extLst>
              <a:ext uri="{FF2B5EF4-FFF2-40B4-BE49-F238E27FC236}">
                <a16:creationId xmlns:a16="http://schemas.microsoft.com/office/drawing/2014/main" id="{A62145B6-6B19-DDB5-6376-9FF8FA175788}"/>
              </a:ext>
            </a:extLst>
          </p:cNvPr>
          <p:cNvSpPr txBox="1"/>
          <p:nvPr/>
        </p:nvSpPr>
        <p:spPr>
          <a:xfrm>
            <a:off x="3152567" y="6675545"/>
            <a:ext cx="2856025" cy="369332"/>
          </a:xfrm>
          <a:prstGeom prst="rect">
            <a:avLst/>
          </a:prstGeom>
          <a:noFill/>
        </p:spPr>
        <p:txBody>
          <a:bodyPr wrap="square" rtlCol="0">
            <a:spAutoFit/>
          </a:bodyPr>
          <a:lstStyle/>
          <a:p>
            <a:r>
              <a:rPr lang="en-US" dirty="0"/>
              <a:t>. </a:t>
            </a:r>
          </a:p>
        </p:txBody>
      </p:sp>
      <p:sp>
        <p:nvSpPr>
          <p:cNvPr id="9" name="TextBox 8">
            <a:extLst>
              <a:ext uri="{FF2B5EF4-FFF2-40B4-BE49-F238E27FC236}">
                <a16:creationId xmlns:a16="http://schemas.microsoft.com/office/drawing/2014/main" id="{41E014F6-C05C-416B-0AB6-E6441F38C40C}"/>
              </a:ext>
            </a:extLst>
          </p:cNvPr>
          <p:cNvSpPr txBox="1"/>
          <p:nvPr/>
        </p:nvSpPr>
        <p:spPr>
          <a:xfrm>
            <a:off x="460860" y="1175793"/>
            <a:ext cx="5857103" cy="1754326"/>
          </a:xfrm>
          <a:prstGeom prst="rect">
            <a:avLst/>
          </a:prstGeom>
          <a:noFill/>
        </p:spPr>
        <p:txBody>
          <a:bodyPr wrap="square" rtlCol="0">
            <a:spAutoFit/>
          </a:bodyPr>
          <a:lstStyle/>
          <a:p>
            <a:r>
              <a:rPr lang="en-US" dirty="0">
                <a:latin typeface="Bahnschrift SemiLight" panose="020B0502040204020203" pitchFamily="34" charset="0"/>
              </a:rPr>
              <a:t>Visit  Nashville’s oldest public cemetery – home of 20000 souls from the past. Nashville City Cemetery is the final resting place of many individuals who have shaped Nashville – including the founders of Nashville, mayors, public education pioneers and one of the original Fisk Jubilee singers. </a:t>
            </a:r>
          </a:p>
        </p:txBody>
      </p:sp>
      <p:sp>
        <p:nvSpPr>
          <p:cNvPr id="11" name="TextBox 10">
            <a:extLst>
              <a:ext uri="{FF2B5EF4-FFF2-40B4-BE49-F238E27FC236}">
                <a16:creationId xmlns:a16="http://schemas.microsoft.com/office/drawing/2014/main" id="{23EBB346-C201-396D-9225-D55AFB6FE1EB}"/>
              </a:ext>
            </a:extLst>
          </p:cNvPr>
          <p:cNvSpPr txBox="1"/>
          <p:nvPr/>
        </p:nvSpPr>
        <p:spPr>
          <a:xfrm>
            <a:off x="540037" y="3509319"/>
            <a:ext cx="5777926" cy="2308324"/>
          </a:xfrm>
          <a:prstGeom prst="rect">
            <a:avLst/>
          </a:prstGeom>
          <a:noFill/>
        </p:spPr>
        <p:txBody>
          <a:bodyPr wrap="square" rtlCol="0">
            <a:spAutoFit/>
          </a:bodyPr>
          <a:lstStyle/>
          <a:p>
            <a:r>
              <a:rPr lang="en-US" dirty="0">
                <a:latin typeface="Bahnschrift SemiLight" panose="020B0502040204020203" pitchFamily="34" charset="0"/>
              </a:rPr>
              <a:t>Tours are self-guided through our app that’s available on the App Store and Google Play. We also have events throughout the year that you and your family will enjoy including scavenger hunts to murder mystery tours. For more information, please visit our website via the QR code at the bottom along with a few trivia questions about our cemetery. We hope to see you soon! </a:t>
            </a:r>
          </a:p>
        </p:txBody>
      </p:sp>
      <p:pic>
        <p:nvPicPr>
          <p:cNvPr id="14" name="Picture 13" descr="A qr code with a white background&#10;&#10;Description automatically generated">
            <a:extLst>
              <a:ext uri="{FF2B5EF4-FFF2-40B4-BE49-F238E27FC236}">
                <a16:creationId xmlns:a16="http://schemas.microsoft.com/office/drawing/2014/main" id="{1B14E9C0-19F2-2EE3-812D-353439986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4356448" y="6955374"/>
            <a:ext cx="1652144" cy="1652144"/>
          </a:xfrm>
          <a:prstGeom prst="rect">
            <a:avLst/>
          </a:prstGeom>
        </p:spPr>
      </p:pic>
      <p:pic>
        <p:nvPicPr>
          <p:cNvPr id="16" name="Picture 15" descr="A qr code with black squares&#10;&#10;Description automatically generated">
            <a:extLst>
              <a:ext uri="{FF2B5EF4-FFF2-40B4-BE49-F238E27FC236}">
                <a16:creationId xmlns:a16="http://schemas.microsoft.com/office/drawing/2014/main" id="{31C9207B-0106-14CE-4973-BE69AD820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916" y="6955374"/>
            <a:ext cx="1652145" cy="1652145"/>
          </a:xfrm>
          <a:prstGeom prst="rect">
            <a:avLst/>
          </a:prstGeom>
        </p:spPr>
      </p:pic>
      <p:sp>
        <p:nvSpPr>
          <p:cNvPr id="19" name="TextBox 18">
            <a:extLst>
              <a:ext uri="{FF2B5EF4-FFF2-40B4-BE49-F238E27FC236}">
                <a16:creationId xmlns:a16="http://schemas.microsoft.com/office/drawing/2014/main" id="{3456A3A3-1CD8-588A-BFF6-629D3E695249}"/>
              </a:ext>
            </a:extLst>
          </p:cNvPr>
          <p:cNvSpPr txBox="1"/>
          <p:nvPr/>
        </p:nvSpPr>
        <p:spPr>
          <a:xfrm>
            <a:off x="943916" y="6561438"/>
            <a:ext cx="1652145" cy="369332"/>
          </a:xfrm>
          <a:prstGeom prst="rect">
            <a:avLst/>
          </a:prstGeom>
          <a:noFill/>
        </p:spPr>
        <p:txBody>
          <a:bodyPr wrap="square" rtlCol="0">
            <a:spAutoFit/>
          </a:bodyPr>
          <a:lstStyle/>
          <a:p>
            <a:r>
              <a:rPr lang="en-US" dirty="0">
                <a:latin typeface="Bahnschrift SemiLight" panose="020B0502040204020203" pitchFamily="34" charset="0"/>
              </a:rPr>
              <a:t>Our Website</a:t>
            </a:r>
          </a:p>
        </p:txBody>
      </p:sp>
      <p:sp>
        <p:nvSpPr>
          <p:cNvPr id="20" name="TextBox 19">
            <a:extLst>
              <a:ext uri="{FF2B5EF4-FFF2-40B4-BE49-F238E27FC236}">
                <a16:creationId xmlns:a16="http://schemas.microsoft.com/office/drawing/2014/main" id="{BC5E95D5-FA22-FC36-098D-F156E8233F56}"/>
              </a:ext>
            </a:extLst>
          </p:cNvPr>
          <p:cNvSpPr txBox="1"/>
          <p:nvPr/>
        </p:nvSpPr>
        <p:spPr>
          <a:xfrm>
            <a:off x="4356448" y="6561438"/>
            <a:ext cx="1652144" cy="369332"/>
          </a:xfrm>
          <a:prstGeom prst="rect">
            <a:avLst/>
          </a:prstGeom>
          <a:noFill/>
        </p:spPr>
        <p:txBody>
          <a:bodyPr wrap="square" rtlCol="0">
            <a:spAutoFit/>
          </a:bodyPr>
          <a:lstStyle/>
          <a:p>
            <a:pPr algn="ctr"/>
            <a:r>
              <a:rPr lang="en-US" dirty="0">
                <a:latin typeface="Bahnschrift SemiLight" panose="020B0502040204020203" pitchFamily="34" charset="0"/>
              </a:rPr>
              <a:t>NCC Trivia </a:t>
            </a:r>
          </a:p>
        </p:txBody>
      </p:sp>
    </p:spTree>
    <p:extLst>
      <p:ext uri="{BB962C8B-B14F-4D97-AF65-F5344CB8AC3E}">
        <p14:creationId xmlns:p14="http://schemas.microsoft.com/office/powerpoint/2010/main" val="530957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2268</TotalTime>
  <Words>128</Words>
  <Application>Microsoft Office PowerPoint</Application>
  <PresentationFormat>Letter Paper (8.5x11 in)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SemiLight</vt:lpstr>
      <vt:lpstr>Blackadder ITC</vt:lpstr>
      <vt:lpstr>Century Gothic</vt:lpstr>
      <vt:lpstr>Mesh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Antoinette Anderson</dc:creator>
  <cp:lastModifiedBy>Antoinette Anderson</cp:lastModifiedBy>
  <cp:revision>1</cp:revision>
  <dcterms:created xsi:type="dcterms:W3CDTF">2023-09-27T09:11:00Z</dcterms:created>
  <dcterms:modified xsi:type="dcterms:W3CDTF">2023-09-28T22:59:59Z</dcterms:modified>
</cp:coreProperties>
</file>