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1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3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Red rose on top of a gravestone">
            <a:extLst>
              <a:ext uri="{FF2B5EF4-FFF2-40B4-BE49-F238E27FC236}">
                <a16:creationId xmlns:a16="http://schemas.microsoft.com/office/drawing/2014/main" id="{6AE8CF26-5D95-D628-23C9-E4B651105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1" b="11440"/>
          <a:stretch/>
        </p:blipFill>
        <p:spPr>
          <a:xfrm>
            <a:off x="-4483661" y="-998"/>
            <a:ext cx="121919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E16140-3297-21C6-DBE3-C39B7C320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1" y="233334"/>
            <a:ext cx="6857999" cy="662366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6000"/>
                </a:srgbClr>
              </a:gs>
              <a:gs pos="58000">
                <a:srgbClr val="0000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D6274A0-3052-A9E5-D76E-A868BE196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5824" y="1711793"/>
            <a:ext cx="3475365" cy="3381685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  <a:gd name="connsiteX0" fmla="*/ 41126 w 1426063"/>
              <a:gd name="connsiteY0" fmla="*/ 528950 h 1581283"/>
              <a:gd name="connsiteX1" fmla="*/ 69355 w 1426063"/>
              <a:gd name="connsiteY1" fmla="*/ 1175862 h 1581283"/>
              <a:gd name="connsiteX2" fmla="*/ 596194 w 1426063"/>
              <a:gd name="connsiteY2" fmla="*/ 1573577 h 1581283"/>
              <a:gd name="connsiteX3" fmla="*/ 1285312 w 1426063"/>
              <a:gd name="connsiteY3" fmla="*/ 1379349 h 1581283"/>
              <a:gd name="connsiteX4" fmla="*/ 1417729 w 1426063"/>
              <a:gd name="connsiteY4" fmla="*/ 687225 h 1581283"/>
              <a:gd name="connsiteX5" fmla="*/ 1147529 w 1426063"/>
              <a:gd name="connsiteY5" fmla="*/ 109123 h 1581283"/>
              <a:gd name="connsiteX6" fmla="*/ 480889 w 1426063"/>
              <a:gd name="connsiteY6" fmla="*/ 36487 h 1581283"/>
              <a:gd name="connsiteX7" fmla="*/ 41126 w 1426063"/>
              <a:gd name="connsiteY7" fmla="*/ 528950 h 1581283"/>
              <a:gd name="connsiteX0" fmla="*/ 41126 w 1422860"/>
              <a:gd name="connsiteY0" fmla="*/ 528950 h 1579832"/>
              <a:gd name="connsiteX1" fmla="*/ 69355 w 1422860"/>
              <a:gd name="connsiteY1" fmla="*/ 1175862 h 1579832"/>
              <a:gd name="connsiteX2" fmla="*/ 596194 w 1422860"/>
              <a:gd name="connsiteY2" fmla="*/ 1573577 h 1579832"/>
              <a:gd name="connsiteX3" fmla="*/ 1266038 w 1422860"/>
              <a:gd name="connsiteY3" fmla="*/ 1365925 h 1579832"/>
              <a:gd name="connsiteX4" fmla="*/ 1417729 w 1422860"/>
              <a:gd name="connsiteY4" fmla="*/ 687225 h 1579832"/>
              <a:gd name="connsiteX5" fmla="*/ 1147529 w 1422860"/>
              <a:gd name="connsiteY5" fmla="*/ 109123 h 1579832"/>
              <a:gd name="connsiteX6" fmla="*/ 480889 w 1422860"/>
              <a:gd name="connsiteY6" fmla="*/ 36487 h 1579832"/>
              <a:gd name="connsiteX7" fmla="*/ 41126 w 1422860"/>
              <a:gd name="connsiteY7" fmla="*/ 528950 h 1579832"/>
              <a:gd name="connsiteX0" fmla="*/ 41126 w 1422860"/>
              <a:gd name="connsiteY0" fmla="*/ 528950 h 1579832"/>
              <a:gd name="connsiteX1" fmla="*/ 69355 w 1422860"/>
              <a:gd name="connsiteY1" fmla="*/ 1175862 h 1579832"/>
              <a:gd name="connsiteX2" fmla="*/ 596194 w 1422860"/>
              <a:gd name="connsiteY2" fmla="*/ 1573577 h 1579832"/>
              <a:gd name="connsiteX3" fmla="*/ 1266038 w 1422860"/>
              <a:gd name="connsiteY3" fmla="*/ 1365925 h 1579832"/>
              <a:gd name="connsiteX4" fmla="*/ 1417729 w 1422860"/>
              <a:gd name="connsiteY4" fmla="*/ 687225 h 1579832"/>
              <a:gd name="connsiteX5" fmla="*/ 1147529 w 1422860"/>
              <a:gd name="connsiteY5" fmla="*/ 109123 h 1579832"/>
              <a:gd name="connsiteX6" fmla="*/ 480889 w 1422860"/>
              <a:gd name="connsiteY6" fmla="*/ 36487 h 1579832"/>
              <a:gd name="connsiteX7" fmla="*/ 41126 w 1422860"/>
              <a:gd name="connsiteY7" fmla="*/ 528950 h 1579832"/>
              <a:gd name="connsiteX0" fmla="*/ 41126 w 1421757"/>
              <a:gd name="connsiteY0" fmla="*/ 530936 h 1581818"/>
              <a:gd name="connsiteX1" fmla="*/ 69355 w 1421757"/>
              <a:gd name="connsiteY1" fmla="*/ 1177848 h 1581818"/>
              <a:gd name="connsiteX2" fmla="*/ 596194 w 1421757"/>
              <a:gd name="connsiteY2" fmla="*/ 1575563 h 1581818"/>
              <a:gd name="connsiteX3" fmla="*/ 1266038 w 1421757"/>
              <a:gd name="connsiteY3" fmla="*/ 1367911 h 1581818"/>
              <a:gd name="connsiteX4" fmla="*/ 1417729 w 1421757"/>
              <a:gd name="connsiteY4" fmla="*/ 689211 h 1581818"/>
              <a:gd name="connsiteX5" fmla="*/ 1166803 w 1421757"/>
              <a:gd name="connsiteY5" fmla="*/ 105739 h 1581818"/>
              <a:gd name="connsiteX6" fmla="*/ 480889 w 1421757"/>
              <a:gd name="connsiteY6" fmla="*/ 38473 h 1581818"/>
              <a:gd name="connsiteX7" fmla="*/ 41126 w 1421757"/>
              <a:gd name="connsiteY7" fmla="*/ 530936 h 1581818"/>
              <a:gd name="connsiteX0" fmla="*/ 41126 w 1458842"/>
              <a:gd name="connsiteY0" fmla="*/ 530936 h 1581880"/>
              <a:gd name="connsiteX1" fmla="*/ 69355 w 1458842"/>
              <a:gd name="connsiteY1" fmla="*/ 1177848 h 1581880"/>
              <a:gd name="connsiteX2" fmla="*/ 596194 w 1458842"/>
              <a:gd name="connsiteY2" fmla="*/ 1575563 h 1581880"/>
              <a:gd name="connsiteX3" fmla="*/ 1266038 w 1458842"/>
              <a:gd name="connsiteY3" fmla="*/ 1367911 h 1581880"/>
              <a:gd name="connsiteX4" fmla="*/ 1456277 w 1458842"/>
              <a:gd name="connsiteY4" fmla="*/ 681157 h 1581880"/>
              <a:gd name="connsiteX5" fmla="*/ 1166803 w 1458842"/>
              <a:gd name="connsiteY5" fmla="*/ 105739 h 1581880"/>
              <a:gd name="connsiteX6" fmla="*/ 480889 w 1458842"/>
              <a:gd name="connsiteY6" fmla="*/ 38473 h 1581880"/>
              <a:gd name="connsiteX7" fmla="*/ 41126 w 1458842"/>
              <a:gd name="connsiteY7" fmla="*/ 530936 h 15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42" h="1581880">
                <a:moveTo>
                  <a:pt x="41126" y="530936"/>
                </a:moveTo>
                <a:cubicBezTo>
                  <a:pt x="-13102" y="727279"/>
                  <a:pt x="-23156" y="1003744"/>
                  <a:pt x="69355" y="1177848"/>
                </a:cubicBezTo>
                <a:cubicBezTo>
                  <a:pt x="161866" y="1351953"/>
                  <a:pt x="396747" y="1543886"/>
                  <a:pt x="596194" y="1575563"/>
                </a:cubicBezTo>
                <a:cubicBezTo>
                  <a:pt x="795641" y="1607240"/>
                  <a:pt x="1122691" y="1516979"/>
                  <a:pt x="1266038" y="1367911"/>
                </a:cubicBezTo>
                <a:cubicBezTo>
                  <a:pt x="1409385" y="1218843"/>
                  <a:pt x="1472816" y="891519"/>
                  <a:pt x="1456277" y="681157"/>
                </a:cubicBezTo>
                <a:cubicBezTo>
                  <a:pt x="1439738" y="470795"/>
                  <a:pt x="1335526" y="235700"/>
                  <a:pt x="1166803" y="105739"/>
                </a:cubicBezTo>
                <a:cubicBezTo>
                  <a:pt x="1010663" y="-2717"/>
                  <a:pt x="668502" y="-32393"/>
                  <a:pt x="480889" y="38473"/>
                </a:cubicBezTo>
                <a:cubicBezTo>
                  <a:pt x="293276" y="109339"/>
                  <a:pt x="95354" y="334593"/>
                  <a:pt x="41126" y="5309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9C11463-76D9-83D2-14F6-879EE5DD7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5824" y="1711793"/>
            <a:ext cx="3475365" cy="3381685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  <a:gd name="connsiteX0" fmla="*/ 41126 w 1426063"/>
              <a:gd name="connsiteY0" fmla="*/ 528950 h 1581283"/>
              <a:gd name="connsiteX1" fmla="*/ 69355 w 1426063"/>
              <a:gd name="connsiteY1" fmla="*/ 1175862 h 1581283"/>
              <a:gd name="connsiteX2" fmla="*/ 596194 w 1426063"/>
              <a:gd name="connsiteY2" fmla="*/ 1573577 h 1581283"/>
              <a:gd name="connsiteX3" fmla="*/ 1285312 w 1426063"/>
              <a:gd name="connsiteY3" fmla="*/ 1379349 h 1581283"/>
              <a:gd name="connsiteX4" fmla="*/ 1417729 w 1426063"/>
              <a:gd name="connsiteY4" fmla="*/ 687225 h 1581283"/>
              <a:gd name="connsiteX5" fmla="*/ 1147529 w 1426063"/>
              <a:gd name="connsiteY5" fmla="*/ 109123 h 1581283"/>
              <a:gd name="connsiteX6" fmla="*/ 480889 w 1426063"/>
              <a:gd name="connsiteY6" fmla="*/ 36487 h 1581283"/>
              <a:gd name="connsiteX7" fmla="*/ 41126 w 1426063"/>
              <a:gd name="connsiteY7" fmla="*/ 528950 h 1581283"/>
              <a:gd name="connsiteX0" fmla="*/ 41126 w 1422860"/>
              <a:gd name="connsiteY0" fmla="*/ 528950 h 1579832"/>
              <a:gd name="connsiteX1" fmla="*/ 69355 w 1422860"/>
              <a:gd name="connsiteY1" fmla="*/ 1175862 h 1579832"/>
              <a:gd name="connsiteX2" fmla="*/ 596194 w 1422860"/>
              <a:gd name="connsiteY2" fmla="*/ 1573577 h 1579832"/>
              <a:gd name="connsiteX3" fmla="*/ 1266038 w 1422860"/>
              <a:gd name="connsiteY3" fmla="*/ 1365925 h 1579832"/>
              <a:gd name="connsiteX4" fmla="*/ 1417729 w 1422860"/>
              <a:gd name="connsiteY4" fmla="*/ 687225 h 1579832"/>
              <a:gd name="connsiteX5" fmla="*/ 1147529 w 1422860"/>
              <a:gd name="connsiteY5" fmla="*/ 109123 h 1579832"/>
              <a:gd name="connsiteX6" fmla="*/ 480889 w 1422860"/>
              <a:gd name="connsiteY6" fmla="*/ 36487 h 1579832"/>
              <a:gd name="connsiteX7" fmla="*/ 41126 w 1422860"/>
              <a:gd name="connsiteY7" fmla="*/ 528950 h 1579832"/>
              <a:gd name="connsiteX0" fmla="*/ 41126 w 1422860"/>
              <a:gd name="connsiteY0" fmla="*/ 528950 h 1579832"/>
              <a:gd name="connsiteX1" fmla="*/ 69355 w 1422860"/>
              <a:gd name="connsiteY1" fmla="*/ 1175862 h 1579832"/>
              <a:gd name="connsiteX2" fmla="*/ 596194 w 1422860"/>
              <a:gd name="connsiteY2" fmla="*/ 1573577 h 1579832"/>
              <a:gd name="connsiteX3" fmla="*/ 1266038 w 1422860"/>
              <a:gd name="connsiteY3" fmla="*/ 1365925 h 1579832"/>
              <a:gd name="connsiteX4" fmla="*/ 1417729 w 1422860"/>
              <a:gd name="connsiteY4" fmla="*/ 687225 h 1579832"/>
              <a:gd name="connsiteX5" fmla="*/ 1147529 w 1422860"/>
              <a:gd name="connsiteY5" fmla="*/ 109123 h 1579832"/>
              <a:gd name="connsiteX6" fmla="*/ 480889 w 1422860"/>
              <a:gd name="connsiteY6" fmla="*/ 36487 h 1579832"/>
              <a:gd name="connsiteX7" fmla="*/ 41126 w 1422860"/>
              <a:gd name="connsiteY7" fmla="*/ 528950 h 1579832"/>
              <a:gd name="connsiteX0" fmla="*/ 41126 w 1421757"/>
              <a:gd name="connsiteY0" fmla="*/ 530936 h 1581818"/>
              <a:gd name="connsiteX1" fmla="*/ 69355 w 1421757"/>
              <a:gd name="connsiteY1" fmla="*/ 1177848 h 1581818"/>
              <a:gd name="connsiteX2" fmla="*/ 596194 w 1421757"/>
              <a:gd name="connsiteY2" fmla="*/ 1575563 h 1581818"/>
              <a:gd name="connsiteX3" fmla="*/ 1266038 w 1421757"/>
              <a:gd name="connsiteY3" fmla="*/ 1367911 h 1581818"/>
              <a:gd name="connsiteX4" fmla="*/ 1417729 w 1421757"/>
              <a:gd name="connsiteY4" fmla="*/ 689211 h 1581818"/>
              <a:gd name="connsiteX5" fmla="*/ 1166803 w 1421757"/>
              <a:gd name="connsiteY5" fmla="*/ 105739 h 1581818"/>
              <a:gd name="connsiteX6" fmla="*/ 480889 w 1421757"/>
              <a:gd name="connsiteY6" fmla="*/ 38473 h 1581818"/>
              <a:gd name="connsiteX7" fmla="*/ 41126 w 1421757"/>
              <a:gd name="connsiteY7" fmla="*/ 530936 h 1581818"/>
              <a:gd name="connsiteX0" fmla="*/ 41126 w 1458842"/>
              <a:gd name="connsiteY0" fmla="*/ 530936 h 1581880"/>
              <a:gd name="connsiteX1" fmla="*/ 69355 w 1458842"/>
              <a:gd name="connsiteY1" fmla="*/ 1177848 h 1581880"/>
              <a:gd name="connsiteX2" fmla="*/ 596194 w 1458842"/>
              <a:gd name="connsiteY2" fmla="*/ 1575563 h 1581880"/>
              <a:gd name="connsiteX3" fmla="*/ 1266038 w 1458842"/>
              <a:gd name="connsiteY3" fmla="*/ 1367911 h 1581880"/>
              <a:gd name="connsiteX4" fmla="*/ 1456277 w 1458842"/>
              <a:gd name="connsiteY4" fmla="*/ 681157 h 1581880"/>
              <a:gd name="connsiteX5" fmla="*/ 1166803 w 1458842"/>
              <a:gd name="connsiteY5" fmla="*/ 105739 h 1581880"/>
              <a:gd name="connsiteX6" fmla="*/ 480889 w 1458842"/>
              <a:gd name="connsiteY6" fmla="*/ 38473 h 1581880"/>
              <a:gd name="connsiteX7" fmla="*/ 41126 w 1458842"/>
              <a:gd name="connsiteY7" fmla="*/ 530936 h 15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42" h="1581880">
                <a:moveTo>
                  <a:pt x="41126" y="530936"/>
                </a:moveTo>
                <a:cubicBezTo>
                  <a:pt x="-13102" y="727279"/>
                  <a:pt x="-23156" y="1003744"/>
                  <a:pt x="69355" y="1177848"/>
                </a:cubicBezTo>
                <a:cubicBezTo>
                  <a:pt x="161866" y="1351953"/>
                  <a:pt x="396747" y="1543886"/>
                  <a:pt x="596194" y="1575563"/>
                </a:cubicBezTo>
                <a:cubicBezTo>
                  <a:pt x="795641" y="1607240"/>
                  <a:pt x="1122691" y="1516979"/>
                  <a:pt x="1266038" y="1367911"/>
                </a:cubicBezTo>
                <a:cubicBezTo>
                  <a:pt x="1409385" y="1218843"/>
                  <a:pt x="1472816" y="891519"/>
                  <a:pt x="1456277" y="681157"/>
                </a:cubicBezTo>
                <a:cubicBezTo>
                  <a:pt x="1439738" y="470795"/>
                  <a:pt x="1335526" y="235700"/>
                  <a:pt x="1166803" y="105739"/>
                </a:cubicBezTo>
                <a:cubicBezTo>
                  <a:pt x="1010663" y="-2717"/>
                  <a:pt x="668502" y="-32393"/>
                  <a:pt x="480889" y="38473"/>
                </a:cubicBezTo>
                <a:cubicBezTo>
                  <a:pt x="293276" y="109339"/>
                  <a:pt x="95354" y="334593"/>
                  <a:pt x="41126" y="530936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59704-62FA-A564-FB14-698E6033D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4235" y="2144390"/>
            <a:ext cx="3058543" cy="17432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Nashville City </a:t>
            </a:r>
            <a:br>
              <a:rPr lang="en-US" sz="2800" dirty="0"/>
            </a:br>
            <a:r>
              <a:rPr lang="en-US" sz="2800" dirty="0"/>
              <a:t>Cemetery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DCD7F-4869-1B16-E646-884BE673E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0078" y="3904431"/>
            <a:ext cx="2546857" cy="974476"/>
          </a:xfrm>
        </p:spPr>
        <p:txBody>
          <a:bodyPr>
            <a:normAutofit/>
          </a:bodyPr>
          <a:lstStyle/>
          <a:p>
            <a:r>
              <a:rPr lang="en-US" sz="1400" dirty="0"/>
              <a:t>Come see us!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BA3BAD-941F-EE8D-CDE3-9730D10D5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2851" y="4332698"/>
            <a:ext cx="228254" cy="215345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FB2A60-2A54-1631-7DBE-48F0A0743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439416">
            <a:off x="10146826" y="4764864"/>
            <a:ext cx="1344253" cy="508606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25" h="1210692">
                <a:moveTo>
                  <a:pt x="1581291" y="8826"/>
                </a:moveTo>
                <a:cubicBezTo>
                  <a:pt x="1320211" y="-19359"/>
                  <a:pt x="1027358" y="21606"/>
                  <a:pt x="801137" y="108293"/>
                </a:cubicBezTo>
                <a:cubicBezTo>
                  <a:pt x="499509" y="223875"/>
                  <a:pt x="76968" y="617059"/>
                  <a:pt x="18370" y="754421"/>
                </a:cubicBezTo>
                <a:cubicBezTo>
                  <a:pt x="-40228" y="891782"/>
                  <a:pt x="25491" y="874045"/>
                  <a:pt x="449552" y="932464"/>
                </a:cubicBezTo>
                <a:lnTo>
                  <a:pt x="837825" y="984075"/>
                </a:lnTo>
                <a:cubicBezTo>
                  <a:pt x="1511213" y="1057487"/>
                  <a:pt x="2866061" y="1247790"/>
                  <a:pt x="2857990" y="1204311"/>
                </a:cubicBezTo>
                <a:cubicBezTo>
                  <a:pt x="2831541" y="1079608"/>
                  <a:pt x="2776287" y="926648"/>
                  <a:pt x="2632851" y="723381"/>
                </a:cubicBezTo>
                <a:cubicBezTo>
                  <a:pt x="2463226" y="526022"/>
                  <a:pt x="2133422" y="163442"/>
                  <a:pt x="1828135" y="60927"/>
                </a:cubicBezTo>
                <a:cubicBezTo>
                  <a:pt x="1751813" y="35298"/>
                  <a:pt x="1668317" y="18220"/>
                  <a:pt x="1581291" y="882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B7B23-67ED-1879-4A20-0415BAABB5C8}"/>
              </a:ext>
            </a:extLst>
          </p:cNvPr>
          <p:cNvSpPr txBox="1"/>
          <p:nvPr/>
        </p:nvSpPr>
        <p:spPr>
          <a:xfrm>
            <a:off x="-2866030" y="118123"/>
            <a:ext cx="4735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Come visit the Smiths, Browns, and Johnsons!!!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12FE5887-530A-F4F6-6317-A7E6924BD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65734"/>
              </p:ext>
            </p:extLst>
          </p:nvPr>
        </p:nvGraphicFramePr>
        <p:xfrm>
          <a:off x="-2736471" y="1058540"/>
          <a:ext cx="3670854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71">
                  <a:extLst>
                    <a:ext uri="{9D8B030D-6E8A-4147-A177-3AD203B41FA5}">
                      <a16:colId xmlns:a16="http://schemas.microsoft.com/office/drawing/2014/main" val="1274321506"/>
                    </a:ext>
                  </a:extLst>
                </a:gridCol>
                <a:gridCol w="1848783">
                  <a:extLst>
                    <a:ext uri="{9D8B030D-6E8A-4147-A177-3AD203B41FA5}">
                      <a16:colId xmlns:a16="http://schemas.microsoft.com/office/drawing/2014/main" val="3516604341"/>
                    </a:ext>
                  </a:extLst>
                </a:gridCol>
              </a:tblGrid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Residents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95272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0219068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7594611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Johnson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2629029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5550716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Williams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696560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8C0F89F-7454-E20F-88A9-D19F09C44F38}"/>
              </a:ext>
            </a:extLst>
          </p:cNvPr>
          <p:cNvSpPr txBox="1"/>
          <p:nvPr/>
        </p:nvSpPr>
        <p:spPr>
          <a:xfrm>
            <a:off x="-2866030" y="3172067"/>
            <a:ext cx="4810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promise you won’t get Consumption, Cholera, or Still Born!!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99BA3AAD-B9F0-8FDE-094B-C0995C3E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92038"/>
              </p:ext>
            </p:extLst>
          </p:nvPr>
        </p:nvGraphicFramePr>
        <p:xfrm>
          <a:off x="-2793999" y="4577080"/>
          <a:ext cx="37283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191">
                  <a:extLst>
                    <a:ext uri="{9D8B030D-6E8A-4147-A177-3AD203B41FA5}">
                      <a16:colId xmlns:a16="http://schemas.microsoft.com/office/drawing/2014/main" val="650438248"/>
                    </a:ext>
                  </a:extLst>
                </a:gridCol>
                <a:gridCol w="1864191">
                  <a:extLst>
                    <a:ext uri="{9D8B030D-6E8A-4147-A177-3AD203B41FA5}">
                      <a16:colId xmlns:a16="http://schemas.microsoft.com/office/drawing/2014/main" val="1853684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Cause of Death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 of COD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57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3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215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164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Still Born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6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313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356-5F33-70F6-7F12-9339519E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C03B-E2CA-99B9-51ED-662DF6FB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37B6-4E32-2075-DE68-F8428C1D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7B1D-ACE9-42D2-3192-D46BE346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F9F2-0CEF-9429-980E-B0BD6A3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1E07-AF63-4407-A9D5-FE25F897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ohoVogueVTI">
  <a:themeElements>
    <a:clrScheme name="AnalogousFromDarkSeedRightStep">
      <a:dk1>
        <a:srgbClr val="000000"/>
      </a:dk1>
      <a:lt1>
        <a:srgbClr val="FFFFFF"/>
      </a:lt1>
      <a:dk2>
        <a:srgbClr val="23243F"/>
      </a:dk2>
      <a:lt2>
        <a:srgbClr val="E2E2E8"/>
      </a:lt2>
      <a:accent1>
        <a:srgbClr val="A7A442"/>
      </a:accent1>
      <a:accent2>
        <a:srgbClr val="80AD39"/>
      </a:accent2>
      <a:accent3>
        <a:srgbClr val="5CB346"/>
      </a:accent3>
      <a:accent4>
        <a:srgbClr val="3BB155"/>
      </a:accent4>
      <a:accent5>
        <a:srgbClr val="46B28B"/>
      </a:accent5>
      <a:accent6>
        <a:srgbClr val="3BABB1"/>
      </a:accent6>
      <a:hlink>
        <a:srgbClr val="BF3F83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Override1.xml><?xml version="1.0" encoding="utf-8"?>
<a:themeOverride xmlns:a="http://schemas.openxmlformats.org/drawingml/2006/main">
  <a:clrScheme name="AnalogousFromDarkSeedRightStep">
    <a:dk1>
      <a:srgbClr val="000000"/>
    </a:dk1>
    <a:lt1>
      <a:srgbClr val="FFFFFF"/>
    </a:lt1>
    <a:dk2>
      <a:srgbClr val="23243F"/>
    </a:dk2>
    <a:lt2>
      <a:srgbClr val="E2E2E8"/>
    </a:lt2>
    <a:accent1>
      <a:srgbClr val="A7A442"/>
    </a:accent1>
    <a:accent2>
      <a:srgbClr val="80AD39"/>
    </a:accent2>
    <a:accent3>
      <a:srgbClr val="5CB346"/>
    </a:accent3>
    <a:accent4>
      <a:srgbClr val="3BB155"/>
    </a:accent4>
    <a:accent5>
      <a:srgbClr val="46B28B"/>
    </a:accent5>
    <a:accent6>
      <a:srgbClr val="3BABB1"/>
    </a:accent6>
    <a:hlink>
      <a:srgbClr val="BF3F8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68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 Light</vt:lpstr>
      <vt:lpstr>Arial</vt:lpstr>
      <vt:lpstr>Walbaum Display</vt:lpstr>
      <vt:lpstr>BohoVogueVTI</vt:lpstr>
      <vt:lpstr>Nashville City  Cemetery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City  Cemetery</dc:title>
  <dc:creator>Elizabeth Kinnard</dc:creator>
  <cp:lastModifiedBy>Elizabeth Kinnard</cp:lastModifiedBy>
  <cp:revision>1</cp:revision>
  <dcterms:created xsi:type="dcterms:W3CDTF">2023-09-23T14:37:36Z</dcterms:created>
  <dcterms:modified xsi:type="dcterms:W3CDTF">2023-09-23T17:00:30Z</dcterms:modified>
</cp:coreProperties>
</file>