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7F54-1B2C-8FCE-F331-88A270B9A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0A66E-F03C-BEDF-6BEF-2C338126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81DD-8E57-414E-E6CE-6CFE65E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B1F7-7EA1-281F-C20B-5CABA0FD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110D-60DC-1CE5-4A8A-6FF19BE3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0E30-5ECB-9CFC-4021-079B2EF5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194D-9EBF-B6D6-6A00-F6E9D159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8ACF-9AF3-6F2E-BDE3-732D5C99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FB7A-6B4C-2206-4538-B6FD64E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71C1-76E8-06C8-12B8-51B6C5A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A3A37-DA85-ADAE-D6D4-9B0DD4F6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6D0C-D5A3-9068-5096-1E0ACE0DD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0EF4-9E17-C59E-89C6-089C899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FB3A-9932-73F1-DD1B-5543B91F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A459-BB4D-5553-5C6D-5923261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AA2B-2E2C-C9EC-2643-934CD3F7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D1C9-DF9F-A8D0-9159-D872568C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B676-3996-8849-6200-D2F13039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BF0C-C345-F28E-8F7B-2C5E7126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8C56-3F09-A7EC-6CD4-7A8A58DA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F7C0-E15D-572B-60CC-621275A7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44B4-1581-D204-1FDA-3486BDE3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A63D-350E-C5AC-85C8-4754A1FA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8884-FF65-CB3E-0325-C3C0C680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F824-2CF2-29A6-A879-AA334688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5E5E-06A2-DD31-52E4-9D2EBB90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41F4-A49E-41F2-26E4-BB6258586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75CED-12BC-84A1-BF1C-A91BF6F2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6CD20-6C5B-1CA2-CF1E-5809066F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C36B1-F7C1-8EC1-7A3F-5E92EAB9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E904D-6946-CF66-DB47-A434B92E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421E-4EC3-76A0-FCAD-4E8F878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979E-23ED-9F92-B15B-4601E3B7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6B191-2B9C-8A31-FCB3-62F38CC5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E2C18-198F-9A64-1303-0374AF973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A976-0C2F-8CB7-DF29-A40C4FBB3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344E0-B36D-158A-4D19-F3880B69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EAE81-8375-94F0-E319-610ADCB8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109AE-CAF0-5A71-7082-2FD0804A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BC54-30AD-7433-4000-F502DC6F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13A3B-52BF-C517-2B2E-D3611487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A8EB3-90CE-ACF6-B839-515CEBCF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097D7-103B-5093-3AD2-281939E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1266-6925-CEF5-7543-9188485A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8DB7D-129A-AC97-6D0A-40E6B932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B3DC-EA0B-1DDB-B63B-5D00E36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7A54-CA41-B423-73C4-44E434CC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A416-5A82-3A29-FFA8-E1F70B58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D4C30-C23A-EE84-EC85-BEB45E53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A848-B684-28F1-BD14-DA457318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761AD-C3F7-F514-FC8A-0D5D923D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226D-EE65-A25F-4A18-5B67BF86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F905-BF86-660C-AD33-6CC3CD7F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B92DA-CC91-4F72-442E-2A7391515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2CF0-A7D3-AF59-8AF1-EF9BB1128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036BE-070E-D61C-3F94-61531B1B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1A90-390E-BF94-A526-C2871A8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5E896-4A58-A174-BB6E-0A908416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26794-DF22-A534-FA76-104E00AA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282CA-02D4-4558-3167-F02FED5B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E097-0A2C-2139-7994-5A3A26C5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8B0F-E834-41F9-A227-E6BC3C84F8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5F50-5081-FFB4-1A30-9673924B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EFDA-A80B-78FD-9E1D-68A24F1D4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BF4D-697E-40E0-AE2F-DCD6944DB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31B6-8268-9EC6-9880-AB0DE2FA1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455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Lift</a:t>
            </a: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US" sz="7200" dirty="0">
                <a:solidFill>
                  <a:srgbClr val="00B05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Every</a:t>
            </a: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Voice</a:t>
            </a:r>
            <a:br>
              <a:rPr lang="en-US" sz="7200" dirty="0">
                <a:solidFill>
                  <a:srgbClr val="FFFF0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&amp;</a:t>
            </a:r>
            <a:b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sz="72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Sing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6E3BA5-8EC7-79A4-81BC-8F3C53F3810E}"/>
              </a:ext>
            </a:extLst>
          </p:cNvPr>
          <p:cNvSpPr txBox="1">
            <a:spLocks/>
          </p:cNvSpPr>
          <p:nvPr/>
        </p:nvSpPr>
        <p:spPr>
          <a:xfrm>
            <a:off x="9886949" y="4574380"/>
            <a:ext cx="2028825" cy="1731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Please join us every Saturday in February from 12p-3p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2903-16EA-DFE4-0354-7D8A2F350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34" y="4574380"/>
            <a:ext cx="5819774" cy="1655762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During Black History Month, please join us for our Celebration of Life of Nashville’s prominent Black community members. </a:t>
            </a:r>
          </a:p>
        </p:txBody>
      </p:sp>
    </p:spTree>
    <p:extLst>
      <p:ext uri="{BB962C8B-B14F-4D97-AF65-F5344CB8AC3E}">
        <p14:creationId xmlns:p14="http://schemas.microsoft.com/office/powerpoint/2010/main" val="104994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468CB-FCF9-2A08-CAA2-E8C6F292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Monday, May 27, 2024</a:t>
            </a:r>
          </a:p>
        </p:txBody>
      </p:sp>
      <p:pic>
        <p:nvPicPr>
          <p:cNvPr id="9" name="Picture 8" descr="A person in military uniform with a sword&#10;&#10;Description automatically generated">
            <a:extLst>
              <a:ext uri="{FF2B5EF4-FFF2-40B4-BE49-F238E27FC236}">
                <a16:creationId xmlns:a16="http://schemas.microsoft.com/office/drawing/2014/main" id="{0A0D0AC8-AAD5-07F5-8756-889754225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972"/>
          <a:stretch/>
        </p:blipFill>
        <p:spPr>
          <a:xfrm>
            <a:off x="307840" y="321732"/>
            <a:ext cx="3793472" cy="4111323"/>
          </a:xfrm>
          <a:prstGeom prst="rect">
            <a:avLst/>
          </a:prstGeom>
        </p:spPr>
      </p:pic>
      <p:pic>
        <p:nvPicPr>
          <p:cNvPr id="5" name="Picture 4" descr="A family portrait in a frame&#10;&#10;Description automatically generated">
            <a:extLst>
              <a:ext uri="{FF2B5EF4-FFF2-40B4-BE49-F238E27FC236}">
                <a16:creationId xmlns:a16="http://schemas.microsoft.com/office/drawing/2014/main" id="{1AB23FB2-B408-3319-32F4-25398420A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3" r="1" b="19683"/>
          <a:stretch/>
        </p:blipFill>
        <p:spPr>
          <a:xfrm>
            <a:off x="4194959" y="321734"/>
            <a:ext cx="3797570" cy="2010551"/>
          </a:xfrm>
          <a:prstGeom prst="rect">
            <a:avLst/>
          </a:prstGeom>
        </p:spPr>
      </p:pic>
      <p:pic>
        <p:nvPicPr>
          <p:cNvPr id="13" name="Picture 12" descr="A group of soldiers in the trench&#10;&#10;Description automatically generated">
            <a:extLst>
              <a:ext uri="{FF2B5EF4-FFF2-40B4-BE49-F238E27FC236}">
                <a16:creationId xmlns:a16="http://schemas.microsoft.com/office/drawing/2014/main" id="{DAA3DA28-B8B1-3F78-1FA0-2110BCC97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6" r="1" b="15133"/>
          <a:stretch/>
        </p:blipFill>
        <p:spPr>
          <a:xfrm>
            <a:off x="4190180" y="2422097"/>
            <a:ext cx="3794760" cy="2013804"/>
          </a:xfrm>
          <a:prstGeom prst="rect">
            <a:avLst/>
          </a:prstGeom>
        </p:spPr>
      </p:pic>
      <p:pic>
        <p:nvPicPr>
          <p:cNvPr id="11" name="Picture 10" descr="A person in a military uniform&#10;&#10;Description automatically generated">
            <a:extLst>
              <a:ext uri="{FF2B5EF4-FFF2-40B4-BE49-F238E27FC236}">
                <a16:creationId xmlns:a16="http://schemas.microsoft.com/office/drawing/2014/main" id="{A8211CB9-C9F7-2E68-FC1C-FB26CC65FB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3" b="17111"/>
          <a:stretch/>
        </p:blipFill>
        <p:spPr>
          <a:xfrm>
            <a:off x="8086176" y="321733"/>
            <a:ext cx="3797984" cy="4111321"/>
          </a:xfrm>
          <a:prstGeom prst="rect">
            <a:avLst/>
          </a:prstGeom>
        </p:spPr>
      </p:pic>
      <p:pic>
        <p:nvPicPr>
          <p:cNvPr id="7" name="Picture 6" descr="A person in a military uniform holding a rifle&#10;&#10;Description automatically generated">
            <a:extLst>
              <a:ext uri="{FF2B5EF4-FFF2-40B4-BE49-F238E27FC236}">
                <a16:creationId xmlns:a16="http://schemas.microsoft.com/office/drawing/2014/main" id="{831B5E62-4277-9BDB-D9F1-BC79C72BC2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r="1" b="1"/>
          <a:stretch/>
        </p:blipFill>
        <p:spPr>
          <a:xfrm>
            <a:off x="307840" y="4525715"/>
            <a:ext cx="3794760" cy="201055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86F19A-C8A7-C6FF-7EB7-467E78B2C1EA}"/>
              </a:ext>
            </a:extLst>
          </p:cNvPr>
          <p:cNvSpPr txBox="1"/>
          <p:nvPr/>
        </p:nvSpPr>
        <p:spPr>
          <a:xfrm>
            <a:off x="4719934" y="5901284"/>
            <a:ext cx="530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join us as we honor and mourn our local heroes</a:t>
            </a:r>
          </a:p>
        </p:txBody>
      </p:sp>
    </p:spTree>
    <p:extLst>
      <p:ext uri="{BB962C8B-B14F-4D97-AF65-F5344CB8AC3E}">
        <p14:creationId xmlns:p14="http://schemas.microsoft.com/office/powerpoint/2010/main" val="263392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468CB-FCF9-2A08-CAA2-E8C6F292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March 11, 2024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86F19A-C8A7-C6FF-7EB7-467E78B2C1EA}"/>
              </a:ext>
            </a:extLst>
          </p:cNvPr>
          <p:cNvSpPr txBox="1"/>
          <p:nvPr/>
        </p:nvSpPr>
        <p:spPr>
          <a:xfrm>
            <a:off x="4719934" y="5901284"/>
            <a:ext cx="530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join us as we honor and mourn our local heroes</a:t>
            </a:r>
          </a:p>
        </p:txBody>
      </p:sp>
      <p:pic>
        <p:nvPicPr>
          <p:cNvPr id="3" name="Picture 2" descr="Franklin D. Roosevelt | Accomplishments, New Deal, Great Depression, World  War II, &amp; Death | Britannica">
            <a:extLst>
              <a:ext uri="{FF2B5EF4-FFF2-40B4-BE49-F238E27FC236}">
                <a16:creationId xmlns:a16="http://schemas.microsoft.com/office/drawing/2014/main" id="{9A81D6CA-C942-41EE-BF2D-14D838B6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114" y="1218892"/>
            <a:ext cx="3797985" cy="44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arch of Dimes Announces 22nd Annual Heroines of Washington Awards Finalists">
            <a:extLst>
              <a:ext uri="{FF2B5EF4-FFF2-40B4-BE49-F238E27FC236}">
                <a16:creationId xmlns:a16="http://schemas.microsoft.com/office/drawing/2014/main" id="{E52A64E8-F3F5-26D8-0C15-14830019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113" y="4650274"/>
            <a:ext cx="3797985" cy="18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Baby crawling with solid fill">
            <a:extLst>
              <a:ext uri="{FF2B5EF4-FFF2-40B4-BE49-F238E27FC236}">
                <a16:creationId xmlns:a16="http://schemas.microsoft.com/office/drawing/2014/main" id="{31A72D52-E524-2A88-C716-4C7988DC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6299" y="2453142"/>
            <a:ext cx="1827528" cy="1827528"/>
          </a:xfrm>
          <a:prstGeom prst="rect">
            <a:avLst/>
          </a:prstGeom>
        </p:spPr>
      </p:pic>
      <p:pic>
        <p:nvPicPr>
          <p:cNvPr id="12" name="Graphic 11" descr="Road with solid fill">
            <a:extLst>
              <a:ext uri="{FF2B5EF4-FFF2-40B4-BE49-F238E27FC236}">
                <a16:creationId xmlns:a16="http://schemas.microsoft.com/office/drawing/2014/main" id="{E916004B-ED31-BEBF-FC3E-7347814CF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6146" y="278698"/>
            <a:ext cx="4001972" cy="40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Lift Every Voice  &amp;  Sing</vt:lpstr>
      <vt:lpstr>Monday, May 27, 2024</vt:lpstr>
      <vt:lpstr>March 11,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J</dc:creator>
  <cp:lastModifiedBy>Jai J</cp:lastModifiedBy>
  <cp:revision>3</cp:revision>
  <dcterms:created xsi:type="dcterms:W3CDTF">2023-09-23T18:16:49Z</dcterms:created>
  <dcterms:modified xsi:type="dcterms:W3CDTF">2023-09-27T01:09:41Z</dcterms:modified>
</cp:coreProperties>
</file>