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4e38ff62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4e38ff62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4e38ff62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4e38ff62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4e38ff62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4e38ff62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4e38ff6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4e38ff6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4e38ff6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4e38ff6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5325" y="0"/>
            <a:ext cx="39733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7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Nashville City Cemetery “Fun” Fact</a:t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Did you know..?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highlight>
                  <a:schemeClr val="dk1"/>
                </a:highlight>
              </a:rPr>
              <a:t>More than a third of all burials in this cemetery are infant burials before 1880.</a:t>
            </a:r>
            <a:endParaRPr>
              <a:solidFill>
                <a:schemeClr val="accent4"/>
              </a:solidFill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4"/>
                </a:solidFill>
                <a:highlight>
                  <a:schemeClr val="dk1"/>
                </a:highlight>
              </a:rPr>
              <a:t>You might wonder what changes helped lower this number after 1880?</a:t>
            </a:r>
            <a:endParaRPr>
              <a:solidFill>
                <a:schemeClr val="accent4"/>
              </a:solidFill>
              <a:highlight>
                <a:schemeClr val="dk1"/>
              </a:highlight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88" y="2285163"/>
            <a:ext cx="81248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43275" y="4162475"/>
            <a:ext cx="8520600" cy="13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Lee, Kwang-Sun. (2007). Infant Mortality Decline in the Late 19th and Early 20th Centuries: the role of market milk. </a:t>
            </a:r>
            <a:r>
              <a:rPr i="1" lang="en" sz="1200">
                <a:solidFill>
                  <a:schemeClr val="accent4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Perspectives in Biology and Medicine</a:t>
            </a:r>
            <a:r>
              <a:rPr lang="en" sz="1200">
                <a:solidFill>
                  <a:schemeClr val="accent4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chemeClr val="accent4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r>
              <a:rPr lang="en" sz="1200">
                <a:solidFill>
                  <a:schemeClr val="accent4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(4), 585–602. https://doi.org/10.1353/pbm.2007.0051</a:t>
            </a:r>
            <a:endParaRPr sz="1200">
              <a:solidFill>
                <a:schemeClr val="accent4"/>
              </a:solidFill>
              <a:highlight>
                <a:srgbClr val="00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highlight>
                <a:srgbClr val="000000"/>
              </a:highlight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736" y="326550"/>
            <a:ext cx="6362526" cy="383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3798975"/>
            <a:ext cx="8520600" cy="19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Stevens, E. E., Patrick, T. E., &amp; Pickler, R. (2009). A History of Infant Feeding. </a:t>
            </a:r>
            <a:r>
              <a:rPr i="1" lang="en" sz="1200">
                <a:solidFill>
                  <a:schemeClr val="accent4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Journal of Perinatal Education</a:t>
            </a:r>
            <a:r>
              <a:rPr lang="en" sz="1200">
                <a:solidFill>
                  <a:schemeClr val="accent4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chemeClr val="accent4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r>
              <a:rPr lang="en" sz="1200">
                <a:solidFill>
                  <a:schemeClr val="accent4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(2), 32–39. https://doi.org/10.1624/105812409x426314</a:t>
            </a:r>
            <a:endParaRPr sz="1200">
              <a:solidFill>
                <a:schemeClr val="accent4"/>
              </a:solidFill>
              <a:highlight>
                <a:srgbClr val="00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highlight>
                <a:srgbClr val="000000"/>
              </a:highlight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51576"/>
            <a:ext cx="9144001" cy="222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676" y="429125"/>
            <a:ext cx="6000651" cy="42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526" y="432588"/>
            <a:ext cx="5990949" cy="42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