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f70207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f70207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f6b837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f6b837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f702075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f702075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f702075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f702075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6b837e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6b837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7550" y="122800"/>
            <a:ext cx="8520600" cy="15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Nashville Rock-and-Roll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Marathon and Half-Marathon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56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Race Results from 2016-2019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66" y="2571750"/>
            <a:ext cx="5959460" cy="2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90350"/>
            <a:ext cx="8520600" cy="11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Marathon &amp; Half-Marathon Times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2016-2019 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5" y="1617975"/>
            <a:ext cx="4333400" cy="27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550" y="1617975"/>
            <a:ext cx="4579443" cy="27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01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many runners each year beat Oprah’s time?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percentage of runners </a:t>
            </a:r>
            <a:br>
              <a:rPr lang="en" sz="1600"/>
            </a:br>
            <a:r>
              <a:rPr lang="en" sz="1600"/>
              <a:t>in each of the 4 marathons </a:t>
            </a:r>
            <a:br>
              <a:rPr lang="en" sz="1600"/>
            </a:br>
            <a:r>
              <a:rPr lang="en" sz="1600"/>
              <a:t>beat Oprah’s time?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513175" y="50875"/>
            <a:ext cx="85206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Are you Faster Than Oprah?</a:t>
            </a:r>
            <a:endParaRPr sz="2820"/>
          </a:p>
        </p:txBody>
      </p:sp>
      <p:sp>
        <p:nvSpPr>
          <p:cNvPr id="70" name="Google Shape;70;p15"/>
          <p:cNvSpPr txBox="1"/>
          <p:nvPr/>
        </p:nvSpPr>
        <p:spPr>
          <a:xfrm>
            <a:off x="4313400" y="535175"/>
            <a:ext cx="170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4:29:20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00" y="599200"/>
            <a:ext cx="2583150" cy="25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75" y="3438128"/>
            <a:ext cx="1968396" cy="168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061" y="3428765"/>
            <a:ext cx="1968379" cy="170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551" y="3423087"/>
            <a:ext cx="1968397" cy="1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5104" y="3417300"/>
            <a:ext cx="1968396" cy="17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3325" y="761726"/>
            <a:ext cx="6435624" cy="36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36275" y="46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Find the Values that Define the First, Second, and Third Quartiles for Each Half-Marathon</a:t>
            </a:r>
            <a:endParaRPr b="1" sz="13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02" y="1133627"/>
            <a:ext cx="6093550" cy="3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40750" y="344625"/>
            <a:ext cx="86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Is There a Year in Which Runners Seem Slower or Faster? </a:t>
            </a:r>
            <a:endParaRPr b="1" sz="182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325" y="1505725"/>
            <a:ext cx="5385518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00" y="1505725"/>
            <a:ext cx="2924173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00" y="2886850"/>
            <a:ext cx="2924173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Scott’s Time Vs. The Next Fastest Runners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2016-2019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85400" y="1708050"/>
            <a:ext cx="43737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Scott’s fastest year was 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biggest difference in times was in 2017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smallest difference in times was in 2018</a:t>
            </a:r>
            <a:endParaRPr sz="1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775"/>
            <a:ext cx="43737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9250"/>
            <a:ext cx="4355373" cy="1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710" y="2787450"/>
            <a:ext cx="3077090" cy="17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