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Fira Sans Extra Condensed Medium"/>
      <p:regular r:id="rId26"/>
      <p:bold r:id="rId27"/>
      <p:italic r:id="rId28"/>
      <p:boldItalic r:id="rId29"/>
    </p:embeddedFont>
    <p:embeddedFont>
      <p:font typeface="Fira Sans Extra Condensed"/>
      <p:regular r:id="rId30"/>
      <p:bold r:id="rId31"/>
      <p:italic r:id="rId32"/>
      <p:boldItalic r:id="rId33"/>
    </p:embeddedFont>
    <p:embeddedFont>
      <p:font typeface="Fira Sans Extra Condensed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regular.fntdata"/><Relationship Id="rId25" Type="http://schemas.openxmlformats.org/officeDocument/2006/relationships/font" Target="fonts/Roboto-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6.xml"/><Relationship Id="rId33" Type="http://schemas.openxmlformats.org/officeDocument/2006/relationships/font" Target="fonts/FiraSansExtraCondensed-boldItalic.fntdata"/><Relationship Id="rId10" Type="http://schemas.openxmlformats.org/officeDocument/2006/relationships/slide" Target="slides/slide5.xml"/><Relationship Id="rId32" Type="http://schemas.openxmlformats.org/officeDocument/2006/relationships/font" Target="fonts/FiraSansExtraCondensed-italic.fntdata"/><Relationship Id="rId13" Type="http://schemas.openxmlformats.org/officeDocument/2006/relationships/slide" Target="slides/slide8.xml"/><Relationship Id="rId35" Type="http://schemas.openxmlformats.org/officeDocument/2006/relationships/font" Target="fonts/FiraSansExtraCondensedSemiBold-bold.fntdata"/><Relationship Id="rId12" Type="http://schemas.openxmlformats.org/officeDocument/2006/relationships/slide" Target="slides/slide7.xml"/><Relationship Id="rId34" Type="http://schemas.openxmlformats.org/officeDocument/2006/relationships/font" Target="fonts/FiraSansExtraCondensedSemiBold-regular.fntdata"/><Relationship Id="rId15" Type="http://schemas.openxmlformats.org/officeDocument/2006/relationships/slide" Target="slides/slide10.xml"/><Relationship Id="rId37" Type="http://schemas.openxmlformats.org/officeDocument/2006/relationships/font" Target="fonts/FiraSansExtraCondensedSemiBold-boldItalic.fntdata"/><Relationship Id="rId14" Type="http://schemas.openxmlformats.org/officeDocument/2006/relationships/slide" Target="slides/slide9.xml"/><Relationship Id="rId36" Type="http://schemas.openxmlformats.org/officeDocument/2006/relationships/font" Target="fonts/FiraSansExtraCondensed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193f37a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193f37a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03d9f7a2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03d9f7a2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how much can we trust these scooter companies? Based on adherence to Second </a:t>
            </a:r>
            <a:r>
              <a:rPr lang="en"/>
              <a:t>Substitute</a:t>
            </a:r>
            <a:r>
              <a:rPr lang="en"/>
              <a:t> Bill BL2018-1202 [assed by metro,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803d9f7a2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03d9f7a2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night time hours had a higher volume of scooter use, with 11pm being the overall peak hour.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d111dea960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d111dea960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d09fb652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d09fb652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d09fb652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d09fb652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d09fb652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d09fb652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52b6c38c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52b6c38c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03d9f7a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3d9f7a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summer of 2018, Bird scooters, a </a:t>
            </a:r>
            <a:r>
              <a:rPr lang="en">
                <a:solidFill>
                  <a:schemeClr val="dk1"/>
                </a:solidFill>
              </a:rPr>
              <a:t>now well-recognized emblem of the city of Nashville, were dumped on the street prompting the city of Nashville to sue where they subsequently won and Bird was forced to remove their scooters.</a:t>
            </a:r>
            <a:endParaRPr/>
          </a:p>
          <a:p>
            <a:pPr indent="-298450" lvl="0" marL="457200" rtl="0" algn="l">
              <a:spcBef>
                <a:spcPts val="0"/>
              </a:spcBef>
              <a:spcAft>
                <a:spcPts val="0"/>
              </a:spcAft>
              <a:buSzPts val="1100"/>
              <a:buChar char="-"/>
            </a:pPr>
            <a:r>
              <a:rPr lang="en"/>
              <a:t>This is elicited a one-year pilot program to be launched in 2019 by </a:t>
            </a:r>
            <a:r>
              <a:rPr lang="en"/>
              <a:t>the Metro Council in which 7 companies participated. Those 7 companies include Bird, Bolt, Gotcha, Jump, Lime, Lyft, and Spin</a:t>
            </a:r>
            <a:endParaRPr/>
          </a:p>
          <a:p>
            <a:pPr indent="-298450" lvl="0" marL="457200" rtl="0" algn="l">
              <a:spcBef>
                <a:spcPts val="0"/>
              </a:spcBef>
              <a:spcAft>
                <a:spcPts val="0"/>
              </a:spcAft>
              <a:buSzPts val="1100"/>
              <a:buChar char="-"/>
            </a:pPr>
            <a:r>
              <a:rPr lang="en"/>
              <a:t>As part of the pilot program, Metro Council enacted Second Substitute Bill BL2018-1202 which required all operators to clean their data prior to providing or reporting it to Metro. Processing and cleaning includes removal of staff servicing and rest trips, removal of trips below one minute, and trip lengths are to be capped at 24hrs</a:t>
            </a:r>
            <a:endParaRPr/>
          </a:p>
          <a:p>
            <a:pPr indent="-298450" lvl="0" marL="457200" rtl="0" algn="l">
              <a:spcBef>
                <a:spcPts val="0"/>
              </a:spcBef>
              <a:spcAft>
                <a:spcPts val="0"/>
              </a:spcAft>
              <a:buSzPts val="1100"/>
              <a:buChar char="-"/>
            </a:pPr>
            <a:r>
              <a:rPr lang="en"/>
              <a:t>The data set was presented in two separate tables, one containing information specific to each individual scooter titled scooters, and another for each trip that was recorded for each scooters titled trips. Additionally, in the scooters table, each scooter reports its location every five minutes and this is recorded as an entry. Between these two data set, the observations recorded amounted to over 7 million entries.</a:t>
            </a:r>
            <a:endParaRPr/>
          </a:p>
          <a:p>
            <a:pPr indent="-298450" lvl="0" marL="457200" rtl="0" algn="l">
              <a:spcBef>
                <a:spcPts val="0"/>
              </a:spcBef>
              <a:spcAft>
                <a:spcPts val="0"/>
              </a:spcAft>
              <a:buSzPts val="1100"/>
              <a:buChar char="-"/>
            </a:pPr>
            <a:r>
              <a:rPr lang="en"/>
              <a:t>Through this presentation, we will exhibit our analysis of the scooter data set by answering the questions of whether or not the previously mentioned scooter companies complied with the required data cleaning outlined in Second Substitute Bill BL2018-1202, what the typical usage patterns of for scooter are in respect to time, location, and trip duration, and what would be recommended for total number of scooter overall.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03d9f7a2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3d9f7a2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03d9f7a2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03d9f7a2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111dea9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111dea9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111dea96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111dea96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111dea96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111dea96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0a6455b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0a6455b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111dea96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111dea96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how much can we trust these scooter companies? Based on adherence to Second Substitute Bill BL2018-1202 [assed by metro,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16500" y="1544600"/>
            <a:ext cx="3803100" cy="1443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16500" y="3176800"/>
            <a:ext cx="3803100" cy="42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602125" y="784925"/>
            <a:ext cx="3803100" cy="206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Nashville Metro Scooters</a:t>
            </a:r>
            <a:endParaRPr/>
          </a:p>
        </p:txBody>
      </p:sp>
      <p:sp>
        <p:nvSpPr>
          <p:cNvPr id="52" name="Google Shape;52;p13"/>
          <p:cNvSpPr txBox="1"/>
          <p:nvPr>
            <p:ph idx="1" type="subTitle"/>
          </p:nvPr>
        </p:nvSpPr>
        <p:spPr>
          <a:xfrm>
            <a:off x="602113" y="3006150"/>
            <a:ext cx="3803100" cy="4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DA11 Hot Honey: Adell Daly, John </a:t>
            </a:r>
            <a:r>
              <a:rPr lang="en"/>
              <a:t>Michael</a:t>
            </a:r>
            <a:r>
              <a:rPr lang="en"/>
              <a:t> Capps, Jonathan McNutt, Melissa Quarles, Savannah Williams</a:t>
            </a:r>
            <a:endParaRPr/>
          </a:p>
        </p:txBody>
      </p:sp>
      <p:grpSp>
        <p:nvGrpSpPr>
          <p:cNvPr id="53" name="Google Shape;53;p13"/>
          <p:cNvGrpSpPr/>
          <p:nvPr/>
        </p:nvGrpSpPr>
        <p:grpSpPr>
          <a:xfrm>
            <a:off x="4465663" y="1165725"/>
            <a:ext cx="3923825" cy="3977784"/>
            <a:chOff x="5123900" y="410875"/>
            <a:chExt cx="3923825" cy="3977784"/>
          </a:xfrm>
        </p:grpSpPr>
        <p:sp>
          <p:nvSpPr>
            <p:cNvPr id="54" name="Google Shape;54;p13"/>
            <p:cNvSpPr/>
            <p:nvPr/>
          </p:nvSpPr>
          <p:spPr>
            <a:xfrm>
              <a:off x="5497800" y="410875"/>
              <a:ext cx="3166099" cy="3977784"/>
            </a:xfrm>
            <a:custGeom>
              <a:rect b="b" l="l" r="r" t="t"/>
              <a:pathLst>
                <a:path extrusionOk="0" h="143888" w="114527">
                  <a:moveTo>
                    <a:pt x="57841" y="0"/>
                  </a:moveTo>
                  <a:lnTo>
                    <a:pt x="48792" y="15895"/>
                  </a:lnTo>
                  <a:lnTo>
                    <a:pt x="51531" y="15895"/>
                  </a:lnTo>
                  <a:lnTo>
                    <a:pt x="51531" y="19181"/>
                  </a:lnTo>
                  <a:lnTo>
                    <a:pt x="51531" y="19979"/>
                  </a:lnTo>
                  <a:lnTo>
                    <a:pt x="51531" y="20086"/>
                  </a:lnTo>
                  <a:lnTo>
                    <a:pt x="51554" y="20217"/>
                  </a:lnTo>
                  <a:lnTo>
                    <a:pt x="51578" y="20515"/>
                  </a:lnTo>
                  <a:lnTo>
                    <a:pt x="51614" y="21098"/>
                  </a:lnTo>
                  <a:cubicBezTo>
                    <a:pt x="51638" y="21491"/>
                    <a:pt x="51650" y="21884"/>
                    <a:pt x="51697" y="22277"/>
                  </a:cubicBezTo>
                  <a:lnTo>
                    <a:pt x="51876" y="23444"/>
                  </a:lnTo>
                  <a:lnTo>
                    <a:pt x="51971" y="24027"/>
                  </a:lnTo>
                  <a:cubicBezTo>
                    <a:pt x="52007" y="24218"/>
                    <a:pt x="52066" y="24408"/>
                    <a:pt x="52102" y="24599"/>
                  </a:cubicBezTo>
                  <a:lnTo>
                    <a:pt x="52412" y="25742"/>
                  </a:lnTo>
                  <a:cubicBezTo>
                    <a:pt x="52507" y="26123"/>
                    <a:pt x="52662" y="26492"/>
                    <a:pt x="52793" y="26861"/>
                  </a:cubicBezTo>
                  <a:cubicBezTo>
                    <a:pt x="52935" y="27230"/>
                    <a:pt x="53055" y="27611"/>
                    <a:pt x="53221" y="27968"/>
                  </a:cubicBezTo>
                  <a:lnTo>
                    <a:pt x="53733" y="29028"/>
                  </a:lnTo>
                  <a:cubicBezTo>
                    <a:pt x="53817" y="29206"/>
                    <a:pt x="53900" y="29385"/>
                    <a:pt x="53995" y="29552"/>
                  </a:cubicBezTo>
                  <a:lnTo>
                    <a:pt x="54305" y="30064"/>
                  </a:lnTo>
                  <a:lnTo>
                    <a:pt x="54912" y="31064"/>
                  </a:lnTo>
                  <a:cubicBezTo>
                    <a:pt x="55138" y="31385"/>
                    <a:pt x="55376" y="31707"/>
                    <a:pt x="55614" y="32016"/>
                  </a:cubicBezTo>
                  <a:cubicBezTo>
                    <a:pt x="56067" y="32659"/>
                    <a:pt x="56615" y="33219"/>
                    <a:pt x="57150" y="33802"/>
                  </a:cubicBezTo>
                  <a:cubicBezTo>
                    <a:pt x="57400" y="34100"/>
                    <a:pt x="57710" y="34350"/>
                    <a:pt x="57996" y="34624"/>
                  </a:cubicBezTo>
                  <a:cubicBezTo>
                    <a:pt x="58293" y="34874"/>
                    <a:pt x="58567" y="35148"/>
                    <a:pt x="58877" y="35398"/>
                  </a:cubicBezTo>
                  <a:lnTo>
                    <a:pt x="59829" y="36100"/>
                  </a:lnTo>
                  <a:cubicBezTo>
                    <a:pt x="59984" y="36219"/>
                    <a:pt x="60139" y="36338"/>
                    <a:pt x="60305" y="36445"/>
                  </a:cubicBezTo>
                  <a:lnTo>
                    <a:pt x="60806" y="36755"/>
                  </a:lnTo>
                  <a:lnTo>
                    <a:pt x="61818" y="37362"/>
                  </a:lnTo>
                  <a:cubicBezTo>
                    <a:pt x="62163" y="37553"/>
                    <a:pt x="62520" y="37719"/>
                    <a:pt x="62877" y="37886"/>
                  </a:cubicBezTo>
                  <a:cubicBezTo>
                    <a:pt x="63568" y="38255"/>
                    <a:pt x="64318" y="38505"/>
                    <a:pt x="65068" y="38767"/>
                  </a:cubicBezTo>
                  <a:cubicBezTo>
                    <a:pt x="65437" y="38910"/>
                    <a:pt x="65818" y="39005"/>
                    <a:pt x="66199" y="39100"/>
                  </a:cubicBezTo>
                  <a:cubicBezTo>
                    <a:pt x="66580" y="39196"/>
                    <a:pt x="66961" y="39303"/>
                    <a:pt x="67342" y="39386"/>
                  </a:cubicBezTo>
                  <a:lnTo>
                    <a:pt x="68509" y="39577"/>
                  </a:lnTo>
                  <a:cubicBezTo>
                    <a:pt x="68902" y="39624"/>
                    <a:pt x="69295" y="39660"/>
                    <a:pt x="69676" y="39672"/>
                  </a:cubicBezTo>
                  <a:cubicBezTo>
                    <a:pt x="70176" y="39704"/>
                    <a:pt x="70946" y="39709"/>
                    <a:pt x="71403" y="39709"/>
                  </a:cubicBezTo>
                  <a:cubicBezTo>
                    <a:pt x="71632" y="39709"/>
                    <a:pt x="71783" y="39708"/>
                    <a:pt x="71783" y="39708"/>
                  </a:cubicBezTo>
                  <a:lnTo>
                    <a:pt x="94298" y="39708"/>
                  </a:lnTo>
                  <a:lnTo>
                    <a:pt x="94691" y="39743"/>
                  </a:lnTo>
                  <a:lnTo>
                    <a:pt x="94905" y="39779"/>
                  </a:lnTo>
                  <a:cubicBezTo>
                    <a:pt x="95048" y="39791"/>
                    <a:pt x="95191" y="39803"/>
                    <a:pt x="95334" y="39803"/>
                  </a:cubicBezTo>
                  <a:cubicBezTo>
                    <a:pt x="95477" y="39803"/>
                    <a:pt x="95619" y="39862"/>
                    <a:pt x="95762" y="39874"/>
                  </a:cubicBezTo>
                  <a:cubicBezTo>
                    <a:pt x="95893" y="39898"/>
                    <a:pt x="96048" y="39898"/>
                    <a:pt x="96179" y="39946"/>
                  </a:cubicBezTo>
                  <a:cubicBezTo>
                    <a:pt x="97286" y="40196"/>
                    <a:pt x="98334" y="40696"/>
                    <a:pt x="99227" y="41422"/>
                  </a:cubicBezTo>
                  <a:cubicBezTo>
                    <a:pt x="100096" y="42160"/>
                    <a:pt x="100799" y="43101"/>
                    <a:pt x="101263" y="44149"/>
                  </a:cubicBezTo>
                  <a:cubicBezTo>
                    <a:pt x="101680" y="45196"/>
                    <a:pt x="101870" y="46339"/>
                    <a:pt x="101787" y="47494"/>
                  </a:cubicBezTo>
                  <a:cubicBezTo>
                    <a:pt x="101727" y="48566"/>
                    <a:pt x="101370" y="49566"/>
                    <a:pt x="100846" y="50483"/>
                  </a:cubicBezTo>
                  <a:cubicBezTo>
                    <a:pt x="100263" y="51447"/>
                    <a:pt x="99251" y="52507"/>
                    <a:pt x="98286" y="53078"/>
                  </a:cubicBezTo>
                  <a:cubicBezTo>
                    <a:pt x="98060" y="53245"/>
                    <a:pt x="97774" y="53328"/>
                    <a:pt x="97536" y="53471"/>
                  </a:cubicBezTo>
                  <a:cubicBezTo>
                    <a:pt x="97405" y="53543"/>
                    <a:pt x="97262" y="53578"/>
                    <a:pt x="97131" y="53626"/>
                  </a:cubicBezTo>
                  <a:cubicBezTo>
                    <a:pt x="97001" y="53674"/>
                    <a:pt x="96870" y="53733"/>
                    <a:pt x="96739" y="53769"/>
                  </a:cubicBezTo>
                  <a:cubicBezTo>
                    <a:pt x="96596" y="53793"/>
                    <a:pt x="95119" y="54102"/>
                    <a:pt x="94572" y="54150"/>
                  </a:cubicBezTo>
                  <a:cubicBezTo>
                    <a:pt x="94504" y="54154"/>
                    <a:pt x="94416" y="54155"/>
                    <a:pt x="94320" y="54155"/>
                  </a:cubicBezTo>
                  <a:cubicBezTo>
                    <a:pt x="94128" y="54155"/>
                    <a:pt x="93909" y="54150"/>
                    <a:pt x="93774" y="54150"/>
                  </a:cubicBezTo>
                  <a:lnTo>
                    <a:pt x="19705" y="54150"/>
                  </a:lnTo>
                  <a:lnTo>
                    <a:pt x="19562" y="54114"/>
                  </a:lnTo>
                  <a:lnTo>
                    <a:pt x="19265" y="54102"/>
                  </a:lnTo>
                  <a:lnTo>
                    <a:pt x="18681" y="54126"/>
                  </a:lnTo>
                  <a:cubicBezTo>
                    <a:pt x="18288" y="54150"/>
                    <a:pt x="17895" y="54150"/>
                    <a:pt x="17514" y="54209"/>
                  </a:cubicBezTo>
                  <a:cubicBezTo>
                    <a:pt x="14383" y="54567"/>
                    <a:pt x="11335" y="55674"/>
                    <a:pt x="8716" y="57424"/>
                  </a:cubicBezTo>
                  <a:cubicBezTo>
                    <a:pt x="6120" y="59186"/>
                    <a:pt x="3953" y="61568"/>
                    <a:pt x="2417" y="64318"/>
                  </a:cubicBezTo>
                  <a:cubicBezTo>
                    <a:pt x="917" y="67080"/>
                    <a:pt x="96" y="70235"/>
                    <a:pt x="24" y="73367"/>
                  </a:cubicBezTo>
                  <a:cubicBezTo>
                    <a:pt x="0" y="73807"/>
                    <a:pt x="12" y="74010"/>
                    <a:pt x="12" y="74295"/>
                  </a:cubicBezTo>
                  <a:cubicBezTo>
                    <a:pt x="12" y="74343"/>
                    <a:pt x="12" y="74474"/>
                    <a:pt x="24" y="74557"/>
                  </a:cubicBezTo>
                  <a:lnTo>
                    <a:pt x="36" y="74855"/>
                  </a:lnTo>
                  <a:lnTo>
                    <a:pt x="60" y="75438"/>
                  </a:lnTo>
                  <a:cubicBezTo>
                    <a:pt x="84" y="75831"/>
                    <a:pt x="84" y="76224"/>
                    <a:pt x="143" y="76617"/>
                  </a:cubicBezTo>
                  <a:lnTo>
                    <a:pt x="322" y="77784"/>
                  </a:lnTo>
                  <a:cubicBezTo>
                    <a:pt x="357" y="77974"/>
                    <a:pt x="381" y="78165"/>
                    <a:pt x="429" y="78355"/>
                  </a:cubicBezTo>
                  <a:lnTo>
                    <a:pt x="560" y="78939"/>
                  </a:lnTo>
                  <a:lnTo>
                    <a:pt x="869" y="80082"/>
                  </a:lnTo>
                  <a:cubicBezTo>
                    <a:pt x="977" y="80451"/>
                    <a:pt x="1119" y="80820"/>
                    <a:pt x="1250" y="81189"/>
                  </a:cubicBezTo>
                  <a:cubicBezTo>
                    <a:pt x="1393" y="81558"/>
                    <a:pt x="1512" y="81939"/>
                    <a:pt x="1691" y="82296"/>
                  </a:cubicBezTo>
                  <a:cubicBezTo>
                    <a:pt x="2977" y="85166"/>
                    <a:pt x="4929" y="87737"/>
                    <a:pt x="7382" y="89702"/>
                  </a:cubicBezTo>
                  <a:cubicBezTo>
                    <a:pt x="9835" y="91655"/>
                    <a:pt x="12764" y="93048"/>
                    <a:pt x="15859" y="93655"/>
                  </a:cubicBezTo>
                  <a:lnTo>
                    <a:pt x="17026" y="93845"/>
                  </a:lnTo>
                  <a:lnTo>
                    <a:pt x="17610" y="93929"/>
                  </a:lnTo>
                  <a:cubicBezTo>
                    <a:pt x="17812" y="93952"/>
                    <a:pt x="18003" y="93952"/>
                    <a:pt x="18193" y="93964"/>
                  </a:cubicBezTo>
                  <a:lnTo>
                    <a:pt x="19372" y="94024"/>
                  </a:lnTo>
                  <a:lnTo>
                    <a:pt x="19669" y="94036"/>
                  </a:lnTo>
                  <a:lnTo>
                    <a:pt x="94643" y="94036"/>
                  </a:lnTo>
                  <a:lnTo>
                    <a:pt x="94869" y="94048"/>
                  </a:lnTo>
                  <a:cubicBezTo>
                    <a:pt x="95024" y="94060"/>
                    <a:pt x="95167" y="94072"/>
                    <a:pt x="95310" y="94072"/>
                  </a:cubicBezTo>
                  <a:cubicBezTo>
                    <a:pt x="95381" y="94072"/>
                    <a:pt x="95453" y="94083"/>
                    <a:pt x="95524" y="94095"/>
                  </a:cubicBezTo>
                  <a:lnTo>
                    <a:pt x="95727" y="94131"/>
                  </a:lnTo>
                  <a:cubicBezTo>
                    <a:pt x="95869" y="94155"/>
                    <a:pt x="96012" y="94167"/>
                    <a:pt x="96155" y="94191"/>
                  </a:cubicBezTo>
                  <a:cubicBezTo>
                    <a:pt x="96703" y="94345"/>
                    <a:pt x="97251" y="94476"/>
                    <a:pt x="97751" y="94750"/>
                  </a:cubicBezTo>
                  <a:cubicBezTo>
                    <a:pt x="98286" y="94976"/>
                    <a:pt x="98739" y="95322"/>
                    <a:pt x="99203" y="95655"/>
                  </a:cubicBezTo>
                  <a:cubicBezTo>
                    <a:pt x="99620" y="96048"/>
                    <a:pt x="100060" y="96429"/>
                    <a:pt x="100382" y="96905"/>
                  </a:cubicBezTo>
                  <a:cubicBezTo>
                    <a:pt x="100751" y="97346"/>
                    <a:pt x="100989" y="97870"/>
                    <a:pt x="101251" y="98382"/>
                  </a:cubicBezTo>
                  <a:cubicBezTo>
                    <a:pt x="101299" y="98513"/>
                    <a:pt x="101334" y="98643"/>
                    <a:pt x="101394" y="98774"/>
                  </a:cubicBezTo>
                  <a:cubicBezTo>
                    <a:pt x="101430" y="98917"/>
                    <a:pt x="101501" y="99036"/>
                    <a:pt x="101525" y="99179"/>
                  </a:cubicBezTo>
                  <a:cubicBezTo>
                    <a:pt x="101584" y="99453"/>
                    <a:pt x="101692" y="99727"/>
                    <a:pt x="101703" y="100013"/>
                  </a:cubicBezTo>
                  <a:cubicBezTo>
                    <a:pt x="101727" y="100156"/>
                    <a:pt x="101751" y="100287"/>
                    <a:pt x="101775" y="100429"/>
                  </a:cubicBezTo>
                  <a:lnTo>
                    <a:pt x="101799" y="100870"/>
                  </a:lnTo>
                  <a:lnTo>
                    <a:pt x="101823" y="101084"/>
                  </a:lnTo>
                  <a:lnTo>
                    <a:pt x="101834" y="101191"/>
                  </a:lnTo>
                  <a:lnTo>
                    <a:pt x="101834" y="101299"/>
                  </a:lnTo>
                  <a:cubicBezTo>
                    <a:pt x="101834" y="101334"/>
                    <a:pt x="101823" y="101358"/>
                    <a:pt x="101823" y="101370"/>
                  </a:cubicBezTo>
                  <a:cubicBezTo>
                    <a:pt x="101811" y="101513"/>
                    <a:pt x="101799" y="101656"/>
                    <a:pt x="101787" y="101799"/>
                  </a:cubicBezTo>
                  <a:cubicBezTo>
                    <a:pt x="101811" y="102096"/>
                    <a:pt x="101715" y="102370"/>
                    <a:pt x="101692" y="102656"/>
                  </a:cubicBezTo>
                  <a:cubicBezTo>
                    <a:pt x="101692" y="102799"/>
                    <a:pt x="101632" y="102930"/>
                    <a:pt x="101596" y="103073"/>
                  </a:cubicBezTo>
                  <a:cubicBezTo>
                    <a:pt x="101561" y="103204"/>
                    <a:pt x="101525" y="103346"/>
                    <a:pt x="101501" y="103477"/>
                  </a:cubicBezTo>
                  <a:cubicBezTo>
                    <a:pt x="101144" y="104561"/>
                    <a:pt x="100537" y="105561"/>
                    <a:pt x="99739" y="106383"/>
                  </a:cubicBezTo>
                  <a:cubicBezTo>
                    <a:pt x="98917" y="107192"/>
                    <a:pt x="97917" y="107799"/>
                    <a:pt x="96846" y="108157"/>
                  </a:cubicBezTo>
                  <a:cubicBezTo>
                    <a:pt x="96715" y="108204"/>
                    <a:pt x="96572" y="108216"/>
                    <a:pt x="96429" y="108264"/>
                  </a:cubicBezTo>
                  <a:cubicBezTo>
                    <a:pt x="96298" y="108288"/>
                    <a:pt x="96167" y="108359"/>
                    <a:pt x="96024" y="108359"/>
                  </a:cubicBezTo>
                  <a:cubicBezTo>
                    <a:pt x="95881" y="108383"/>
                    <a:pt x="95738" y="108395"/>
                    <a:pt x="95596" y="108419"/>
                  </a:cubicBezTo>
                  <a:cubicBezTo>
                    <a:pt x="95524" y="108430"/>
                    <a:pt x="95453" y="108454"/>
                    <a:pt x="95381" y="108454"/>
                  </a:cubicBezTo>
                  <a:lnTo>
                    <a:pt x="95167" y="108466"/>
                  </a:lnTo>
                  <a:cubicBezTo>
                    <a:pt x="95024" y="108466"/>
                    <a:pt x="94881" y="108466"/>
                    <a:pt x="94738" y="108478"/>
                  </a:cubicBezTo>
                  <a:cubicBezTo>
                    <a:pt x="94691" y="108478"/>
                    <a:pt x="94512" y="108466"/>
                    <a:pt x="94393" y="108466"/>
                  </a:cubicBezTo>
                  <a:lnTo>
                    <a:pt x="71283" y="108466"/>
                  </a:lnTo>
                  <a:lnTo>
                    <a:pt x="70985" y="108490"/>
                  </a:lnTo>
                  <a:lnTo>
                    <a:pt x="70402" y="108526"/>
                  </a:lnTo>
                  <a:cubicBezTo>
                    <a:pt x="70009" y="108538"/>
                    <a:pt x="69616" y="108561"/>
                    <a:pt x="69235" y="108597"/>
                  </a:cubicBezTo>
                  <a:lnTo>
                    <a:pt x="68068" y="108764"/>
                  </a:lnTo>
                  <a:cubicBezTo>
                    <a:pt x="67675" y="108835"/>
                    <a:pt x="67283" y="108883"/>
                    <a:pt x="66902" y="108990"/>
                  </a:cubicBezTo>
                  <a:cubicBezTo>
                    <a:pt x="66140" y="109181"/>
                    <a:pt x="65366" y="109359"/>
                    <a:pt x="64639" y="109657"/>
                  </a:cubicBezTo>
                  <a:cubicBezTo>
                    <a:pt x="64270" y="109788"/>
                    <a:pt x="63889" y="109919"/>
                    <a:pt x="63532" y="110073"/>
                  </a:cubicBezTo>
                  <a:lnTo>
                    <a:pt x="62460" y="110585"/>
                  </a:lnTo>
                  <a:lnTo>
                    <a:pt x="61937" y="110847"/>
                  </a:lnTo>
                  <a:cubicBezTo>
                    <a:pt x="61758" y="110931"/>
                    <a:pt x="61591" y="111038"/>
                    <a:pt x="61425" y="111145"/>
                  </a:cubicBezTo>
                  <a:lnTo>
                    <a:pt x="60413" y="111752"/>
                  </a:lnTo>
                  <a:cubicBezTo>
                    <a:pt x="60079" y="111967"/>
                    <a:pt x="59782" y="112217"/>
                    <a:pt x="59460" y="112443"/>
                  </a:cubicBezTo>
                  <a:cubicBezTo>
                    <a:pt x="59151" y="112681"/>
                    <a:pt x="58817" y="112907"/>
                    <a:pt x="58531" y="113169"/>
                  </a:cubicBezTo>
                  <a:cubicBezTo>
                    <a:pt x="58079" y="113586"/>
                    <a:pt x="57603" y="114003"/>
                    <a:pt x="57174" y="114443"/>
                  </a:cubicBezTo>
                  <a:cubicBezTo>
                    <a:pt x="57115" y="114503"/>
                    <a:pt x="57043" y="114586"/>
                    <a:pt x="56960" y="114681"/>
                  </a:cubicBezTo>
                  <a:cubicBezTo>
                    <a:pt x="56912" y="114717"/>
                    <a:pt x="56876" y="114765"/>
                    <a:pt x="56841" y="114800"/>
                  </a:cubicBezTo>
                  <a:cubicBezTo>
                    <a:pt x="56567" y="115110"/>
                    <a:pt x="56234" y="115479"/>
                    <a:pt x="56055" y="115681"/>
                  </a:cubicBezTo>
                  <a:lnTo>
                    <a:pt x="55341" y="116622"/>
                  </a:lnTo>
                  <a:lnTo>
                    <a:pt x="54995" y="117098"/>
                  </a:lnTo>
                  <a:cubicBezTo>
                    <a:pt x="54876" y="117253"/>
                    <a:pt x="54781" y="117432"/>
                    <a:pt x="54674" y="117586"/>
                  </a:cubicBezTo>
                  <a:lnTo>
                    <a:pt x="54067" y="118598"/>
                  </a:lnTo>
                  <a:cubicBezTo>
                    <a:pt x="53864" y="118944"/>
                    <a:pt x="53709" y="119301"/>
                    <a:pt x="53531" y="119658"/>
                  </a:cubicBezTo>
                  <a:cubicBezTo>
                    <a:pt x="53364" y="120015"/>
                    <a:pt x="53174" y="120360"/>
                    <a:pt x="53043" y="120730"/>
                  </a:cubicBezTo>
                  <a:lnTo>
                    <a:pt x="52638" y="121837"/>
                  </a:lnTo>
                  <a:cubicBezTo>
                    <a:pt x="52566" y="122027"/>
                    <a:pt x="52495" y="122206"/>
                    <a:pt x="52447" y="122396"/>
                  </a:cubicBezTo>
                  <a:lnTo>
                    <a:pt x="52293" y="122968"/>
                  </a:lnTo>
                  <a:lnTo>
                    <a:pt x="51995" y="124111"/>
                  </a:lnTo>
                  <a:cubicBezTo>
                    <a:pt x="51923" y="124504"/>
                    <a:pt x="51864" y="124897"/>
                    <a:pt x="51804" y="125278"/>
                  </a:cubicBezTo>
                  <a:cubicBezTo>
                    <a:pt x="51757" y="125671"/>
                    <a:pt x="51673" y="126064"/>
                    <a:pt x="51662" y="126445"/>
                  </a:cubicBezTo>
                  <a:lnTo>
                    <a:pt x="51578" y="127623"/>
                  </a:lnTo>
                  <a:lnTo>
                    <a:pt x="51531" y="128207"/>
                  </a:lnTo>
                  <a:lnTo>
                    <a:pt x="51531" y="128600"/>
                  </a:lnTo>
                  <a:lnTo>
                    <a:pt x="51531" y="129409"/>
                  </a:lnTo>
                  <a:lnTo>
                    <a:pt x="51531" y="131017"/>
                  </a:lnTo>
                  <a:lnTo>
                    <a:pt x="51531" y="143887"/>
                  </a:lnTo>
                  <a:lnTo>
                    <a:pt x="64187" y="143887"/>
                  </a:lnTo>
                  <a:lnTo>
                    <a:pt x="64187" y="131017"/>
                  </a:lnTo>
                  <a:lnTo>
                    <a:pt x="64187" y="129409"/>
                  </a:lnTo>
                  <a:lnTo>
                    <a:pt x="64187" y="128600"/>
                  </a:lnTo>
                  <a:lnTo>
                    <a:pt x="64187" y="128207"/>
                  </a:lnTo>
                  <a:lnTo>
                    <a:pt x="64163" y="127980"/>
                  </a:lnTo>
                  <a:cubicBezTo>
                    <a:pt x="64175" y="127838"/>
                    <a:pt x="64163" y="127695"/>
                    <a:pt x="64163" y="127540"/>
                  </a:cubicBezTo>
                  <a:cubicBezTo>
                    <a:pt x="64163" y="127397"/>
                    <a:pt x="64211" y="127266"/>
                    <a:pt x="64223" y="127123"/>
                  </a:cubicBezTo>
                  <a:cubicBezTo>
                    <a:pt x="64246" y="126980"/>
                    <a:pt x="64246" y="126837"/>
                    <a:pt x="64282" y="126695"/>
                  </a:cubicBezTo>
                  <a:cubicBezTo>
                    <a:pt x="64318" y="126564"/>
                    <a:pt x="64354" y="126421"/>
                    <a:pt x="64389" y="126290"/>
                  </a:cubicBezTo>
                  <a:cubicBezTo>
                    <a:pt x="64663" y="125194"/>
                    <a:pt x="65508" y="123909"/>
                    <a:pt x="66282" y="123063"/>
                  </a:cubicBezTo>
                  <a:cubicBezTo>
                    <a:pt x="66401" y="122956"/>
                    <a:pt x="66532" y="122849"/>
                    <a:pt x="66651" y="122730"/>
                  </a:cubicBezTo>
                  <a:cubicBezTo>
                    <a:pt x="66747" y="122623"/>
                    <a:pt x="66878" y="122563"/>
                    <a:pt x="66985" y="122468"/>
                  </a:cubicBezTo>
                  <a:cubicBezTo>
                    <a:pt x="67104" y="122396"/>
                    <a:pt x="67211" y="122289"/>
                    <a:pt x="67330" y="122218"/>
                  </a:cubicBezTo>
                  <a:cubicBezTo>
                    <a:pt x="67461" y="122146"/>
                    <a:pt x="67580" y="122075"/>
                    <a:pt x="67699" y="122004"/>
                  </a:cubicBezTo>
                  <a:cubicBezTo>
                    <a:pt x="67759" y="121956"/>
                    <a:pt x="67818" y="121920"/>
                    <a:pt x="67878" y="121884"/>
                  </a:cubicBezTo>
                  <a:lnTo>
                    <a:pt x="68080" y="121801"/>
                  </a:lnTo>
                  <a:cubicBezTo>
                    <a:pt x="68211" y="121742"/>
                    <a:pt x="68330" y="121670"/>
                    <a:pt x="68461" y="121611"/>
                  </a:cubicBezTo>
                  <a:lnTo>
                    <a:pt x="68866" y="121468"/>
                  </a:lnTo>
                  <a:cubicBezTo>
                    <a:pt x="69116" y="121349"/>
                    <a:pt x="69402" y="121301"/>
                    <a:pt x="69676" y="121218"/>
                  </a:cubicBezTo>
                  <a:cubicBezTo>
                    <a:pt x="69807" y="121170"/>
                    <a:pt x="69950" y="121170"/>
                    <a:pt x="70092" y="121146"/>
                  </a:cubicBezTo>
                  <a:cubicBezTo>
                    <a:pt x="70235" y="121122"/>
                    <a:pt x="70378" y="121099"/>
                    <a:pt x="70521" y="121075"/>
                  </a:cubicBezTo>
                  <a:cubicBezTo>
                    <a:pt x="70664" y="121075"/>
                    <a:pt x="70807" y="121063"/>
                    <a:pt x="70950" y="121063"/>
                  </a:cubicBezTo>
                  <a:lnTo>
                    <a:pt x="71164" y="121015"/>
                  </a:lnTo>
                  <a:lnTo>
                    <a:pt x="71283" y="120968"/>
                  </a:lnTo>
                  <a:lnTo>
                    <a:pt x="94393" y="120968"/>
                  </a:lnTo>
                  <a:cubicBezTo>
                    <a:pt x="94516" y="120968"/>
                    <a:pt x="94603" y="120994"/>
                    <a:pt x="94760" y="120994"/>
                  </a:cubicBezTo>
                  <a:cubicBezTo>
                    <a:pt x="94787" y="120994"/>
                    <a:pt x="94815" y="120993"/>
                    <a:pt x="94845" y="120991"/>
                  </a:cubicBezTo>
                  <a:lnTo>
                    <a:pt x="96024" y="120956"/>
                  </a:lnTo>
                  <a:lnTo>
                    <a:pt x="96608" y="120932"/>
                  </a:lnTo>
                  <a:cubicBezTo>
                    <a:pt x="96810" y="120908"/>
                    <a:pt x="97001" y="120884"/>
                    <a:pt x="97191" y="120861"/>
                  </a:cubicBezTo>
                  <a:lnTo>
                    <a:pt x="98358" y="120682"/>
                  </a:lnTo>
                  <a:cubicBezTo>
                    <a:pt x="98751" y="120622"/>
                    <a:pt x="99132" y="120503"/>
                    <a:pt x="99513" y="120420"/>
                  </a:cubicBezTo>
                  <a:cubicBezTo>
                    <a:pt x="99894" y="120313"/>
                    <a:pt x="100275" y="120229"/>
                    <a:pt x="100656" y="120099"/>
                  </a:cubicBezTo>
                  <a:cubicBezTo>
                    <a:pt x="103656" y="119134"/>
                    <a:pt x="106406" y="117443"/>
                    <a:pt x="108633" y="115229"/>
                  </a:cubicBezTo>
                  <a:cubicBezTo>
                    <a:pt x="110836" y="112990"/>
                    <a:pt x="112514" y="110228"/>
                    <a:pt x="113467" y="107228"/>
                  </a:cubicBezTo>
                  <a:cubicBezTo>
                    <a:pt x="113574" y="106847"/>
                    <a:pt x="113669" y="106466"/>
                    <a:pt x="113776" y="106085"/>
                  </a:cubicBezTo>
                  <a:cubicBezTo>
                    <a:pt x="113860" y="105692"/>
                    <a:pt x="113979" y="105323"/>
                    <a:pt x="114026" y="104930"/>
                  </a:cubicBezTo>
                  <a:cubicBezTo>
                    <a:pt x="114146" y="104144"/>
                    <a:pt x="114288" y="103370"/>
                    <a:pt x="114300" y="102584"/>
                  </a:cubicBezTo>
                  <a:lnTo>
                    <a:pt x="114348" y="101418"/>
                  </a:lnTo>
                  <a:cubicBezTo>
                    <a:pt x="114348" y="101358"/>
                    <a:pt x="114336" y="101322"/>
                    <a:pt x="114336" y="101287"/>
                  </a:cubicBezTo>
                  <a:lnTo>
                    <a:pt x="114336" y="101191"/>
                  </a:lnTo>
                  <a:lnTo>
                    <a:pt x="114336" y="100906"/>
                  </a:lnTo>
                  <a:lnTo>
                    <a:pt x="114324" y="100310"/>
                  </a:lnTo>
                  <a:cubicBezTo>
                    <a:pt x="114300" y="99929"/>
                    <a:pt x="114288" y="99536"/>
                    <a:pt x="114253" y="99144"/>
                  </a:cubicBezTo>
                  <a:lnTo>
                    <a:pt x="114086" y="97977"/>
                  </a:lnTo>
                  <a:cubicBezTo>
                    <a:pt x="113979" y="97191"/>
                    <a:pt x="113765" y="96429"/>
                    <a:pt x="113562" y="95667"/>
                  </a:cubicBezTo>
                  <a:cubicBezTo>
                    <a:pt x="113479" y="95286"/>
                    <a:pt x="113324" y="94917"/>
                    <a:pt x="113193" y="94548"/>
                  </a:cubicBezTo>
                  <a:cubicBezTo>
                    <a:pt x="113062" y="94179"/>
                    <a:pt x="112931" y="93810"/>
                    <a:pt x="112776" y="93440"/>
                  </a:cubicBezTo>
                  <a:cubicBezTo>
                    <a:pt x="112121" y="92012"/>
                    <a:pt x="111371" y="90619"/>
                    <a:pt x="110407" y="89369"/>
                  </a:cubicBezTo>
                  <a:cubicBezTo>
                    <a:pt x="109478" y="88095"/>
                    <a:pt x="108359" y="86987"/>
                    <a:pt x="107168" y="85963"/>
                  </a:cubicBezTo>
                  <a:cubicBezTo>
                    <a:pt x="105930" y="84999"/>
                    <a:pt x="104621" y="84106"/>
                    <a:pt x="103192" y="83451"/>
                  </a:cubicBezTo>
                  <a:cubicBezTo>
                    <a:pt x="101787" y="82737"/>
                    <a:pt x="100263" y="82272"/>
                    <a:pt x="98727" y="81915"/>
                  </a:cubicBezTo>
                  <a:cubicBezTo>
                    <a:pt x="98346" y="81844"/>
                    <a:pt x="97953" y="81784"/>
                    <a:pt x="97560" y="81725"/>
                  </a:cubicBezTo>
                  <a:lnTo>
                    <a:pt x="96977" y="81641"/>
                  </a:lnTo>
                  <a:cubicBezTo>
                    <a:pt x="96786" y="81606"/>
                    <a:pt x="96596" y="81582"/>
                    <a:pt x="96393" y="81582"/>
                  </a:cubicBezTo>
                  <a:lnTo>
                    <a:pt x="95226" y="81534"/>
                  </a:lnTo>
                  <a:lnTo>
                    <a:pt x="94643" y="81522"/>
                  </a:lnTo>
                  <a:lnTo>
                    <a:pt x="19872" y="81522"/>
                  </a:lnTo>
                  <a:lnTo>
                    <a:pt x="19693" y="81510"/>
                  </a:lnTo>
                  <a:lnTo>
                    <a:pt x="19574" y="81499"/>
                  </a:lnTo>
                  <a:cubicBezTo>
                    <a:pt x="19431" y="81487"/>
                    <a:pt x="19288" y="81475"/>
                    <a:pt x="19146" y="81463"/>
                  </a:cubicBezTo>
                  <a:cubicBezTo>
                    <a:pt x="19074" y="81463"/>
                    <a:pt x="19003" y="81463"/>
                    <a:pt x="18931" y="81451"/>
                  </a:cubicBezTo>
                  <a:lnTo>
                    <a:pt x="18717" y="81415"/>
                  </a:lnTo>
                  <a:cubicBezTo>
                    <a:pt x="18586" y="81391"/>
                    <a:pt x="18443" y="81368"/>
                    <a:pt x="18300" y="81356"/>
                  </a:cubicBezTo>
                  <a:cubicBezTo>
                    <a:pt x="17181" y="81129"/>
                    <a:pt x="16145" y="80629"/>
                    <a:pt x="15240" y="79915"/>
                  </a:cubicBezTo>
                  <a:cubicBezTo>
                    <a:pt x="14335" y="79213"/>
                    <a:pt x="13633" y="78260"/>
                    <a:pt x="13169" y="77224"/>
                  </a:cubicBezTo>
                  <a:cubicBezTo>
                    <a:pt x="13085" y="77105"/>
                    <a:pt x="13061" y="76962"/>
                    <a:pt x="13014" y="76831"/>
                  </a:cubicBezTo>
                  <a:cubicBezTo>
                    <a:pt x="12966" y="76700"/>
                    <a:pt x="12907" y="76569"/>
                    <a:pt x="12859" y="76426"/>
                  </a:cubicBezTo>
                  <a:cubicBezTo>
                    <a:pt x="12835" y="76296"/>
                    <a:pt x="12800" y="76153"/>
                    <a:pt x="12764" y="76022"/>
                  </a:cubicBezTo>
                  <a:lnTo>
                    <a:pt x="12704" y="75819"/>
                  </a:lnTo>
                  <a:cubicBezTo>
                    <a:pt x="12692" y="75748"/>
                    <a:pt x="12680" y="75676"/>
                    <a:pt x="12680" y="75605"/>
                  </a:cubicBezTo>
                  <a:cubicBezTo>
                    <a:pt x="12657" y="75462"/>
                    <a:pt x="12633" y="75319"/>
                    <a:pt x="12609" y="75176"/>
                  </a:cubicBezTo>
                  <a:cubicBezTo>
                    <a:pt x="12573" y="75045"/>
                    <a:pt x="12597" y="74891"/>
                    <a:pt x="12585" y="74748"/>
                  </a:cubicBezTo>
                  <a:lnTo>
                    <a:pt x="12549" y="74295"/>
                  </a:lnTo>
                  <a:cubicBezTo>
                    <a:pt x="12549" y="74033"/>
                    <a:pt x="12549" y="73700"/>
                    <a:pt x="12561" y="73617"/>
                  </a:cubicBezTo>
                  <a:cubicBezTo>
                    <a:pt x="12597" y="72462"/>
                    <a:pt x="12895" y="71343"/>
                    <a:pt x="13431" y="70342"/>
                  </a:cubicBezTo>
                  <a:cubicBezTo>
                    <a:pt x="13990" y="69354"/>
                    <a:pt x="14776" y="68473"/>
                    <a:pt x="15717" y="67830"/>
                  </a:cubicBezTo>
                  <a:cubicBezTo>
                    <a:pt x="16681" y="67199"/>
                    <a:pt x="17764" y="66806"/>
                    <a:pt x="18896" y="66663"/>
                  </a:cubicBezTo>
                  <a:cubicBezTo>
                    <a:pt x="19038" y="66640"/>
                    <a:pt x="19181" y="66651"/>
                    <a:pt x="19324" y="66640"/>
                  </a:cubicBezTo>
                  <a:lnTo>
                    <a:pt x="19538" y="66628"/>
                  </a:lnTo>
                  <a:lnTo>
                    <a:pt x="19646" y="66640"/>
                  </a:lnTo>
                  <a:lnTo>
                    <a:pt x="94572" y="66640"/>
                  </a:lnTo>
                  <a:lnTo>
                    <a:pt x="94679" y="66628"/>
                  </a:lnTo>
                  <a:lnTo>
                    <a:pt x="94822" y="66616"/>
                  </a:lnTo>
                  <a:lnTo>
                    <a:pt x="95119" y="66604"/>
                  </a:lnTo>
                  <a:lnTo>
                    <a:pt x="95703" y="66568"/>
                  </a:lnTo>
                  <a:cubicBezTo>
                    <a:pt x="96096" y="66544"/>
                    <a:pt x="96489" y="66544"/>
                    <a:pt x="96881" y="66485"/>
                  </a:cubicBezTo>
                  <a:lnTo>
                    <a:pt x="98048" y="66306"/>
                  </a:lnTo>
                  <a:lnTo>
                    <a:pt x="98632" y="66211"/>
                  </a:lnTo>
                  <a:lnTo>
                    <a:pt x="99203" y="66080"/>
                  </a:lnTo>
                  <a:lnTo>
                    <a:pt x="100346" y="65782"/>
                  </a:lnTo>
                  <a:cubicBezTo>
                    <a:pt x="100727" y="65675"/>
                    <a:pt x="101096" y="65520"/>
                    <a:pt x="101465" y="65389"/>
                  </a:cubicBezTo>
                  <a:cubicBezTo>
                    <a:pt x="101834" y="65247"/>
                    <a:pt x="102215" y="65127"/>
                    <a:pt x="102561" y="64961"/>
                  </a:cubicBezTo>
                  <a:cubicBezTo>
                    <a:pt x="103275" y="64616"/>
                    <a:pt x="104001" y="64306"/>
                    <a:pt x="104656" y="63877"/>
                  </a:cubicBezTo>
                  <a:cubicBezTo>
                    <a:pt x="107288" y="62318"/>
                    <a:pt x="109693" y="59960"/>
                    <a:pt x="111348" y="57365"/>
                  </a:cubicBezTo>
                  <a:cubicBezTo>
                    <a:pt x="111383" y="57317"/>
                    <a:pt x="111419" y="57257"/>
                    <a:pt x="111455" y="57198"/>
                  </a:cubicBezTo>
                  <a:cubicBezTo>
                    <a:pt x="111467" y="57174"/>
                    <a:pt x="111479" y="57150"/>
                    <a:pt x="111490" y="57138"/>
                  </a:cubicBezTo>
                  <a:lnTo>
                    <a:pt x="111490" y="57126"/>
                  </a:lnTo>
                  <a:cubicBezTo>
                    <a:pt x="113074" y="54519"/>
                    <a:pt x="114074" y="51531"/>
                    <a:pt x="114288" y="48483"/>
                  </a:cubicBezTo>
                  <a:cubicBezTo>
                    <a:pt x="114527" y="45363"/>
                    <a:pt x="114026" y="42172"/>
                    <a:pt x="112812" y="39255"/>
                  </a:cubicBezTo>
                  <a:cubicBezTo>
                    <a:pt x="111562" y="36362"/>
                    <a:pt x="109633" y="33778"/>
                    <a:pt x="107228" y="31766"/>
                  </a:cubicBezTo>
                  <a:cubicBezTo>
                    <a:pt x="104799" y="29766"/>
                    <a:pt x="101894" y="28349"/>
                    <a:pt x="98810" y="27682"/>
                  </a:cubicBezTo>
                  <a:cubicBezTo>
                    <a:pt x="98429" y="27587"/>
                    <a:pt x="98036" y="27540"/>
                    <a:pt x="97643" y="27480"/>
                  </a:cubicBezTo>
                  <a:cubicBezTo>
                    <a:pt x="97251" y="27420"/>
                    <a:pt x="96870" y="27349"/>
                    <a:pt x="96477" y="27325"/>
                  </a:cubicBezTo>
                  <a:lnTo>
                    <a:pt x="95298" y="27266"/>
                  </a:lnTo>
                  <a:lnTo>
                    <a:pt x="94715" y="27218"/>
                  </a:lnTo>
                  <a:lnTo>
                    <a:pt x="94298" y="27206"/>
                  </a:lnTo>
                  <a:lnTo>
                    <a:pt x="71783" y="27206"/>
                  </a:lnTo>
                  <a:cubicBezTo>
                    <a:pt x="71140" y="27206"/>
                    <a:pt x="70676" y="27182"/>
                    <a:pt x="70676" y="27182"/>
                  </a:cubicBezTo>
                  <a:cubicBezTo>
                    <a:pt x="70650" y="27185"/>
                    <a:pt x="70624" y="27186"/>
                    <a:pt x="70598" y="27186"/>
                  </a:cubicBezTo>
                  <a:cubicBezTo>
                    <a:pt x="70484" y="27186"/>
                    <a:pt x="70376" y="27166"/>
                    <a:pt x="70259" y="27147"/>
                  </a:cubicBezTo>
                  <a:cubicBezTo>
                    <a:pt x="70116" y="27123"/>
                    <a:pt x="69973" y="27111"/>
                    <a:pt x="69830" y="27087"/>
                  </a:cubicBezTo>
                  <a:lnTo>
                    <a:pt x="69426" y="26980"/>
                  </a:lnTo>
                  <a:cubicBezTo>
                    <a:pt x="69283" y="26944"/>
                    <a:pt x="69140" y="26932"/>
                    <a:pt x="69009" y="26861"/>
                  </a:cubicBezTo>
                  <a:cubicBezTo>
                    <a:pt x="68747" y="26754"/>
                    <a:pt x="68473" y="26694"/>
                    <a:pt x="68223" y="26551"/>
                  </a:cubicBezTo>
                  <a:lnTo>
                    <a:pt x="67842" y="26361"/>
                  </a:lnTo>
                  <a:cubicBezTo>
                    <a:pt x="67723" y="26289"/>
                    <a:pt x="67604" y="26206"/>
                    <a:pt x="67473" y="26135"/>
                  </a:cubicBezTo>
                  <a:lnTo>
                    <a:pt x="67294" y="26027"/>
                  </a:lnTo>
                  <a:cubicBezTo>
                    <a:pt x="67235" y="25992"/>
                    <a:pt x="67175" y="25944"/>
                    <a:pt x="67116" y="25896"/>
                  </a:cubicBezTo>
                  <a:cubicBezTo>
                    <a:pt x="67009" y="25813"/>
                    <a:pt x="66890" y="25730"/>
                    <a:pt x="66771" y="25646"/>
                  </a:cubicBezTo>
                  <a:cubicBezTo>
                    <a:pt x="66663" y="25563"/>
                    <a:pt x="66568" y="25444"/>
                    <a:pt x="66461" y="25361"/>
                  </a:cubicBezTo>
                  <a:cubicBezTo>
                    <a:pt x="66354" y="25254"/>
                    <a:pt x="66223" y="25182"/>
                    <a:pt x="66140" y="25063"/>
                  </a:cubicBezTo>
                  <a:cubicBezTo>
                    <a:pt x="65961" y="24837"/>
                    <a:pt x="65735" y="24658"/>
                    <a:pt x="65592" y="24408"/>
                  </a:cubicBezTo>
                  <a:cubicBezTo>
                    <a:pt x="64889" y="23503"/>
                    <a:pt x="64401" y="22444"/>
                    <a:pt x="64235" y="21313"/>
                  </a:cubicBezTo>
                  <a:cubicBezTo>
                    <a:pt x="64211" y="21170"/>
                    <a:pt x="64175" y="20110"/>
                    <a:pt x="64175" y="20074"/>
                  </a:cubicBezTo>
                  <a:lnTo>
                    <a:pt x="64175" y="19979"/>
                  </a:lnTo>
                  <a:lnTo>
                    <a:pt x="64175" y="19169"/>
                  </a:lnTo>
                  <a:lnTo>
                    <a:pt x="64175" y="15895"/>
                  </a:lnTo>
                  <a:lnTo>
                    <a:pt x="66890" y="15895"/>
                  </a:lnTo>
                  <a:lnTo>
                    <a:pt x="578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655790" y="712369"/>
              <a:ext cx="2847490" cy="3675956"/>
            </a:xfrm>
            <a:custGeom>
              <a:rect b="b" l="l" r="r" t="t"/>
              <a:pathLst>
                <a:path extrusionOk="0" h="132970" w="103002">
                  <a:moveTo>
                    <a:pt x="51507" y="1"/>
                  </a:moveTo>
                  <a:lnTo>
                    <a:pt x="51507" y="3727"/>
                  </a:lnTo>
                  <a:lnTo>
                    <a:pt x="52757" y="3727"/>
                  </a:lnTo>
                  <a:lnTo>
                    <a:pt x="52757" y="1"/>
                  </a:lnTo>
                  <a:close/>
                  <a:moveTo>
                    <a:pt x="51507" y="7442"/>
                  </a:moveTo>
                  <a:lnTo>
                    <a:pt x="51507" y="9180"/>
                  </a:lnTo>
                  <a:cubicBezTo>
                    <a:pt x="51507" y="9883"/>
                    <a:pt x="51566" y="10573"/>
                    <a:pt x="51662" y="11252"/>
                  </a:cubicBezTo>
                  <a:lnTo>
                    <a:pt x="52888" y="11073"/>
                  </a:lnTo>
                  <a:cubicBezTo>
                    <a:pt x="52793" y="10454"/>
                    <a:pt x="52757" y="9823"/>
                    <a:pt x="52757" y="9180"/>
                  </a:cubicBezTo>
                  <a:lnTo>
                    <a:pt x="52757" y="7442"/>
                  </a:lnTo>
                  <a:close/>
                  <a:moveTo>
                    <a:pt x="53888" y="14467"/>
                  </a:moveTo>
                  <a:lnTo>
                    <a:pt x="52757" y="14979"/>
                  </a:lnTo>
                  <a:cubicBezTo>
                    <a:pt x="53293" y="16157"/>
                    <a:pt x="53995" y="17265"/>
                    <a:pt x="54840" y="18265"/>
                  </a:cubicBezTo>
                  <a:lnTo>
                    <a:pt x="55781" y="17455"/>
                  </a:lnTo>
                  <a:cubicBezTo>
                    <a:pt x="55019" y="16550"/>
                    <a:pt x="54376" y="15550"/>
                    <a:pt x="53888" y="14467"/>
                  </a:cubicBezTo>
                  <a:close/>
                  <a:moveTo>
                    <a:pt x="58424" y="19812"/>
                  </a:moveTo>
                  <a:lnTo>
                    <a:pt x="57734" y="20848"/>
                  </a:lnTo>
                  <a:cubicBezTo>
                    <a:pt x="58817" y="21575"/>
                    <a:pt x="59984" y="22146"/>
                    <a:pt x="61222" y="22551"/>
                  </a:cubicBezTo>
                  <a:lnTo>
                    <a:pt x="61603" y="21360"/>
                  </a:lnTo>
                  <a:cubicBezTo>
                    <a:pt x="60484" y="21003"/>
                    <a:pt x="59412" y="20479"/>
                    <a:pt x="58424" y="19812"/>
                  </a:cubicBezTo>
                  <a:close/>
                  <a:moveTo>
                    <a:pt x="65092" y="21979"/>
                  </a:moveTo>
                  <a:lnTo>
                    <a:pt x="65056" y="23218"/>
                  </a:lnTo>
                  <a:cubicBezTo>
                    <a:pt x="65211" y="23218"/>
                    <a:pt x="65378" y="23230"/>
                    <a:pt x="65544" y="23230"/>
                  </a:cubicBezTo>
                  <a:lnTo>
                    <a:pt x="68795" y="23230"/>
                  </a:lnTo>
                  <a:lnTo>
                    <a:pt x="68795" y="21979"/>
                  </a:lnTo>
                  <a:close/>
                  <a:moveTo>
                    <a:pt x="72521" y="21979"/>
                  </a:moveTo>
                  <a:lnTo>
                    <a:pt x="72521" y="23230"/>
                  </a:lnTo>
                  <a:lnTo>
                    <a:pt x="76248" y="23230"/>
                  </a:lnTo>
                  <a:lnTo>
                    <a:pt x="76248" y="21979"/>
                  </a:lnTo>
                  <a:close/>
                  <a:moveTo>
                    <a:pt x="79975" y="21979"/>
                  </a:moveTo>
                  <a:lnTo>
                    <a:pt x="79975" y="23230"/>
                  </a:lnTo>
                  <a:lnTo>
                    <a:pt x="83689" y="23230"/>
                  </a:lnTo>
                  <a:lnTo>
                    <a:pt x="83689" y="21979"/>
                  </a:lnTo>
                  <a:close/>
                  <a:moveTo>
                    <a:pt x="87416" y="21979"/>
                  </a:moveTo>
                  <a:lnTo>
                    <a:pt x="87416" y="23230"/>
                  </a:lnTo>
                  <a:lnTo>
                    <a:pt x="88952" y="23230"/>
                  </a:lnTo>
                  <a:cubicBezTo>
                    <a:pt x="89654" y="23230"/>
                    <a:pt x="90357" y="23277"/>
                    <a:pt x="91035" y="23396"/>
                  </a:cubicBezTo>
                  <a:lnTo>
                    <a:pt x="91238" y="22170"/>
                  </a:lnTo>
                  <a:cubicBezTo>
                    <a:pt x="90488" y="22039"/>
                    <a:pt x="89726" y="21979"/>
                    <a:pt x="88952" y="21979"/>
                  </a:cubicBezTo>
                  <a:close/>
                  <a:moveTo>
                    <a:pt x="94941" y="23313"/>
                  </a:moveTo>
                  <a:lnTo>
                    <a:pt x="94417" y="24444"/>
                  </a:lnTo>
                  <a:cubicBezTo>
                    <a:pt x="95488" y="24944"/>
                    <a:pt x="96477" y="25599"/>
                    <a:pt x="97370" y="26385"/>
                  </a:cubicBezTo>
                  <a:lnTo>
                    <a:pt x="98191" y="25444"/>
                  </a:lnTo>
                  <a:cubicBezTo>
                    <a:pt x="97215" y="24587"/>
                    <a:pt x="96119" y="23873"/>
                    <a:pt x="94941" y="23313"/>
                  </a:cubicBezTo>
                  <a:close/>
                  <a:moveTo>
                    <a:pt x="100739" y="28373"/>
                  </a:moveTo>
                  <a:lnTo>
                    <a:pt x="99691" y="29052"/>
                  </a:lnTo>
                  <a:cubicBezTo>
                    <a:pt x="100346" y="30052"/>
                    <a:pt x="100846" y="31135"/>
                    <a:pt x="101192" y="32266"/>
                  </a:cubicBezTo>
                  <a:lnTo>
                    <a:pt x="102382" y="31897"/>
                  </a:lnTo>
                  <a:cubicBezTo>
                    <a:pt x="102001" y="30659"/>
                    <a:pt x="101442" y="29468"/>
                    <a:pt x="100739" y="28373"/>
                  </a:cubicBezTo>
                  <a:close/>
                  <a:moveTo>
                    <a:pt x="102989" y="35731"/>
                  </a:moveTo>
                  <a:lnTo>
                    <a:pt x="101751" y="35755"/>
                  </a:lnTo>
                  <a:cubicBezTo>
                    <a:pt x="101751" y="35850"/>
                    <a:pt x="101751" y="35934"/>
                    <a:pt x="101751" y="36017"/>
                  </a:cubicBezTo>
                  <a:cubicBezTo>
                    <a:pt x="101751" y="37124"/>
                    <a:pt x="101608" y="38220"/>
                    <a:pt x="101334" y="39267"/>
                  </a:cubicBezTo>
                  <a:lnTo>
                    <a:pt x="102537" y="39589"/>
                  </a:lnTo>
                  <a:cubicBezTo>
                    <a:pt x="102846" y="38434"/>
                    <a:pt x="103001" y="37231"/>
                    <a:pt x="103001" y="36017"/>
                  </a:cubicBezTo>
                  <a:cubicBezTo>
                    <a:pt x="103001" y="35922"/>
                    <a:pt x="102989" y="35826"/>
                    <a:pt x="102989" y="35731"/>
                  </a:cubicBezTo>
                  <a:close/>
                  <a:moveTo>
                    <a:pt x="99977" y="42541"/>
                  </a:moveTo>
                  <a:cubicBezTo>
                    <a:pt x="99370" y="43553"/>
                    <a:pt x="98620" y="44482"/>
                    <a:pt x="97763" y="45304"/>
                  </a:cubicBezTo>
                  <a:lnTo>
                    <a:pt x="98620" y="46209"/>
                  </a:lnTo>
                  <a:cubicBezTo>
                    <a:pt x="99560" y="45316"/>
                    <a:pt x="100382" y="44292"/>
                    <a:pt x="101037" y="43172"/>
                  </a:cubicBezTo>
                  <a:lnTo>
                    <a:pt x="99977" y="42541"/>
                  </a:lnTo>
                  <a:close/>
                  <a:moveTo>
                    <a:pt x="94881" y="47363"/>
                  </a:moveTo>
                  <a:cubicBezTo>
                    <a:pt x="93833" y="47911"/>
                    <a:pt x="92714" y="48316"/>
                    <a:pt x="91547" y="48554"/>
                  </a:cubicBezTo>
                  <a:lnTo>
                    <a:pt x="91797" y="49769"/>
                  </a:lnTo>
                  <a:cubicBezTo>
                    <a:pt x="93071" y="49507"/>
                    <a:pt x="94310" y="49066"/>
                    <a:pt x="95465" y="48471"/>
                  </a:cubicBezTo>
                  <a:lnTo>
                    <a:pt x="94881" y="47363"/>
                  </a:lnTo>
                  <a:close/>
                  <a:moveTo>
                    <a:pt x="17205" y="48816"/>
                  </a:moveTo>
                  <a:lnTo>
                    <a:pt x="17205" y="50054"/>
                  </a:lnTo>
                  <a:lnTo>
                    <a:pt x="20931" y="50054"/>
                  </a:lnTo>
                  <a:lnTo>
                    <a:pt x="20931" y="48816"/>
                  </a:lnTo>
                  <a:close/>
                  <a:moveTo>
                    <a:pt x="24658" y="48816"/>
                  </a:moveTo>
                  <a:lnTo>
                    <a:pt x="24658" y="50054"/>
                  </a:lnTo>
                  <a:lnTo>
                    <a:pt x="28373" y="50054"/>
                  </a:lnTo>
                  <a:lnTo>
                    <a:pt x="28373" y="48816"/>
                  </a:lnTo>
                  <a:close/>
                  <a:moveTo>
                    <a:pt x="32100" y="48816"/>
                  </a:moveTo>
                  <a:lnTo>
                    <a:pt x="32100" y="50054"/>
                  </a:lnTo>
                  <a:lnTo>
                    <a:pt x="35826" y="50054"/>
                  </a:lnTo>
                  <a:lnTo>
                    <a:pt x="35826" y="48816"/>
                  </a:lnTo>
                  <a:close/>
                  <a:moveTo>
                    <a:pt x="39553" y="48816"/>
                  </a:moveTo>
                  <a:lnTo>
                    <a:pt x="39553" y="50054"/>
                  </a:lnTo>
                  <a:lnTo>
                    <a:pt x="43280" y="50054"/>
                  </a:lnTo>
                  <a:lnTo>
                    <a:pt x="43280" y="48816"/>
                  </a:lnTo>
                  <a:close/>
                  <a:moveTo>
                    <a:pt x="47006" y="48816"/>
                  </a:moveTo>
                  <a:lnTo>
                    <a:pt x="47006" y="50054"/>
                  </a:lnTo>
                  <a:lnTo>
                    <a:pt x="50721" y="50054"/>
                  </a:lnTo>
                  <a:lnTo>
                    <a:pt x="50721" y="48816"/>
                  </a:lnTo>
                  <a:close/>
                  <a:moveTo>
                    <a:pt x="54448" y="48816"/>
                  </a:moveTo>
                  <a:lnTo>
                    <a:pt x="54448" y="50054"/>
                  </a:lnTo>
                  <a:lnTo>
                    <a:pt x="58174" y="50054"/>
                  </a:lnTo>
                  <a:lnTo>
                    <a:pt x="58174" y="48816"/>
                  </a:lnTo>
                  <a:close/>
                  <a:moveTo>
                    <a:pt x="61901" y="48816"/>
                  </a:moveTo>
                  <a:lnTo>
                    <a:pt x="61901" y="50054"/>
                  </a:lnTo>
                  <a:lnTo>
                    <a:pt x="65628" y="50054"/>
                  </a:lnTo>
                  <a:lnTo>
                    <a:pt x="65628" y="48816"/>
                  </a:lnTo>
                  <a:close/>
                  <a:moveTo>
                    <a:pt x="69342" y="48816"/>
                  </a:moveTo>
                  <a:lnTo>
                    <a:pt x="69342" y="50054"/>
                  </a:lnTo>
                  <a:lnTo>
                    <a:pt x="73069" y="50054"/>
                  </a:lnTo>
                  <a:lnTo>
                    <a:pt x="73069" y="48816"/>
                  </a:lnTo>
                  <a:close/>
                  <a:moveTo>
                    <a:pt x="76796" y="48816"/>
                  </a:moveTo>
                  <a:lnTo>
                    <a:pt x="76796" y="50054"/>
                  </a:lnTo>
                  <a:lnTo>
                    <a:pt x="80522" y="50054"/>
                  </a:lnTo>
                  <a:lnTo>
                    <a:pt x="80522" y="48816"/>
                  </a:lnTo>
                  <a:close/>
                  <a:moveTo>
                    <a:pt x="84249" y="48816"/>
                  </a:moveTo>
                  <a:lnTo>
                    <a:pt x="84249" y="50054"/>
                  </a:lnTo>
                  <a:lnTo>
                    <a:pt x="87976" y="50054"/>
                  </a:lnTo>
                  <a:lnTo>
                    <a:pt x="87976" y="48816"/>
                  </a:lnTo>
                  <a:close/>
                  <a:moveTo>
                    <a:pt x="13454" y="48828"/>
                  </a:moveTo>
                  <a:cubicBezTo>
                    <a:pt x="12157" y="48876"/>
                    <a:pt x="10871" y="49102"/>
                    <a:pt x="9632" y="49507"/>
                  </a:cubicBezTo>
                  <a:lnTo>
                    <a:pt x="10013" y="50685"/>
                  </a:lnTo>
                  <a:cubicBezTo>
                    <a:pt x="11145" y="50316"/>
                    <a:pt x="12311" y="50114"/>
                    <a:pt x="13502" y="50066"/>
                  </a:cubicBezTo>
                  <a:lnTo>
                    <a:pt x="13454" y="48828"/>
                  </a:lnTo>
                  <a:close/>
                  <a:moveTo>
                    <a:pt x="6144" y="51209"/>
                  </a:moveTo>
                  <a:cubicBezTo>
                    <a:pt x="5072" y="51935"/>
                    <a:pt x="4096" y="52805"/>
                    <a:pt x="3251" y="53805"/>
                  </a:cubicBezTo>
                  <a:lnTo>
                    <a:pt x="4203" y="54602"/>
                  </a:lnTo>
                  <a:cubicBezTo>
                    <a:pt x="4965" y="53698"/>
                    <a:pt x="5858" y="52900"/>
                    <a:pt x="6834" y="52233"/>
                  </a:cubicBezTo>
                  <a:lnTo>
                    <a:pt x="6144" y="51209"/>
                  </a:lnTo>
                  <a:close/>
                  <a:moveTo>
                    <a:pt x="1179" y="57091"/>
                  </a:moveTo>
                  <a:cubicBezTo>
                    <a:pt x="643" y="58270"/>
                    <a:pt x="286" y="59532"/>
                    <a:pt x="96" y="60818"/>
                  </a:cubicBezTo>
                  <a:lnTo>
                    <a:pt x="1322" y="60996"/>
                  </a:lnTo>
                  <a:cubicBezTo>
                    <a:pt x="1489" y="59817"/>
                    <a:pt x="1822" y="58674"/>
                    <a:pt x="2310" y="57603"/>
                  </a:cubicBezTo>
                  <a:lnTo>
                    <a:pt x="1179" y="57091"/>
                  </a:lnTo>
                  <a:close/>
                  <a:moveTo>
                    <a:pt x="1239" y="64568"/>
                  </a:moveTo>
                  <a:lnTo>
                    <a:pt x="0" y="64675"/>
                  </a:lnTo>
                  <a:cubicBezTo>
                    <a:pt x="107" y="65973"/>
                    <a:pt x="405" y="67247"/>
                    <a:pt x="869" y="68461"/>
                  </a:cubicBezTo>
                  <a:lnTo>
                    <a:pt x="2024" y="68021"/>
                  </a:lnTo>
                  <a:cubicBezTo>
                    <a:pt x="1608" y="66914"/>
                    <a:pt x="1346" y="65747"/>
                    <a:pt x="1239" y="64568"/>
                  </a:cubicBezTo>
                  <a:close/>
                  <a:moveTo>
                    <a:pt x="3739" y="71116"/>
                  </a:moveTo>
                  <a:lnTo>
                    <a:pt x="2751" y="71855"/>
                  </a:lnTo>
                  <a:cubicBezTo>
                    <a:pt x="3525" y="72902"/>
                    <a:pt x="4453" y="73831"/>
                    <a:pt x="5477" y="74617"/>
                  </a:cubicBezTo>
                  <a:lnTo>
                    <a:pt x="6239" y="73629"/>
                  </a:lnTo>
                  <a:cubicBezTo>
                    <a:pt x="5287" y="72902"/>
                    <a:pt x="4453" y="72057"/>
                    <a:pt x="3739" y="71116"/>
                  </a:cubicBezTo>
                  <a:close/>
                  <a:moveTo>
                    <a:pt x="9323" y="75367"/>
                  </a:moveTo>
                  <a:lnTo>
                    <a:pt x="8870" y="76522"/>
                  </a:lnTo>
                  <a:cubicBezTo>
                    <a:pt x="10073" y="76998"/>
                    <a:pt x="11347" y="77296"/>
                    <a:pt x="12645" y="77415"/>
                  </a:cubicBezTo>
                  <a:lnTo>
                    <a:pt x="12764" y="76177"/>
                  </a:lnTo>
                  <a:cubicBezTo>
                    <a:pt x="11585" y="76069"/>
                    <a:pt x="10418" y="75796"/>
                    <a:pt x="9323" y="75367"/>
                  </a:cubicBezTo>
                  <a:close/>
                  <a:moveTo>
                    <a:pt x="16431" y="76236"/>
                  </a:moveTo>
                  <a:lnTo>
                    <a:pt x="16431" y="77486"/>
                  </a:lnTo>
                  <a:lnTo>
                    <a:pt x="20158" y="77486"/>
                  </a:lnTo>
                  <a:lnTo>
                    <a:pt x="20158" y="76236"/>
                  </a:lnTo>
                  <a:close/>
                  <a:moveTo>
                    <a:pt x="23872" y="76236"/>
                  </a:moveTo>
                  <a:lnTo>
                    <a:pt x="23872" y="77486"/>
                  </a:lnTo>
                  <a:lnTo>
                    <a:pt x="27599" y="77486"/>
                  </a:lnTo>
                  <a:lnTo>
                    <a:pt x="27599" y="76236"/>
                  </a:lnTo>
                  <a:close/>
                  <a:moveTo>
                    <a:pt x="31326" y="76236"/>
                  </a:moveTo>
                  <a:lnTo>
                    <a:pt x="31326" y="77486"/>
                  </a:lnTo>
                  <a:lnTo>
                    <a:pt x="35052" y="77486"/>
                  </a:lnTo>
                  <a:lnTo>
                    <a:pt x="35052" y="76236"/>
                  </a:lnTo>
                  <a:close/>
                  <a:moveTo>
                    <a:pt x="38779" y="76236"/>
                  </a:moveTo>
                  <a:lnTo>
                    <a:pt x="38779" y="77486"/>
                  </a:lnTo>
                  <a:lnTo>
                    <a:pt x="42494" y="77486"/>
                  </a:lnTo>
                  <a:lnTo>
                    <a:pt x="42494" y="76236"/>
                  </a:lnTo>
                  <a:close/>
                  <a:moveTo>
                    <a:pt x="46220" y="76236"/>
                  </a:moveTo>
                  <a:lnTo>
                    <a:pt x="46220" y="77486"/>
                  </a:lnTo>
                  <a:lnTo>
                    <a:pt x="49947" y="77486"/>
                  </a:lnTo>
                  <a:lnTo>
                    <a:pt x="49947" y="76236"/>
                  </a:lnTo>
                  <a:close/>
                  <a:moveTo>
                    <a:pt x="53674" y="76236"/>
                  </a:moveTo>
                  <a:lnTo>
                    <a:pt x="53674" y="77486"/>
                  </a:lnTo>
                  <a:lnTo>
                    <a:pt x="57400" y="77486"/>
                  </a:lnTo>
                  <a:lnTo>
                    <a:pt x="57400" y="76236"/>
                  </a:lnTo>
                  <a:close/>
                  <a:moveTo>
                    <a:pt x="61127" y="76236"/>
                  </a:moveTo>
                  <a:lnTo>
                    <a:pt x="61127" y="77486"/>
                  </a:lnTo>
                  <a:lnTo>
                    <a:pt x="64842" y="77486"/>
                  </a:lnTo>
                  <a:lnTo>
                    <a:pt x="64842" y="76236"/>
                  </a:lnTo>
                  <a:close/>
                  <a:moveTo>
                    <a:pt x="68568" y="76236"/>
                  </a:moveTo>
                  <a:lnTo>
                    <a:pt x="68568" y="77486"/>
                  </a:lnTo>
                  <a:lnTo>
                    <a:pt x="72295" y="77486"/>
                  </a:lnTo>
                  <a:lnTo>
                    <a:pt x="72295" y="76236"/>
                  </a:lnTo>
                  <a:close/>
                  <a:moveTo>
                    <a:pt x="76022" y="76236"/>
                  </a:moveTo>
                  <a:lnTo>
                    <a:pt x="76022" y="77486"/>
                  </a:lnTo>
                  <a:lnTo>
                    <a:pt x="79748" y="77486"/>
                  </a:lnTo>
                  <a:lnTo>
                    <a:pt x="79748" y="76236"/>
                  </a:lnTo>
                  <a:close/>
                  <a:moveTo>
                    <a:pt x="83475" y="76236"/>
                  </a:moveTo>
                  <a:lnTo>
                    <a:pt x="83475" y="77486"/>
                  </a:lnTo>
                  <a:lnTo>
                    <a:pt x="87190" y="77486"/>
                  </a:lnTo>
                  <a:lnTo>
                    <a:pt x="87190" y="76236"/>
                  </a:lnTo>
                  <a:close/>
                  <a:moveTo>
                    <a:pt x="91000" y="76391"/>
                  </a:moveTo>
                  <a:lnTo>
                    <a:pt x="90821" y="77617"/>
                  </a:lnTo>
                  <a:cubicBezTo>
                    <a:pt x="92000" y="77784"/>
                    <a:pt x="93143" y="78117"/>
                    <a:pt x="94214" y="78605"/>
                  </a:cubicBezTo>
                  <a:lnTo>
                    <a:pt x="94726" y="77474"/>
                  </a:lnTo>
                  <a:cubicBezTo>
                    <a:pt x="93548" y="76939"/>
                    <a:pt x="92286" y="76569"/>
                    <a:pt x="91000" y="76391"/>
                  </a:cubicBezTo>
                  <a:close/>
                  <a:moveTo>
                    <a:pt x="98013" y="79546"/>
                  </a:moveTo>
                  <a:lnTo>
                    <a:pt x="97215" y="80499"/>
                  </a:lnTo>
                  <a:cubicBezTo>
                    <a:pt x="98120" y="81261"/>
                    <a:pt x="98917" y="82153"/>
                    <a:pt x="99572" y="83130"/>
                  </a:cubicBezTo>
                  <a:lnTo>
                    <a:pt x="100608" y="82439"/>
                  </a:lnTo>
                  <a:cubicBezTo>
                    <a:pt x="99882" y="81356"/>
                    <a:pt x="99001" y="80391"/>
                    <a:pt x="98013" y="79546"/>
                  </a:cubicBezTo>
                  <a:close/>
                  <a:moveTo>
                    <a:pt x="102311" y="85928"/>
                  </a:moveTo>
                  <a:lnTo>
                    <a:pt x="101132" y="86309"/>
                  </a:lnTo>
                  <a:cubicBezTo>
                    <a:pt x="101489" y="87440"/>
                    <a:pt x="101703" y="88607"/>
                    <a:pt x="101751" y="89797"/>
                  </a:cubicBezTo>
                  <a:lnTo>
                    <a:pt x="102989" y="89750"/>
                  </a:lnTo>
                  <a:cubicBezTo>
                    <a:pt x="102942" y="88452"/>
                    <a:pt x="102716" y="87166"/>
                    <a:pt x="102311" y="85928"/>
                  </a:cubicBezTo>
                  <a:close/>
                  <a:moveTo>
                    <a:pt x="101430" y="93333"/>
                  </a:moveTo>
                  <a:cubicBezTo>
                    <a:pt x="101156" y="94488"/>
                    <a:pt x="100727" y="95596"/>
                    <a:pt x="100156" y="96631"/>
                  </a:cubicBezTo>
                  <a:lnTo>
                    <a:pt x="101239" y="97239"/>
                  </a:lnTo>
                  <a:cubicBezTo>
                    <a:pt x="101870" y="96096"/>
                    <a:pt x="102346" y="94881"/>
                    <a:pt x="102632" y="93619"/>
                  </a:cubicBezTo>
                  <a:lnTo>
                    <a:pt x="101430" y="93333"/>
                  </a:lnTo>
                  <a:close/>
                  <a:moveTo>
                    <a:pt x="98024" y="99465"/>
                  </a:moveTo>
                  <a:cubicBezTo>
                    <a:pt x="97191" y="100310"/>
                    <a:pt x="96239" y="101025"/>
                    <a:pt x="95215" y="101608"/>
                  </a:cubicBezTo>
                  <a:lnTo>
                    <a:pt x="95822" y="102692"/>
                  </a:lnTo>
                  <a:cubicBezTo>
                    <a:pt x="96953" y="102061"/>
                    <a:pt x="97989" y="101263"/>
                    <a:pt x="98906" y="100346"/>
                  </a:cubicBezTo>
                  <a:lnTo>
                    <a:pt x="98024" y="99465"/>
                  </a:lnTo>
                  <a:close/>
                  <a:moveTo>
                    <a:pt x="66009" y="103239"/>
                  </a:moveTo>
                  <a:lnTo>
                    <a:pt x="66009" y="104478"/>
                  </a:lnTo>
                  <a:lnTo>
                    <a:pt x="69735" y="104478"/>
                  </a:lnTo>
                  <a:lnTo>
                    <a:pt x="69735" y="103239"/>
                  </a:lnTo>
                  <a:close/>
                  <a:moveTo>
                    <a:pt x="73462" y="103239"/>
                  </a:moveTo>
                  <a:lnTo>
                    <a:pt x="73462" y="104478"/>
                  </a:lnTo>
                  <a:lnTo>
                    <a:pt x="77189" y="104478"/>
                  </a:lnTo>
                  <a:lnTo>
                    <a:pt x="77189" y="103239"/>
                  </a:lnTo>
                  <a:close/>
                  <a:moveTo>
                    <a:pt x="80915" y="103239"/>
                  </a:moveTo>
                  <a:lnTo>
                    <a:pt x="80915" y="104478"/>
                  </a:lnTo>
                  <a:lnTo>
                    <a:pt x="84630" y="104478"/>
                  </a:lnTo>
                  <a:lnTo>
                    <a:pt x="84630" y="103239"/>
                  </a:lnTo>
                  <a:close/>
                  <a:moveTo>
                    <a:pt x="91917" y="102894"/>
                  </a:moveTo>
                  <a:cubicBezTo>
                    <a:pt x="90952" y="103120"/>
                    <a:pt x="89952" y="103239"/>
                    <a:pt x="88952" y="103239"/>
                  </a:cubicBezTo>
                  <a:lnTo>
                    <a:pt x="88357" y="103239"/>
                  </a:lnTo>
                  <a:lnTo>
                    <a:pt x="88357" y="104478"/>
                  </a:lnTo>
                  <a:lnTo>
                    <a:pt x="88952" y="104478"/>
                  </a:lnTo>
                  <a:cubicBezTo>
                    <a:pt x="90047" y="104478"/>
                    <a:pt x="91143" y="104359"/>
                    <a:pt x="92202" y="104109"/>
                  </a:cubicBezTo>
                  <a:lnTo>
                    <a:pt x="91917" y="102894"/>
                  </a:lnTo>
                  <a:close/>
                  <a:moveTo>
                    <a:pt x="62175" y="103644"/>
                  </a:moveTo>
                  <a:cubicBezTo>
                    <a:pt x="60913" y="103954"/>
                    <a:pt x="59698" y="104442"/>
                    <a:pt x="58567" y="105097"/>
                  </a:cubicBezTo>
                  <a:lnTo>
                    <a:pt x="59186" y="106168"/>
                  </a:lnTo>
                  <a:cubicBezTo>
                    <a:pt x="60210" y="105585"/>
                    <a:pt x="61317" y="105132"/>
                    <a:pt x="62472" y="104847"/>
                  </a:cubicBezTo>
                  <a:lnTo>
                    <a:pt x="62175" y="103644"/>
                  </a:lnTo>
                  <a:close/>
                  <a:moveTo>
                    <a:pt x="55495" y="107478"/>
                  </a:moveTo>
                  <a:cubicBezTo>
                    <a:pt x="54590" y="108407"/>
                    <a:pt x="53817" y="109454"/>
                    <a:pt x="53197" y="110597"/>
                  </a:cubicBezTo>
                  <a:lnTo>
                    <a:pt x="54293" y="111193"/>
                  </a:lnTo>
                  <a:cubicBezTo>
                    <a:pt x="54852" y="110145"/>
                    <a:pt x="55555" y="109193"/>
                    <a:pt x="56388" y="108335"/>
                  </a:cubicBezTo>
                  <a:lnTo>
                    <a:pt x="55495" y="107478"/>
                  </a:lnTo>
                  <a:close/>
                  <a:moveTo>
                    <a:pt x="51840" y="114241"/>
                  </a:moveTo>
                  <a:cubicBezTo>
                    <a:pt x="51626" y="115229"/>
                    <a:pt x="51507" y="116253"/>
                    <a:pt x="51507" y="117277"/>
                  </a:cubicBezTo>
                  <a:lnTo>
                    <a:pt x="51507" y="118075"/>
                  </a:lnTo>
                  <a:lnTo>
                    <a:pt x="52745" y="118075"/>
                  </a:lnTo>
                  <a:lnTo>
                    <a:pt x="52745" y="117277"/>
                  </a:lnTo>
                  <a:cubicBezTo>
                    <a:pt x="52745" y="116348"/>
                    <a:pt x="52852" y="115408"/>
                    <a:pt x="53055" y="114503"/>
                  </a:cubicBezTo>
                  <a:lnTo>
                    <a:pt x="51840" y="114241"/>
                  </a:lnTo>
                  <a:close/>
                  <a:moveTo>
                    <a:pt x="51507" y="121801"/>
                  </a:moveTo>
                  <a:lnTo>
                    <a:pt x="51507" y="125528"/>
                  </a:lnTo>
                  <a:lnTo>
                    <a:pt x="52757" y="125528"/>
                  </a:lnTo>
                  <a:lnTo>
                    <a:pt x="52757" y="121801"/>
                  </a:lnTo>
                  <a:close/>
                  <a:moveTo>
                    <a:pt x="51507" y="129243"/>
                  </a:moveTo>
                  <a:lnTo>
                    <a:pt x="51507" y="132969"/>
                  </a:lnTo>
                  <a:lnTo>
                    <a:pt x="52757" y="132969"/>
                  </a:lnTo>
                  <a:lnTo>
                    <a:pt x="52757" y="12924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3"/>
            <p:cNvGrpSpPr/>
            <p:nvPr/>
          </p:nvGrpSpPr>
          <p:grpSpPr>
            <a:xfrm>
              <a:off x="8480725" y="1426613"/>
              <a:ext cx="567000" cy="567000"/>
              <a:chOff x="6604775" y="1679913"/>
              <a:chExt cx="567000" cy="567000"/>
            </a:xfrm>
          </p:grpSpPr>
          <p:sp>
            <p:nvSpPr>
              <p:cNvPr id="57" name="Google Shape;57;p13"/>
              <p:cNvSpPr/>
              <p:nvPr/>
            </p:nvSpPr>
            <p:spPr>
              <a:xfrm rot="2700000">
                <a:off x="6687810" y="1762948"/>
                <a:ext cx="400930" cy="40093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3"/>
            <p:cNvGrpSpPr/>
            <p:nvPr/>
          </p:nvGrpSpPr>
          <p:grpSpPr>
            <a:xfrm>
              <a:off x="8480725" y="2984488"/>
              <a:ext cx="567000" cy="567000"/>
              <a:chOff x="6604775" y="1679913"/>
              <a:chExt cx="567000" cy="567000"/>
            </a:xfrm>
          </p:grpSpPr>
          <p:sp>
            <p:nvSpPr>
              <p:cNvPr id="60" name="Google Shape;60;p13"/>
              <p:cNvSpPr/>
              <p:nvPr/>
            </p:nvSpPr>
            <p:spPr>
              <a:xfrm rot="2700000">
                <a:off x="6687810" y="1762948"/>
                <a:ext cx="400930" cy="400930"/>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rot="10800000">
              <a:off x="6498875" y="859613"/>
              <a:ext cx="567000" cy="567000"/>
              <a:chOff x="6604775" y="1679913"/>
              <a:chExt cx="567000" cy="567000"/>
            </a:xfrm>
          </p:grpSpPr>
          <p:sp>
            <p:nvSpPr>
              <p:cNvPr id="63" name="Google Shape;63;p13"/>
              <p:cNvSpPr/>
              <p:nvPr/>
            </p:nvSpPr>
            <p:spPr>
              <a:xfrm rot="2700000">
                <a:off x="6687810" y="1762948"/>
                <a:ext cx="400930" cy="40093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3"/>
            <p:cNvGrpSpPr/>
            <p:nvPr/>
          </p:nvGrpSpPr>
          <p:grpSpPr>
            <a:xfrm rot="10800000">
              <a:off x="5123900" y="2222126"/>
              <a:ext cx="567000" cy="567000"/>
              <a:chOff x="6604775" y="1679913"/>
              <a:chExt cx="567000" cy="567000"/>
            </a:xfrm>
          </p:grpSpPr>
          <p:sp>
            <p:nvSpPr>
              <p:cNvPr id="66" name="Google Shape;66;p13"/>
              <p:cNvSpPr/>
              <p:nvPr/>
            </p:nvSpPr>
            <p:spPr>
              <a:xfrm rot="2700000">
                <a:off x="6687810" y="1762948"/>
                <a:ext cx="400930" cy="40093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2"/>
          <p:cNvSpPr txBox="1"/>
          <p:nvPr>
            <p:ph type="title"/>
          </p:nvPr>
        </p:nvSpPr>
        <p:spPr>
          <a:xfrm>
            <a:off x="-125" y="53665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Compliance with Second Substitute Bill BL2018-1202 </a:t>
            </a:r>
            <a:endParaRPr/>
          </a:p>
          <a:p>
            <a:pPr indent="0" lvl="0" marL="0" rtl="0" algn="ctr">
              <a:spcBef>
                <a:spcPts val="0"/>
              </a:spcBef>
              <a:spcAft>
                <a:spcPts val="0"/>
              </a:spcAft>
              <a:buClr>
                <a:schemeClr val="dk1"/>
              </a:buClr>
              <a:buSzPts val="1100"/>
              <a:buFont typeface="Arial"/>
              <a:buNone/>
            </a:pPr>
            <a:r>
              <a:rPr lang="en"/>
              <a:t>Under 1 minute</a:t>
            </a:r>
            <a:endParaRPr/>
          </a:p>
        </p:txBody>
      </p:sp>
      <p:grpSp>
        <p:nvGrpSpPr>
          <p:cNvPr id="418" name="Google Shape;418;p22"/>
          <p:cNvGrpSpPr/>
          <p:nvPr/>
        </p:nvGrpSpPr>
        <p:grpSpPr>
          <a:xfrm>
            <a:off x="2047588" y="1460825"/>
            <a:ext cx="5048875" cy="1254050"/>
            <a:chOff x="2047588" y="1308425"/>
            <a:chExt cx="5048875" cy="1254050"/>
          </a:xfrm>
        </p:grpSpPr>
        <p:sp>
          <p:nvSpPr>
            <p:cNvPr id="419" name="Google Shape;419;p22"/>
            <p:cNvSpPr/>
            <p:nvPr/>
          </p:nvSpPr>
          <p:spPr>
            <a:xfrm>
              <a:off x="2079138" y="1342050"/>
              <a:ext cx="4988150" cy="1190050"/>
            </a:xfrm>
            <a:custGeom>
              <a:rect b="b" l="l" r="r" t="t"/>
              <a:pathLst>
                <a:path extrusionOk="0" h="47602" w="199526">
                  <a:moveTo>
                    <a:pt x="61782" y="1"/>
                  </a:moveTo>
                  <a:cubicBezTo>
                    <a:pt x="58508" y="1"/>
                    <a:pt x="55365" y="668"/>
                    <a:pt x="52519" y="1870"/>
                  </a:cubicBezTo>
                  <a:cubicBezTo>
                    <a:pt x="48233" y="3680"/>
                    <a:pt x="44613" y="6692"/>
                    <a:pt x="42042" y="10490"/>
                  </a:cubicBezTo>
                  <a:cubicBezTo>
                    <a:pt x="39482" y="14276"/>
                    <a:pt x="37982" y="18884"/>
                    <a:pt x="37982" y="23801"/>
                  </a:cubicBezTo>
                  <a:cubicBezTo>
                    <a:pt x="37982" y="25766"/>
                    <a:pt x="37577" y="27623"/>
                    <a:pt x="36862" y="29314"/>
                  </a:cubicBezTo>
                  <a:cubicBezTo>
                    <a:pt x="35791" y="31850"/>
                    <a:pt x="33993" y="34029"/>
                    <a:pt x="31719" y="35565"/>
                  </a:cubicBezTo>
                  <a:cubicBezTo>
                    <a:pt x="29457" y="37089"/>
                    <a:pt x="26754" y="37982"/>
                    <a:pt x="23801" y="37982"/>
                  </a:cubicBezTo>
                  <a:cubicBezTo>
                    <a:pt x="21825" y="37982"/>
                    <a:pt x="19979" y="37577"/>
                    <a:pt x="18277" y="36863"/>
                  </a:cubicBezTo>
                  <a:cubicBezTo>
                    <a:pt x="15741" y="35791"/>
                    <a:pt x="13562" y="33993"/>
                    <a:pt x="12038" y="31719"/>
                  </a:cubicBezTo>
                  <a:cubicBezTo>
                    <a:pt x="10514" y="29457"/>
                    <a:pt x="9621" y="26754"/>
                    <a:pt x="9621" y="23801"/>
                  </a:cubicBezTo>
                  <a:lnTo>
                    <a:pt x="1" y="23801"/>
                  </a:lnTo>
                  <a:cubicBezTo>
                    <a:pt x="1" y="27076"/>
                    <a:pt x="667" y="30219"/>
                    <a:pt x="1870" y="33064"/>
                  </a:cubicBezTo>
                  <a:cubicBezTo>
                    <a:pt x="3680" y="37339"/>
                    <a:pt x="6692" y="40970"/>
                    <a:pt x="10490" y="43530"/>
                  </a:cubicBezTo>
                  <a:cubicBezTo>
                    <a:pt x="14276" y="46102"/>
                    <a:pt x="18884" y="47602"/>
                    <a:pt x="23801" y="47602"/>
                  </a:cubicBezTo>
                  <a:cubicBezTo>
                    <a:pt x="27076" y="47602"/>
                    <a:pt x="30219" y="46935"/>
                    <a:pt x="33064" y="45721"/>
                  </a:cubicBezTo>
                  <a:cubicBezTo>
                    <a:pt x="37339" y="43911"/>
                    <a:pt x="40970" y="40911"/>
                    <a:pt x="43530" y="37113"/>
                  </a:cubicBezTo>
                  <a:cubicBezTo>
                    <a:pt x="46102" y="33314"/>
                    <a:pt x="47602" y="28707"/>
                    <a:pt x="47602" y="23801"/>
                  </a:cubicBezTo>
                  <a:cubicBezTo>
                    <a:pt x="47602" y="21825"/>
                    <a:pt x="47995" y="19980"/>
                    <a:pt x="48709" y="18277"/>
                  </a:cubicBezTo>
                  <a:cubicBezTo>
                    <a:pt x="49781" y="15741"/>
                    <a:pt x="51591" y="13562"/>
                    <a:pt x="53853" y="12038"/>
                  </a:cubicBezTo>
                  <a:cubicBezTo>
                    <a:pt x="56127" y="10502"/>
                    <a:pt x="58830" y="9621"/>
                    <a:pt x="61782" y="9621"/>
                  </a:cubicBezTo>
                  <a:cubicBezTo>
                    <a:pt x="63747" y="9621"/>
                    <a:pt x="65604" y="10014"/>
                    <a:pt x="67295" y="10728"/>
                  </a:cubicBezTo>
                  <a:cubicBezTo>
                    <a:pt x="69831" y="11800"/>
                    <a:pt x="72010" y="13610"/>
                    <a:pt x="73546" y="15872"/>
                  </a:cubicBezTo>
                  <a:cubicBezTo>
                    <a:pt x="75070" y="18146"/>
                    <a:pt x="75963" y="20849"/>
                    <a:pt x="75963" y="23801"/>
                  </a:cubicBezTo>
                  <a:cubicBezTo>
                    <a:pt x="75963" y="27076"/>
                    <a:pt x="76629" y="30219"/>
                    <a:pt x="77832" y="33064"/>
                  </a:cubicBezTo>
                  <a:cubicBezTo>
                    <a:pt x="79642" y="37339"/>
                    <a:pt x="82654" y="40970"/>
                    <a:pt x="86452" y="43530"/>
                  </a:cubicBezTo>
                  <a:cubicBezTo>
                    <a:pt x="90238" y="46102"/>
                    <a:pt x="94846" y="47602"/>
                    <a:pt x="99763" y="47602"/>
                  </a:cubicBezTo>
                  <a:cubicBezTo>
                    <a:pt x="103037" y="47602"/>
                    <a:pt x="106181" y="46935"/>
                    <a:pt x="109026" y="45721"/>
                  </a:cubicBezTo>
                  <a:cubicBezTo>
                    <a:pt x="113301" y="43911"/>
                    <a:pt x="116932" y="40899"/>
                    <a:pt x="119492" y="37113"/>
                  </a:cubicBezTo>
                  <a:cubicBezTo>
                    <a:pt x="122064" y="33314"/>
                    <a:pt x="123564" y="28707"/>
                    <a:pt x="123564" y="23801"/>
                  </a:cubicBezTo>
                  <a:cubicBezTo>
                    <a:pt x="123564" y="21825"/>
                    <a:pt x="123957" y="19980"/>
                    <a:pt x="124671" y="18277"/>
                  </a:cubicBezTo>
                  <a:cubicBezTo>
                    <a:pt x="125743" y="15741"/>
                    <a:pt x="127552" y="13562"/>
                    <a:pt x="129815" y="12038"/>
                  </a:cubicBezTo>
                  <a:cubicBezTo>
                    <a:pt x="132089" y="10502"/>
                    <a:pt x="134791" y="9621"/>
                    <a:pt x="137744" y="9621"/>
                  </a:cubicBezTo>
                  <a:cubicBezTo>
                    <a:pt x="139709" y="9621"/>
                    <a:pt x="141566" y="10014"/>
                    <a:pt x="143257" y="10728"/>
                  </a:cubicBezTo>
                  <a:cubicBezTo>
                    <a:pt x="145793" y="11800"/>
                    <a:pt x="147972" y="13610"/>
                    <a:pt x="149508" y="15872"/>
                  </a:cubicBezTo>
                  <a:cubicBezTo>
                    <a:pt x="151032" y="18146"/>
                    <a:pt x="151924" y="20849"/>
                    <a:pt x="151924" y="23801"/>
                  </a:cubicBezTo>
                  <a:cubicBezTo>
                    <a:pt x="151924" y="27076"/>
                    <a:pt x="152591" y="30219"/>
                    <a:pt x="153794" y="33064"/>
                  </a:cubicBezTo>
                  <a:cubicBezTo>
                    <a:pt x="155604" y="37339"/>
                    <a:pt x="158616" y="40970"/>
                    <a:pt x="162414" y="43530"/>
                  </a:cubicBezTo>
                  <a:cubicBezTo>
                    <a:pt x="166200" y="46102"/>
                    <a:pt x="170808" y="47602"/>
                    <a:pt x="175725" y="47602"/>
                  </a:cubicBezTo>
                  <a:cubicBezTo>
                    <a:pt x="178999" y="47602"/>
                    <a:pt x="182143" y="46935"/>
                    <a:pt x="184988" y="45721"/>
                  </a:cubicBezTo>
                  <a:cubicBezTo>
                    <a:pt x="189262" y="43911"/>
                    <a:pt x="192894" y="40899"/>
                    <a:pt x="195454" y="37113"/>
                  </a:cubicBezTo>
                  <a:cubicBezTo>
                    <a:pt x="198025" y="33314"/>
                    <a:pt x="199526" y="28707"/>
                    <a:pt x="199526" y="23801"/>
                  </a:cubicBezTo>
                  <a:lnTo>
                    <a:pt x="189905" y="23801"/>
                  </a:lnTo>
                  <a:cubicBezTo>
                    <a:pt x="189905" y="25766"/>
                    <a:pt x="189501" y="27623"/>
                    <a:pt x="188786" y="29314"/>
                  </a:cubicBezTo>
                  <a:cubicBezTo>
                    <a:pt x="187715" y="31850"/>
                    <a:pt x="185917" y="34029"/>
                    <a:pt x="183643" y="35553"/>
                  </a:cubicBezTo>
                  <a:cubicBezTo>
                    <a:pt x="181381" y="37089"/>
                    <a:pt x="178678" y="37970"/>
                    <a:pt x="175725" y="37982"/>
                  </a:cubicBezTo>
                  <a:cubicBezTo>
                    <a:pt x="173749" y="37982"/>
                    <a:pt x="171903" y="37577"/>
                    <a:pt x="170201" y="36863"/>
                  </a:cubicBezTo>
                  <a:cubicBezTo>
                    <a:pt x="167665" y="35791"/>
                    <a:pt x="165486" y="33993"/>
                    <a:pt x="163962" y="31719"/>
                  </a:cubicBezTo>
                  <a:cubicBezTo>
                    <a:pt x="162438" y="29457"/>
                    <a:pt x="161545" y="26754"/>
                    <a:pt x="161545" y="23801"/>
                  </a:cubicBezTo>
                  <a:cubicBezTo>
                    <a:pt x="161545" y="20527"/>
                    <a:pt x="160878" y="17384"/>
                    <a:pt x="159675" y="14526"/>
                  </a:cubicBezTo>
                  <a:cubicBezTo>
                    <a:pt x="157866" y="10252"/>
                    <a:pt x="154853" y="6633"/>
                    <a:pt x="151055" y="4061"/>
                  </a:cubicBezTo>
                  <a:cubicBezTo>
                    <a:pt x="147257" y="1501"/>
                    <a:pt x="142650" y="1"/>
                    <a:pt x="137744" y="1"/>
                  </a:cubicBezTo>
                  <a:cubicBezTo>
                    <a:pt x="134470" y="1"/>
                    <a:pt x="131327" y="668"/>
                    <a:pt x="128481" y="1870"/>
                  </a:cubicBezTo>
                  <a:cubicBezTo>
                    <a:pt x="124195" y="3680"/>
                    <a:pt x="120575" y="6692"/>
                    <a:pt x="118004" y="10490"/>
                  </a:cubicBezTo>
                  <a:cubicBezTo>
                    <a:pt x="115444" y="14276"/>
                    <a:pt x="113944" y="18884"/>
                    <a:pt x="113944" y="23801"/>
                  </a:cubicBezTo>
                  <a:cubicBezTo>
                    <a:pt x="113944" y="25766"/>
                    <a:pt x="113539" y="27623"/>
                    <a:pt x="112824" y="29314"/>
                  </a:cubicBezTo>
                  <a:cubicBezTo>
                    <a:pt x="111753" y="31850"/>
                    <a:pt x="109955" y="34029"/>
                    <a:pt x="107681" y="35565"/>
                  </a:cubicBezTo>
                  <a:cubicBezTo>
                    <a:pt x="105419" y="37089"/>
                    <a:pt x="102716" y="37970"/>
                    <a:pt x="99763" y="37982"/>
                  </a:cubicBezTo>
                  <a:cubicBezTo>
                    <a:pt x="97787" y="37982"/>
                    <a:pt x="95941" y="37577"/>
                    <a:pt x="94239" y="36863"/>
                  </a:cubicBezTo>
                  <a:cubicBezTo>
                    <a:pt x="91703" y="35791"/>
                    <a:pt x="89524" y="33993"/>
                    <a:pt x="88000" y="31719"/>
                  </a:cubicBezTo>
                  <a:cubicBezTo>
                    <a:pt x="86476" y="29457"/>
                    <a:pt x="85583" y="26754"/>
                    <a:pt x="85583" y="23801"/>
                  </a:cubicBezTo>
                  <a:cubicBezTo>
                    <a:pt x="85583" y="20527"/>
                    <a:pt x="84916" y="17384"/>
                    <a:pt x="83714" y="14526"/>
                  </a:cubicBezTo>
                  <a:cubicBezTo>
                    <a:pt x="81892" y="10252"/>
                    <a:pt x="78892" y="6633"/>
                    <a:pt x="75093" y="4061"/>
                  </a:cubicBezTo>
                  <a:cubicBezTo>
                    <a:pt x="71295" y="1501"/>
                    <a:pt x="66688" y="1"/>
                    <a:pt x="61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2187788" y="1450800"/>
              <a:ext cx="4770550" cy="972375"/>
            </a:xfrm>
            <a:custGeom>
              <a:rect b="b" l="l" r="r" t="t"/>
              <a:pathLst>
                <a:path extrusionOk="0" h="38895" w="190822">
                  <a:moveTo>
                    <a:pt x="57463" y="1"/>
                  </a:moveTo>
                  <a:cubicBezTo>
                    <a:pt x="56976" y="1"/>
                    <a:pt x="56490" y="19"/>
                    <a:pt x="56008" y="56"/>
                  </a:cubicBezTo>
                  <a:lnTo>
                    <a:pt x="56067" y="961"/>
                  </a:lnTo>
                  <a:cubicBezTo>
                    <a:pt x="56512" y="929"/>
                    <a:pt x="56960" y="913"/>
                    <a:pt x="57409" y="913"/>
                  </a:cubicBezTo>
                  <a:cubicBezTo>
                    <a:pt x="58307" y="913"/>
                    <a:pt x="59206" y="977"/>
                    <a:pt x="60079" y="1104"/>
                  </a:cubicBezTo>
                  <a:lnTo>
                    <a:pt x="60210" y="199"/>
                  </a:lnTo>
                  <a:cubicBezTo>
                    <a:pt x="59307" y="67"/>
                    <a:pt x="58384" y="1"/>
                    <a:pt x="57463" y="1"/>
                  </a:cubicBezTo>
                  <a:close/>
                  <a:moveTo>
                    <a:pt x="132184" y="32"/>
                  </a:moveTo>
                  <a:cubicBezTo>
                    <a:pt x="130767" y="128"/>
                    <a:pt x="129374" y="366"/>
                    <a:pt x="128028" y="747"/>
                  </a:cubicBezTo>
                  <a:lnTo>
                    <a:pt x="128278" y="1628"/>
                  </a:lnTo>
                  <a:cubicBezTo>
                    <a:pt x="129564" y="1259"/>
                    <a:pt x="130898" y="1032"/>
                    <a:pt x="132231" y="949"/>
                  </a:cubicBezTo>
                  <a:lnTo>
                    <a:pt x="132184" y="32"/>
                  </a:lnTo>
                  <a:close/>
                  <a:moveTo>
                    <a:pt x="136387" y="223"/>
                  </a:moveTo>
                  <a:lnTo>
                    <a:pt x="136244" y="1128"/>
                  </a:lnTo>
                  <a:cubicBezTo>
                    <a:pt x="137577" y="1342"/>
                    <a:pt x="138875" y="1687"/>
                    <a:pt x="140125" y="2175"/>
                  </a:cubicBezTo>
                  <a:lnTo>
                    <a:pt x="140459" y="1318"/>
                  </a:lnTo>
                  <a:cubicBezTo>
                    <a:pt x="139149" y="806"/>
                    <a:pt x="137780" y="437"/>
                    <a:pt x="136387" y="223"/>
                  </a:cubicBezTo>
                  <a:close/>
                  <a:moveTo>
                    <a:pt x="51864" y="806"/>
                  </a:moveTo>
                  <a:cubicBezTo>
                    <a:pt x="50507" y="1211"/>
                    <a:pt x="49209" y="1759"/>
                    <a:pt x="47971" y="2449"/>
                  </a:cubicBezTo>
                  <a:lnTo>
                    <a:pt x="48423" y="3247"/>
                  </a:lnTo>
                  <a:cubicBezTo>
                    <a:pt x="49590" y="2592"/>
                    <a:pt x="50840" y="2068"/>
                    <a:pt x="52126" y="1687"/>
                  </a:cubicBezTo>
                  <a:lnTo>
                    <a:pt x="51864" y="806"/>
                  </a:lnTo>
                  <a:close/>
                  <a:moveTo>
                    <a:pt x="64294" y="1247"/>
                  </a:moveTo>
                  <a:lnTo>
                    <a:pt x="63973" y="2104"/>
                  </a:lnTo>
                  <a:cubicBezTo>
                    <a:pt x="65223" y="2568"/>
                    <a:pt x="66425" y="3187"/>
                    <a:pt x="67557" y="3914"/>
                  </a:cubicBezTo>
                  <a:lnTo>
                    <a:pt x="68057" y="3152"/>
                  </a:lnTo>
                  <a:cubicBezTo>
                    <a:pt x="66878" y="2378"/>
                    <a:pt x="65604" y="1735"/>
                    <a:pt x="64294" y="1247"/>
                  </a:cubicBezTo>
                  <a:close/>
                  <a:moveTo>
                    <a:pt x="124123" y="2342"/>
                  </a:moveTo>
                  <a:cubicBezTo>
                    <a:pt x="122897" y="3021"/>
                    <a:pt x="121730" y="3819"/>
                    <a:pt x="120658" y="4747"/>
                  </a:cubicBezTo>
                  <a:lnTo>
                    <a:pt x="121266" y="5438"/>
                  </a:lnTo>
                  <a:cubicBezTo>
                    <a:pt x="122278" y="4557"/>
                    <a:pt x="123385" y="3795"/>
                    <a:pt x="124564" y="3152"/>
                  </a:cubicBezTo>
                  <a:lnTo>
                    <a:pt x="124123" y="2342"/>
                  </a:lnTo>
                  <a:close/>
                  <a:moveTo>
                    <a:pt x="144197" y="3271"/>
                  </a:moveTo>
                  <a:lnTo>
                    <a:pt x="143685" y="4033"/>
                  </a:lnTo>
                  <a:cubicBezTo>
                    <a:pt x="144792" y="4771"/>
                    <a:pt x="145828" y="5640"/>
                    <a:pt x="146757" y="6605"/>
                  </a:cubicBezTo>
                  <a:lnTo>
                    <a:pt x="147424" y="5974"/>
                  </a:lnTo>
                  <a:cubicBezTo>
                    <a:pt x="146447" y="4962"/>
                    <a:pt x="145364" y="4045"/>
                    <a:pt x="144197" y="3271"/>
                  </a:cubicBezTo>
                  <a:close/>
                  <a:moveTo>
                    <a:pt x="44542" y="4890"/>
                  </a:moveTo>
                  <a:cubicBezTo>
                    <a:pt x="43482" y="5819"/>
                    <a:pt x="42530" y="6867"/>
                    <a:pt x="41708" y="8010"/>
                  </a:cubicBezTo>
                  <a:lnTo>
                    <a:pt x="42446" y="8545"/>
                  </a:lnTo>
                  <a:cubicBezTo>
                    <a:pt x="43232" y="7462"/>
                    <a:pt x="44149" y="6462"/>
                    <a:pt x="45149" y="5569"/>
                  </a:cubicBezTo>
                  <a:lnTo>
                    <a:pt x="44542" y="4890"/>
                  </a:lnTo>
                  <a:close/>
                  <a:moveTo>
                    <a:pt x="71307" y="5819"/>
                  </a:moveTo>
                  <a:lnTo>
                    <a:pt x="70652" y="6462"/>
                  </a:lnTo>
                  <a:cubicBezTo>
                    <a:pt x="71593" y="7414"/>
                    <a:pt x="72438" y="8486"/>
                    <a:pt x="73141" y="9617"/>
                  </a:cubicBezTo>
                  <a:lnTo>
                    <a:pt x="73926" y="9129"/>
                  </a:lnTo>
                  <a:cubicBezTo>
                    <a:pt x="73176" y="7938"/>
                    <a:pt x="72295" y="6819"/>
                    <a:pt x="71307" y="5819"/>
                  </a:cubicBezTo>
                  <a:close/>
                  <a:moveTo>
                    <a:pt x="117789" y="7831"/>
                  </a:moveTo>
                  <a:cubicBezTo>
                    <a:pt x="116956" y="8962"/>
                    <a:pt x="116229" y="10176"/>
                    <a:pt x="115658" y="11462"/>
                  </a:cubicBezTo>
                  <a:lnTo>
                    <a:pt x="116491" y="11843"/>
                  </a:lnTo>
                  <a:cubicBezTo>
                    <a:pt x="117039" y="10617"/>
                    <a:pt x="117730" y="9450"/>
                    <a:pt x="118527" y="8379"/>
                  </a:cubicBezTo>
                  <a:lnTo>
                    <a:pt x="117789" y="7831"/>
                  </a:lnTo>
                  <a:close/>
                  <a:moveTo>
                    <a:pt x="149995" y="9307"/>
                  </a:moveTo>
                  <a:lnTo>
                    <a:pt x="149210" y="9784"/>
                  </a:lnTo>
                  <a:cubicBezTo>
                    <a:pt x="149912" y="10938"/>
                    <a:pt x="150496" y="12153"/>
                    <a:pt x="150924" y="13415"/>
                  </a:cubicBezTo>
                  <a:lnTo>
                    <a:pt x="151793" y="13117"/>
                  </a:lnTo>
                  <a:cubicBezTo>
                    <a:pt x="151341" y="11796"/>
                    <a:pt x="150734" y="10510"/>
                    <a:pt x="149995" y="9307"/>
                  </a:cubicBezTo>
                  <a:close/>
                  <a:moveTo>
                    <a:pt x="39613" y="11653"/>
                  </a:moveTo>
                  <a:cubicBezTo>
                    <a:pt x="39041" y="12951"/>
                    <a:pt x="38624" y="14296"/>
                    <a:pt x="38351" y="15677"/>
                  </a:cubicBezTo>
                  <a:lnTo>
                    <a:pt x="39244" y="15856"/>
                  </a:lnTo>
                  <a:cubicBezTo>
                    <a:pt x="39505" y="14546"/>
                    <a:pt x="39910" y="13248"/>
                    <a:pt x="40446" y="12022"/>
                  </a:cubicBezTo>
                  <a:lnTo>
                    <a:pt x="39613" y="11653"/>
                  </a:lnTo>
                  <a:close/>
                  <a:moveTo>
                    <a:pt x="75760" y="12915"/>
                  </a:moveTo>
                  <a:lnTo>
                    <a:pt x="74903" y="13224"/>
                  </a:lnTo>
                  <a:cubicBezTo>
                    <a:pt x="75343" y="14487"/>
                    <a:pt x="75653" y="15808"/>
                    <a:pt x="75820" y="17130"/>
                  </a:cubicBezTo>
                  <a:lnTo>
                    <a:pt x="76736" y="17023"/>
                  </a:lnTo>
                  <a:cubicBezTo>
                    <a:pt x="76558" y="15630"/>
                    <a:pt x="76236" y="14248"/>
                    <a:pt x="75760" y="12915"/>
                  </a:cubicBezTo>
                  <a:close/>
                  <a:moveTo>
                    <a:pt x="114348" y="15463"/>
                  </a:moveTo>
                  <a:cubicBezTo>
                    <a:pt x="114086" y="16772"/>
                    <a:pt x="113943" y="18106"/>
                    <a:pt x="113943" y="19451"/>
                  </a:cubicBezTo>
                  <a:lnTo>
                    <a:pt x="113943" y="19654"/>
                  </a:lnTo>
                  <a:lnTo>
                    <a:pt x="114860" y="19666"/>
                  </a:lnTo>
                  <a:lnTo>
                    <a:pt x="114860" y="19451"/>
                  </a:lnTo>
                  <a:cubicBezTo>
                    <a:pt x="114860" y="18166"/>
                    <a:pt x="114991" y="16892"/>
                    <a:pt x="115253" y="15653"/>
                  </a:cubicBezTo>
                  <a:lnTo>
                    <a:pt x="114348" y="15463"/>
                  </a:lnTo>
                  <a:close/>
                  <a:moveTo>
                    <a:pt x="1" y="19451"/>
                  </a:moveTo>
                  <a:cubicBezTo>
                    <a:pt x="1" y="19975"/>
                    <a:pt x="24" y="20499"/>
                    <a:pt x="72" y="21023"/>
                  </a:cubicBezTo>
                  <a:lnTo>
                    <a:pt x="977" y="20952"/>
                  </a:lnTo>
                  <a:cubicBezTo>
                    <a:pt x="941" y="20452"/>
                    <a:pt x="917" y="19951"/>
                    <a:pt x="917" y="19451"/>
                  </a:cubicBezTo>
                  <a:close/>
                  <a:moveTo>
                    <a:pt x="152722" y="17237"/>
                  </a:moveTo>
                  <a:lnTo>
                    <a:pt x="151805" y="17332"/>
                  </a:lnTo>
                  <a:cubicBezTo>
                    <a:pt x="151889" y="18035"/>
                    <a:pt x="151924" y="18737"/>
                    <a:pt x="151924" y="19451"/>
                  </a:cubicBezTo>
                  <a:cubicBezTo>
                    <a:pt x="151924" y="20118"/>
                    <a:pt x="151960" y="20785"/>
                    <a:pt x="152031" y="21452"/>
                  </a:cubicBezTo>
                  <a:lnTo>
                    <a:pt x="152936" y="21356"/>
                  </a:lnTo>
                  <a:cubicBezTo>
                    <a:pt x="152877" y="20725"/>
                    <a:pt x="152841" y="20082"/>
                    <a:pt x="152841" y="19451"/>
                  </a:cubicBezTo>
                  <a:cubicBezTo>
                    <a:pt x="152841" y="18713"/>
                    <a:pt x="152805" y="17963"/>
                    <a:pt x="152722" y="17237"/>
                  </a:cubicBezTo>
                  <a:close/>
                  <a:moveTo>
                    <a:pt x="189905" y="19451"/>
                  </a:moveTo>
                  <a:cubicBezTo>
                    <a:pt x="189905" y="20797"/>
                    <a:pt x="189762" y="22130"/>
                    <a:pt x="189477" y="23440"/>
                  </a:cubicBezTo>
                  <a:lnTo>
                    <a:pt x="190370" y="23630"/>
                  </a:lnTo>
                  <a:cubicBezTo>
                    <a:pt x="190667" y="22273"/>
                    <a:pt x="190822" y="20856"/>
                    <a:pt x="190822" y="19451"/>
                  </a:cubicBezTo>
                  <a:close/>
                  <a:moveTo>
                    <a:pt x="37981" y="19856"/>
                  </a:moveTo>
                  <a:cubicBezTo>
                    <a:pt x="37946" y="21202"/>
                    <a:pt x="37779" y="22535"/>
                    <a:pt x="37458" y="23833"/>
                  </a:cubicBezTo>
                  <a:lnTo>
                    <a:pt x="38351" y="24059"/>
                  </a:lnTo>
                  <a:cubicBezTo>
                    <a:pt x="38684" y="22690"/>
                    <a:pt x="38863" y="21285"/>
                    <a:pt x="38898" y="19880"/>
                  </a:cubicBezTo>
                  <a:lnTo>
                    <a:pt x="37981" y="19856"/>
                  </a:lnTo>
                  <a:close/>
                  <a:moveTo>
                    <a:pt x="76963" y="21154"/>
                  </a:moveTo>
                  <a:lnTo>
                    <a:pt x="76046" y="21237"/>
                  </a:lnTo>
                  <a:cubicBezTo>
                    <a:pt x="76177" y="22630"/>
                    <a:pt x="76451" y="24023"/>
                    <a:pt x="76879" y="25369"/>
                  </a:cubicBezTo>
                  <a:lnTo>
                    <a:pt x="77760" y="25083"/>
                  </a:lnTo>
                  <a:cubicBezTo>
                    <a:pt x="77344" y="23809"/>
                    <a:pt x="77082" y="22487"/>
                    <a:pt x="76963" y="21154"/>
                  </a:cubicBezTo>
                  <a:close/>
                  <a:moveTo>
                    <a:pt x="113467" y="23642"/>
                  </a:moveTo>
                  <a:cubicBezTo>
                    <a:pt x="113169" y="24940"/>
                    <a:pt x="112729" y="26214"/>
                    <a:pt x="112145" y="27429"/>
                  </a:cubicBezTo>
                  <a:lnTo>
                    <a:pt x="112967" y="27821"/>
                  </a:lnTo>
                  <a:cubicBezTo>
                    <a:pt x="113574" y="26548"/>
                    <a:pt x="114050" y="25214"/>
                    <a:pt x="114360" y="23845"/>
                  </a:cubicBezTo>
                  <a:lnTo>
                    <a:pt x="113467" y="23642"/>
                  </a:lnTo>
                  <a:close/>
                  <a:moveTo>
                    <a:pt x="1727" y="24893"/>
                  </a:moveTo>
                  <a:lnTo>
                    <a:pt x="858" y="25154"/>
                  </a:lnTo>
                  <a:cubicBezTo>
                    <a:pt x="1263" y="26500"/>
                    <a:pt x="1834" y="27798"/>
                    <a:pt x="2525" y="29024"/>
                  </a:cubicBezTo>
                  <a:lnTo>
                    <a:pt x="3322" y="28572"/>
                  </a:lnTo>
                  <a:cubicBezTo>
                    <a:pt x="2656" y="27405"/>
                    <a:pt x="2120" y="26167"/>
                    <a:pt x="1727" y="24893"/>
                  </a:cubicBezTo>
                  <a:close/>
                  <a:moveTo>
                    <a:pt x="153782" y="25274"/>
                  </a:moveTo>
                  <a:lnTo>
                    <a:pt x="152912" y="25571"/>
                  </a:lnTo>
                  <a:cubicBezTo>
                    <a:pt x="153353" y="26905"/>
                    <a:pt x="153936" y="28191"/>
                    <a:pt x="154663" y="29393"/>
                  </a:cubicBezTo>
                  <a:lnTo>
                    <a:pt x="155449" y="28929"/>
                  </a:lnTo>
                  <a:cubicBezTo>
                    <a:pt x="154758" y="27774"/>
                    <a:pt x="154198" y="26548"/>
                    <a:pt x="153782" y="25274"/>
                  </a:cubicBezTo>
                  <a:close/>
                  <a:moveTo>
                    <a:pt x="188191" y="27250"/>
                  </a:moveTo>
                  <a:cubicBezTo>
                    <a:pt x="187631" y="28453"/>
                    <a:pt x="186929" y="29607"/>
                    <a:pt x="186119" y="30679"/>
                  </a:cubicBezTo>
                  <a:lnTo>
                    <a:pt x="186845" y="31239"/>
                  </a:lnTo>
                  <a:cubicBezTo>
                    <a:pt x="187703" y="30119"/>
                    <a:pt x="188429" y="28905"/>
                    <a:pt x="189024" y="27631"/>
                  </a:cubicBezTo>
                  <a:lnTo>
                    <a:pt x="188191" y="27250"/>
                  </a:lnTo>
                  <a:close/>
                  <a:moveTo>
                    <a:pt x="36088" y="27607"/>
                  </a:moveTo>
                  <a:cubicBezTo>
                    <a:pt x="35505" y="28810"/>
                    <a:pt x="34779" y="29953"/>
                    <a:pt x="33945" y="31000"/>
                  </a:cubicBezTo>
                  <a:lnTo>
                    <a:pt x="34660" y="31572"/>
                  </a:lnTo>
                  <a:cubicBezTo>
                    <a:pt x="35541" y="30477"/>
                    <a:pt x="36303" y="29274"/>
                    <a:pt x="36922" y="28012"/>
                  </a:cubicBezTo>
                  <a:lnTo>
                    <a:pt x="36088" y="27607"/>
                  </a:lnTo>
                  <a:close/>
                  <a:moveTo>
                    <a:pt x="79379" y="28750"/>
                  </a:moveTo>
                  <a:lnTo>
                    <a:pt x="78594" y="29215"/>
                  </a:lnTo>
                  <a:cubicBezTo>
                    <a:pt x="79296" y="30429"/>
                    <a:pt x="80141" y="31572"/>
                    <a:pt x="81094" y="32608"/>
                  </a:cubicBezTo>
                  <a:lnTo>
                    <a:pt x="81773" y="31989"/>
                  </a:lnTo>
                  <a:cubicBezTo>
                    <a:pt x="80856" y="31000"/>
                    <a:pt x="80058" y="29905"/>
                    <a:pt x="79379" y="28750"/>
                  </a:cubicBezTo>
                  <a:close/>
                  <a:moveTo>
                    <a:pt x="110026" y="30846"/>
                  </a:moveTo>
                  <a:cubicBezTo>
                    <a:pt x="109205" y="31893"/>
                    <a:pt x="108264" y="32870"/>
                    <a:pt x="107228" y="33727"/>
                  </a:cubicBezTo>
                  <a:lnTo>
                    <a:pt x="107824" y="34429"/>
                  </a:lnTo>
                  <a:cubicBezTo>
                    <a:pt x="108895" y="33536"/>
                    <a:pt x="109883" y="32513"/>
                    <a:pt x="110752" y="31405"/>
                  </a:cubicBezTo>
                  <a:lnTo>
                    <a:pt x="110026" y="30846"/>
                  </a:lnTo>
                  <a:close/>
                  <a:moveTo>
                    <a:pt x="5668" y="31834"/>
                  </a:moveTo>
                  <a:lnTo>
                    <a:pt x="4989" y="32441"/>
                  </a:lnTo>
                  <a:cubicBezTo>
                    <a:pt x="5930" y="33489"/>
                    <a:pt x="6978" y="34441"/>
                    <a:pt x="8121" y="35263"/>
                  </a:cubicBezTo>
                  <a:lnTo>
                    <a:pt x="8656" y="34513"/>
                  </a:lnTo>
                  <a:cubicBezTo>
                    <a:pt x="7573" y="33727"/>
                    <a:pt x="6561" y="32834"/>
                    <a:pt x="5668" y="31834"/>
                  </a:cubicBezTo>
                  <a:close/>
                  <a:moveTo>
                    <a:pt x="157865" y="32132"/>
                  </a:moveTo>
                  <a:lnTo>
                    <a:pt x="157199" y="32763"/>
                  </a:lnTo>
                  <a:cubicBezTo>
                    <a:pt x="158163" y="33786"/>
                    <a:pt x="159235" y="34715"/>
                    <a:pt x="160402" y="35501"/>
                  </a:cubicBezTo>
                  <a:lnTo>
                    <a:pt x="160913" y="34751"/>
                  </a:lnTo>
                  <a:cubicBezTo>
                    <a:pt x="159818" y="33989"/>
                    <a:pt x="158782" y="33108"/>
                    <a:pt x="157865" y="32132"/>
                  </a:cubicBezTo>
                  <a:close/>
                  <a:moveTo>
                    <a:pt x="183357" y="33596"/>
                  </a:moveTo>
                  <a:cubicBezTo>
                    <a:pt x="182333" y="34453"/>
                    <a:pt x="181214" y="35215"/>
                    <a:pt x="180023" y="35846"/>
                  </a:cubicBezTo>
                  <a:lnTo>
                    <a:pt x="180452" y="36656"/>
                  </a:lnTo>
                  <a:cubicBezTo>
                    <a:pt x="181702" y="35989"/>
                    <a:pt x="182869" y="35203"/>
                    <a:pt x="183940" y="34287"/>
                  </a:cubicBezTo>
                  <a:lnTo>
                    <a:pt x="183357" y="33596"/>
                  </a:lnTo>
                  <a:close/>
                  <a:moveTo>
                    <a:pt x="31112" y="33858"/>
                  </a:moveTo>
                  <a:cubicBezTo>
                    <a:pt x="30076" y="34703"/>
                    <a:pt x="28933" y="35430"/>
                    <a:pt x="27742" y="36025"/>
                  </a:cubicBezTo>
                  <a:lnTo>
                    <a:pt x="28147" y="36846"/>
                  </a:lnTo>
                  <a:cubicBezTo>
                    <a:pt x="29409" y="36215"/>
                    <a:pt x="30600" y="35453"/>
                    <a:pt x="31695" y="34560"/>
                  </a:cubicBezTo>
                  <a:lnTo>
                    <a:pt x="31112" y="33858"/>
                  </a:lnTo>
                  <a:close/>
                  <a:moveTo>
                    <a:pt x="84785" y="34632"/>
                  </a:moveTo>
                  <a:lnTo>
                    <a:pt x="84261" y="35382"/>
                  </a:lnTo>
                  <a:cubicBezTo>
                    <a:pt x="85416" y="36192"/>
                    <a:pt x="86654" y="36870"/>
                    <a:pt x="87952" y="37418"/>
                  </a:cubicBezTo>
                  <a:lnTo>
                    <a:pt x="88309" y="36573"/>
                  </a:lnTo>
                  <a:cubicBezTo>
                    <a:pt x="87071" y="36049"/>
                    <a:pt x="85892" y="35406"/>
                    <a:pt x="84785" y="34632"/>
                  </a:cubicBezTo>
                  <a:close/>
                  <a:moveTo>
                    <a:pt x="103883" y="35942"/>
                  </a:moveTo>
                  <a:cubicBezTo>
                    <a:pt x="102692" y="36549"/>
                    <a:pt x="101430" y="37037"/>
                    <a:pt x="100132" y="37370"/>
                  </a:cubicBezTo>
                  <a:lnTo>
                    <a:pt x="100370" y="38263"/>
                  </a:lnTo>
                  <a:cubicBezTo>
                    <a:pt x="101728" y="37906"/>
                    <a:pt x="103049" y="37394"/>
                    <a:pt x="104299" y="36751"/>
                  </a:cubicBezTo>
                  <a:lnTo>
                    <a:pt x="103883" y="35942"/>
                  </a:lnTo>
                  <a:close/>
                  <a:moveTo>
                    <a:pt x="12157" y="36489"/>
                  </a:moveTo>
                  <a:lnTo>
                    <a:pt x="11800" y="37335"/>
                  </a:lnTo>
                  <a:cubicBezTo>
                    <a:pt x="13085" y="37882"/>
                    <a:pt x="14443" y="38299"/>
                    <a:pt x="15824" y="38561"/>
                  </a:cubicBezTo>
                  <a:lnTo>
                    <a:pt x="15991" y="37656"/>
                  </a:lnTo>
                  <a:cubicBezTo>
                    <a:pt x="14681" y="37406"/>
                    <a:pt x="13383" y="37013"/>
                    <a:pt x="12157" y="36489"/>
                  </a:cubicBezTo>
                  <a:close/>
                  <a:moveTo>
                    <a:pt x="164462" y="36644"/>
                  </a:moveTo>
                  <a:lnTo>
                    <a:pt x="164116" y="37489"/>
                  </a:lnTo>
                  <a:cubicBezTo>
                    <a:pt x="165414" y="38025"/>
                    <a:pt x="166783" y="38406"/>
                    <a:pt x="168176" y="38632"/>
                  </a:cubicBezTo>
                  <a:lnTo>
                    <a:pt x="168319" y="37727"/>
                  </a:lnTo>
                  <a:cubicBezTo>
                    <a:pt x="166998" y="37513"/>
                    <a:pt x="165700" y="37144"/>
                    <a:pt x="164462" y="36644"/>
                  </a:cubicBezTo>
                  <a:close/>
                  <a:moveTo>
                    <a:pt x="176296" y="37323"/>
                  </a:moveTo>
                  <a:cubicBezTo>
                    <a:pt x="175010" y="37668"/>
                    <a:pt x="173677" y="37882"/>
                    <a:pt x="172332" y="37954"/>
                  </a:cubicBezTo>
                  <a:lnTo>
                    <a:pt x="172379" y="38870"/>
                  </a:lnTo>
                  <a:cubicBezTo>
                    <a:pt x="173784" y="38799"/>
                    <a:pt x="175189" y="38573"/>
                    <a:pt x="176534" y="38204"/>
                  </a:cubicBezTo>
                  <a:lnTo>
                    <a:pt x="176296" y="37323"/>
                  </a:lnTo>
                  <a:close/>
                  <a:moveTo>
                    <a:pt x="23980" y="37430"/>
                  </a:moveTo>
                  <a:cubicBezTo>
                    <a:pt x="22682" y="37751"/>
                    <a:pt x="21348" y="37930"/>
                    <a:pt x="20003" y="37977"/>
                  </a:cubicBezTo>
                  <a:lnTo>
                    <a:pt x="20027" y="38882"/>
                  </a:lnTo>
                  <a:cubicBezTo>
                    <a:pt x="21432" y="38847"/>
                    <a:pt x="22837" y="38656"/>
                    <a:pt x="24194" y="38311"/>
                  </a:cubicBezTo>
                  <a:lnTo>
                    <a:pt x="23980" y="37430"/>
                  </a:lnTo>
                  <a:close/>
                  <a:moveTo>
                    <a:pt x="92155" y="37692"/>
                  </a:moveTo>
                  <a:lnTo>
                    <a:pt x="92000" y="38597"/>
                  </a:lnTo>
                  <a:cubicBezTo>
                    <a:pt x="93119" y="38799"/>
                    <a:pt x="94274" y="38894"/>
                    <a:pt x="95417" y="38894"/>
                  </a:cubicBezTo>
                  <a:cubicBezTo>
                    <a:pt x="95679" y="38894"/>
                    <a:pt x="95941" y="38894"/>
                    <a:pt x="96203" y="38882"/>
                  </a:cubicBezTo>
                  <a:lnTo>
                    <a:pt x="96167" y="37966"/>
                  </a:lnTo>
                  <a:cubicBezTo>
                    <a:pt x="95929" y="37974"/>
                    <a:pt x="95689" y="37978"/>
                    <a:pt x="95450" y="37978"/>
                  </a:cubicBezTo>
                  <a:cubicBezTo>
                    <a:pt x="94349" y="37978"/>
                    <a:pt x="93240" y="37887"/>
                    <a:pt x="92155" y="3769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2079138" y="1476000"/>
              <a:ext cx="240525" cy="461100"/>
            </a:xfrm>
            <a:custGeom>
              <a:rect b="b" l="l" r="r" t="t"/>
              <a:pathLst>
                <a:path extrusionOk="0" h="18444" w="9621">
                  <a:moveTo>
                    <a:pt x="1" y="1"/>
                  </a:moveTo>
                  <a:lnTo>
                    <a:pt x="1" y="18443"/>
                  </a:lnTo>
                  <a:lnTo>
                    <a:pt x="9621" y="18443"/>
                  </a:lnTo>
                  <a:lnTo>
                    <a:pt x="962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6826763" y="1476000"/>
              <a:ext cx="240525" cy="461100"/>
            </a:xfrm>
            <a:custGeom>
              <a:rect b="b" l="l" r="r" t="t"/>
              <a:pathLst>
                <a:path extrusionOk="0" h="18444" w="9621">
                  <a:moveTo>
                    <a:pt x="0" y="1"/>
                  </a:moveTo>
                  <a:lnTo>
                    <a:pt x="0" y="18443"/>
                  </a:lnTo>
                  <a:lnTo>
                    <a:pt x="9621" y="18443"/>
                  </a:lnTo>
                  <a:lnTo>
                    <a:pt x="962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2047588" y="1476000"/>
              <a:ext cx="5048875" cy="1086475"/>
            </a:xfrm>
            <a:custGeom>
              <a:rect b="b" l="l" r="r" t="t"/>
              <a:pathLst>
                <a:path extrusionOk="0" h="43459" w="201955">
                  <a:moveTo>
                    <a:pt x="1" y="1"/>
                  </a:moveTo>
                  <a:lnTo>
                    <a:pt x="1" y="18443"/>
                  </a:lnTo>
                  <a:cubicBezTo>
                    <a:pt x="1" y="21801"/>
                    <a:pt x="715" y="25075"/>
                    <a:pt x="2013" y="28147"/>
                  </a:cubicBezTo>
                  <a:cubicBezTo>
                    <a:pt x="3906" y="32612"/>
                    <a:pt x="7061" y="36434"/>
                    <a:pt x="11073" y="39160"/>
                  </a:cubicBezTo>
                  <a:cubicBezTo>
                    <a:pt x="15205" y="41946"/>
                    <a:pt x="20051" y="43458"/>
                    <a:pt x="25051" y="43458"/>
                  </a:cubicBezTo>
                  <a:lnTo>
                    <a:pt x="25063" y="43458"/>
                  </a:lnTo>
                  <a:cubicBezTo>
                    <a:pt x="28433" y="43458"/>
                    <a:pt x="31695" y="42756"/>
                    <a:pt x="34779" y="41458"/>
                  </a:cubicBezTo>
                  <a:cubicBezTo>
                    <a:pt x="39232" y="39565"/>
                    <a:pt x="43030" y="36434"/>
                    <a:pt x="45744" y="32409"/>
                  </a:cubicBezTo>
                  <a:cubicBezTo>
                    <a:pt x="48531" y="28278"/>
                    <a:pt x="50007" y="23444"/>
                    <a:pt x="50007" y="18443"/>
                  </a:cubicBezTo>
                  <a:cubicBezTo>
                    <a:pt x="50007" y="16681"/>
                    <a:pt x="50352" y="14979"/>
                    <a:pt x="51031" y="13371"/>
                  </a:cubicBezTo>
                  <a:cubicBezTo>
                    <a:pt x="52019" y="11038"/>
                    <a:pt x="53650" y="9049"/>
                    <a:pt x="55758" y="7633"/>
                  </a:cubicBezTo>
                  <a:cubicBezTo>
                    <a:pt x="57913" y="6180"/>
                    <a:pt x="60437" y="5406"/>
                    <a:pt x="63044" y="5406"/>
                  </a:cubicBezTo>
                  <a:cubicBezTo>
                    <a:pt x="64806" y="5406"/>
                    <a:pt x="66509" y="5751"/>
                    <a:pt x="68116" y="6430"/>
                  </a:cubicBezTo>
                  <a:cubicBezTo>
                    <a:pt x="70450" y="7418"/>
                    <a:pt x="72426" y="9049"/>
                    <a:pt x="73855" y="11157"/>
                  </a:cubicBezTo>
                  <a:cubicBezTo>
                    <a:pt x="75308" y="13312"/>
                    <a:pt x="76070" y="15824"/>
                    <a:pt x="76082" y="18443"/>
                  </a:cubicBezTo>
                  <a:cubicBezTo>
                    <a:pt x="76082" y="21801"/>
                    <a:pt x="76736" y="25075"/>
                    <a:pt x="78034" y="28147"/>
                  </a:cubicBezTo>
                  <a:cubicBezTo>
                    <a:pt x="79927" y="32612"/>
                    <a:pt x="83047" y="36410"/>
                    <a:pt x="87071" y="39125"/>
                  </a:cubicBezTo>
                  <a:cubicBezTo>
                    <a:pt x="91191" y="41911"/>
                    <a:pt x="96013" y="43387"/>
                    <a:pt x="101013" y="43387"/>
                  </a:cubicBezTo>
                  <a:lnTo>
                    <a:pt x="101025" y="43387"/>
                  </a:lnTo>
                  <a:cubicBezTo>
                    <a:pt x="104395" y="43387"/>
                    <a:pt x="107657" y="42720"/>
                    <a:pt x="110741" y="41422"/>
                  </a:cubicBezTo>
                  <a:cubicBezTo>
                    <a:pt x="115194" y="39541"/>
                    <a:pt x="118992" y="36410"/>
                    <a:pt x="121706" y="32397"/>
                  </a:cubicBezTo>
                  <a:cubicBezTo>
                    <a:pt x="124492" y="28266"/>
                    <a:pt x="125969" y="23444"/>
                    <a:pt x="125969" y="18443"/>
                  </a:cubicBezTo>
                  <a:cubicBezTo>
                    <a:pt x="125969" y="16681"/>
                    <a:pt x="126314" y="14967"/>
                    <a:pt x="126993" y="13371"/>
                  </a:cubicBezTo>
                  <a:cubicBezTo>
                    <a:pt x="127981" y="11038"/>
                    <a:pt x="129612" y="9049"/>
                    <a:pt x="131720" y="7633"/>
                  </a:cubicBezTo>
                  <a:cubicBezTo>
                    <a:pt x="133875" y="6180"/>
                    <a:pt x="136399" y="5406"/>
                    <a:pt x="139006" y="5406"/>
                  </a:cubicBezTo>
                  <a:cubicBezTo>
                    <a:pt x="140768" y="5406"/>
                    <a:pt x="142471" y="5751"/>
                    <a:pt x="144078" y="6430"/>
                  </a:cubicBezTo>
                  <a:cubicBezTo>
                    <a:pt x="146412" y="7406"/>
                    <a:pt x="148388" y="9049"/>
                    <a:pt x="149817" y="11157"/>
                  </a:cubicBezTo>
                  <a:cubicBezTo>
                    <a:pt x="151270" y="13312"/>
                    <a:pt x="152032" y="15824"/>
                    <a:pt x="152043" y="18443"/>
                  </a:cubicBezTo>
                  <a:cubicBezTo>
                    <a:pt x="152043" y="21801"/>
                    <a:pt x="152698" y="25075"/>
                    <a:pt x="153996" y="28147"/>
                  </a:cubicBezTo>
                  <a:cubicBezTo>
                    <a:pt x="155889" y="32612"/>
                    <a:pt x="159009" y="36410"/>
                    <a:pt x="163033" y="39125"/>
                  </a:cubicBezTo>
                  <a:cubicBezTo>
                    <a:pt x="167153" y="41911"/>
                    <a:pt x="171975" y="43387"/>
                    <a:pt x="176975" y="43387"/>
                  </a:cubicBezTo>
                  <a:lnTo>
                    <a:pt x="176987" y="43387"/>
                  </a:lnTo>
                  <a:cubicBezTo>
                    <a:pt x="180357" y="43387"/>
                    <a:pt x="183619" y="42720"/>
                    <a:pt x="186703" y="41422"/>
                  </a:cubicBezTo>
                  <a:cubicBezTo>
                    <a:pt x="191156" y="39541"/>
                    <a:pt x="194966" y="36410"/>
                    <a:pt x="197680" y="32386"/>
                  </a:cubicBezTo>
                  <a:cubicBezTo>
                    <a:pt x="200466" y="28266"/>
                    <a:pt x="201954" y="23444"/>
                    <a:pt x="201954" y="18443"/>
                  </a:cubicBezTo>
                  <a:lnTo>
                    <a:pt x="201954" y="1"/>
                  </a:lnTo>
                  <a:lnTo>
                    <a:pt x="199430" y="1"/>
                  </a:lnTo>
                  <a:lnTo>
                    <a:pt x="199430" y="18443"/>
                  </a:lnTo>
                  <a:cubicBezTo>
                    <a:pt x="199430" y="22980"/>
                    <a:pt x="198192" y="27361"/>
                    <a:pt x="195656" y="31112"/>
                  </a:cubicBezTo>
                  <a:cubicBezTo>
                    <a:pt x="193191" y="34767"/>
                    <a:pt x="189798" y="37601"/>
                    <a:pt x="185750" y="39315"/>
                  </a:cubicBezTo>
                  <a:cubicBezTo>
                    <a:pt x="182952" y="40494"/>
                    <a:pt x="180023" y="41101"/>
                    <a:pt x="176963" y="41101"/>
                  </a:cubicBezTo>
                  <a:cubicBezTo>
                    <a:pt x="172427" y="41101"/>
                    <a:pt x="168057" y="39756"/>
                    <a:pt x="164307" y="37220"/>
                  </a:cubicBezTo>
                  <a:cubicBezTo>
                    <a:pt x="160652" y="34755"/>
                    <a:pt x="157818" y="31314"/>
                    <a:pt x="156104" y="27254"/>
                  </a:cubicBezTo>
                  <a:cubicBezTo>
                    <a:pt x="154925" y="24468"/>
                    <a:pt x="154329" y="21491"/>
                    <a:pt x="154329" y="18443"/>
                  </a:cubicBezTo>
                  <a:cubicBezTo>
                    <a:pt x="154329" y="15372"/>
                    <a:pt x="153425" y="12407"/>
                    <a:pt x="151710" y="9871"/>
                  </a:cubicBezTo>
                  <a:cubicBezTo>
                    <a:pt x="150043" y="7394"/>
                    <a:pt x="147710" y="5478"/>
                    <a:pt x="144971" y="4323"/>
                  </a:cubicBezTo>
                  <a:cubicBezTo>
                    <a:pt x="143078" y="3525"/>
                    <a:pt x="141078" y="3120"/>
                    <a:pt x="139006" y="3120"/>
                  </a:cubicBezTo>
                  <a:cubicBezTo>
                    <a:pt x="135934" y="3120"/>
                    <a:pt x="132970" y="4025"/>
                    <a:pt x="130434" y="5728"/>
                  </a:cubicBezTo>
                  <a:cubicBezTo>
                    <a:pt x="127957" y="7406"/>
                    <a:pt x="126040" y="9740"/>
                    <a:pt x="124885" y="12478"/>
                  </a:cubicBezTo>
                  <a:cubicBezTo>
                    <a:pt x="124088" y="14360"/>
                    <a:pt x="123683" y="16372"/>
                    <a:pt x="123683" y="18443"/>
                  </a:cubicBezTo>
                  <a:cubicBezTo>
                    <a:pt x="123683" y="22980"/>
                    <a:pt x="122337" y="27361"/>
                    <a:pt x="119801" y="31112"/>
                  </a:cubicBezTo>
                  <a:cubicBezTo>
                    <a:pt x="117337" y="34767"/>
                    <a:pt x="113896" y="37601"/>
                    <a:pt x="109848" y="39315"/>
                  </a:cubicBezTo>
                  <a:cubicBezTo>
                    <a:pt x="107050" y="40494"/>
                    <a:pt x="104085" y="41101"/>
                    <a:pt x="101025" y="41101"/>
                  </a:cubicBezTo>
                  <a:cubicBezTo>
                    <a:pt x="101025" y="41097"/>
                    <a:pt x="101024" y="41096"/>
                    <a:pt x="101022" y="41096"/>
                  </a:cubicBezTo>
                  <a:cubicBezTo>
                    <a:pt x="101019" y="41096"/>
                    <a:pt x="101013" y="41101"/>
                    <a:pt x="101013" y="41101"/>
                  </a:cubicBezTo>
                  <a:cubicBezTo>
                    <a:pt x="96477" y="41101"/>
                    <a:pt x="92096" y="39756"/>
                    <a:pt x="88357" y="37220"/>
                  </a:cubicBezTo>
                  <a:cubicBezTo>
                    <a:pt x="84702" y="34755"/>
                    <a:pt x="81868" y="31314"/>
                    <a:pt x="80154" y="27254"/>
                  </a:cubicBezTo>
                  <a:cubicBezTo>
                    <a:pt x="78963" y="24468"/>
                    <a:pt x="78368" y="21503"/>
                    <a:pt x="78368" y="18443"/>
                  </a:cubicBezTo>
                  <a:cubicBezTo>
                    <a:pt x="78368" y="15372"/>
                    <a:pt x="77463" y="12407"/>
                    <a:pt x="75748" y="9871"/>
                  </a:cubicBezTo>
                  <a:cubicBezTo>
                    <a:pt x="74081" y="7394"/>
                    <a:pt x="71748" y="5478"/>
                    <a:pt x="69009" y="4323"/>
                  </a:cubicBezTo>
                  <a:cubicBezTo>
                    <a:pt x="67116" y="3525"/>
                    <a:pt x="65116" y="3120"/>
                    <a:pt x="63044" y="3120"/>
                  </a:cubicBezTo>
                  <a:cubicBezTo>
                    <a:pt x="59972" y="3120"/>
                    <a:pt x="57008" y="4025"/>
                    <a:pt x="54472" y="5728"/>
                  </a:cubicBezTo>
                  <a:cubicBezTo>
                    <a:pt x="51995" y="7406"/>
                    <a:pt x="50078" y="9740"/>
                    <a:pt x="48923" y="12478"/>
                  </a:cubicBezTo>
                  <a:cubicBezTo>
                    <a:pt x="48126" y="14360"/>
                    <a:pt x="47721" y="16372"/>
                    <a:pt x="47721" y="18443"/>
                  </a:cubicBezTo>
                  <a:cubicBezTo>
                    <a:pt x="47721" y="22980"/>
                    <a:pt x="46376" y="27361"/>
                    <a:pt x="43839" y="31112"/>
                  </a:cubicBezTo>
                  <a:cubicBezTo>
                    <a:pt x="41375" y="34767"/>
                    <a:pt x="37934" y="37601"/>
                    <a:pt x="33886" y="39315"/>
                  </a:cubicBezTo>
                  <a:cubicBezTo>
                    <a:pt x="31088" y="40494"/>
                    <a:pt x="28123" y="41101"/>
                    <a:pt x="25063" y="41101"/>
                  </a:cubicBezTo>
                  <a:lnTo>
                    <a:pt x="25051" y="41101"/>
                  </a:lnTo>
                  <a:cubicBezTo>
                    <a:pt x="20515" y="41101"/>
                    <a:pt x="16134" y="39756"/>
                    <a:pt x="12395" y="37220"/>
                  </a:cubicBezTo>
                  <a:cubicBezTo>
                    <a:pt x="8740" y="34755"/>
                    <a:pt x="5882" y="31314"/>
                    <a:pt x="4168" y="27254"/>
                  </a:cubicBezTo>
                  <a:cubicBezTo>
                    <a:pt x="2989" y="24468"/>
                    <a:pt x="2382" y="21491"/>
                    <a:pt x="2382" y="18443"/>
                  </a:cubicBezTo>
                  <a:lnTo>
                    <a:pt x="238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2289288" y="1313175"/>
              <a:ext cx="4565475" cy="1007000"/>
            </a:xfrm>
            <a:custGeom>
              <a:rect b="b" l="l" r="r" t="t"/>
              <a:pathLst>
                <a:path extrusionOk="0" h="40280" w="182619">
                  <a:moveTo>
                    <a:pt x="53364" y="1"/>
                  </a:moveTo>
                  <a:cubicBezTo>
                    <a:pt x="50007" y="1"/>
                    <a:pt x="46744" y="668"/>
                    <a:pt x="43661" y="1965"/>
                  </a:cubicBezTo>
                  <a:cubicBezTo>
                    <a:pt x="39208" y="3859"/>
                    <a:pt x="35410" y="6978"/>
                    <a:pt x="32695" y="11002"/>
                  </a:cubicBezTo>
                  <a:cubicBezTo>
                    <a:pt x="29897" y="15122"/>
                    <a:pt x="28421" y="19956"/>
                    <a:pt x="28433" y="24956"/>
                  </a:cubicBezTo>
                  <a:cubicBezTo>
                    <a:pt x="28433" y="26719"/>
                    <a:pt x="28087" y="28421"/>
                    <a:pt x="27409" y="30028"/>
                  </a:cubicBezTo>
                  <a:cubicBezTo>
                    <a:pt x="26421" y="32362"/>
                    <a:pt x="24789" y="34339"/>
                    <a:pt x="22682" y="35767"/>
                  </a:cubicBezTo>
                  <a:cubicBezTo>
                    <a:pt x="20527" y="37220"/>
                    <a:pt x="18003" y="37982"/>
                    <a:pt x="15395" y="37982"/>
                  </a:cubicBezTo>
                  <a:cubicBezTo>
                    <a:pt x="13633" y="37982"/>
                    <a:pt x="11931" y="37648"/>
                    <a:pt x="10323" y="36970"/>
                  </a:cubicBezTo>
                  <a:cubicBezTo>
                    <a:pt x="7990" y="35982"/>
                    <a:pt x="6013" y="34350"/>
                    <a:pt x="4596" y="32231"/>
                  </a:cubicBezTo>
                  <a:cubicBezTo>
                    <a:pt x="3144" y="30076"/>
                    <a:pt x="2382" y="27564"/>
                    <a:pt x="2382" y="24956"/>
                  </a:cubicBezTo>
                  <a:lnTo>
                    <a:pt x="2382" y="6514"/>
                  </a:lnTo>
                  <a:lnTo>
                    <a:pt x="1" y="6514"/>
                  </a:lnTo>
                  <a:lnTo>
                    <a:pt x="1" y="24956"/>
                  </a:lnTo>
                  <a:cubicBezTo>
                    <a:pt x="1" y="28016"/>
                    <a:pt x="941" y="30981"/>
                    <a:pt x="2644" y="33517"/>
                  </a:cubicBezTo>
                  <a:cubicBezTo>
                    <a:pt x="4323" y="35993"/>
                    <a:pt x="6692" y="37922"/>
                    <a:pt x="9430" y="39077"/>
                  </a:cubicBezTo>
                  <a:cubicBezTo>
                    <a:pt x="11311" y="39875"/>
                    <a:pt x="13324" y="40280"/>
                    <a:pt x="15395" y="40280"/>
                  </a:cubicBezTo>
                  <a:cubicBezTo>
                    <a:pt x="18467" y="40280"/>
                    <a:pt x="21420" y="39375"/>
                    <a:pt x="23956" y="37660"/>
                  </a:cubicBezTo>
                  <a:cubicBezTo>
                    <a:pt x="26432" y="35993"/>
                    <a:pt x="28361" y="33660"/>
                    <a:pt x="29516" y="30921"/>
                  </a:cubicBezTo>
                  <a:cubicBezTo>
                    <a:pt x="30314" y="29028"/>
                    <a:pt x="30719" y="27028"/>
                    <a:pt x="30719" y="24956"/>
                  </a:cubicBezTo>
                  <a:cubicBezTo>
                    <a:pt x="30719" y="20408"/>
                    <a:pt x="32052" y="16027"/>
                    <a:pt x="34588" y="12288"/>
                  </a:cubicBezTo>
                  <a:cubicBezTo>
                    <a:pt x="37053" y="8633"/>
                    <a:pt x="40506" y="5787"/>
                    <a:pt x="44554" y="4073"/>
                  </a:cubicBezTo>
                  <a:cubicBezTo>
                    <a:pt x="47352" y="2894"/>
                    <a:pt x="50316" y="2299"/>
                    <a:pt x="53364" y="2299"/>
                  </a:cubicBezTo>
                  <a:lnTo>
                    <a:pt x="53388" y="2299"/>
                  </a:lnTo>
                  <a:cubicBezTo>
                    <a:pt x="57924" y="2299"/>
                    <a:pt x="62294" y="3632"/>
                    <a:pt x="66045" y="6168"/>
                  </a:cubicBezTo>
                  <a:cubicBezTo>
                    <a:pt x="69700" y="8633"/>
                    <a:pt x="72533" y="12086"/>
                    <a:pt x="74248" y="16134"/>
                  </a:cubicBezTo>
                  <a:cubicBezTo>
                    <a:pt x="75427" y="18932"/>
                    <a:pt x="76034" y="21896"/>
                    <a:pt x="76034" y="24956"/>
                  </a:cubicBezTo>
                  <a:cubicBezTo>
                    <a:pt x="76034" y="28016"/>
                    <a:pt x="76939" y="30981"/>
                    <a:pt x="78641" y="33517"/>
                  </a:cubicBezTo>
                  <a:cubicBezTo>
                    <a:pt x="80320" y="35993"/>
                    <a:pt x="82654" y="37922"/>
                    <a:pt x="85392" y="39077"/>
                  </a:cubicBezTo>
                  <a:cubicBezTo>
                    <a:pt x="87285" y="39875"/>
                    <a:pt x="89286" y="40280"/>
                    <a:pt x="91357" y="40280"/>
                  </a:cubicBezTo>
                  <a:cubicBezTo>
                    <a:pt x="94429" y="40280"/>
                    <a:pt x="97382" y="39375"/>
                    <a:pt x="99918" y="37660"/>
                  </a:cubicBezTo>
                  <a:cubicBezTo>
                    <a:pt x="102394" y="35993"/>
                    <a:pt x="104323" y="33660"/>
                    <a:pt x="105478" y="30921"/>
                  </a:cubicBezTo>
                  <a:cubicBezTo>
                    <a:pt x="106276" y="29028"/>
                    <a:pt x="106681" y="27028"/>
                    <a:pt x="106681" y="24956"/>
                  </a:cubicBezTo>
                  <a:cubicBezTo>
                    <a:pt x="106681" y="20408"/>
                    <a:pt x="108014" y="16027"/>
                    <a:pt x="110550" y="12288"/>
                  </a:cubicBezTo>
                  <a:cubicBezTo>
                    <a:pt x="113015" y="8633"/>
                    <a:pt x="116467" y="5787"/>
                    <a:pt x="120516" y="4073"/>
                  </a:cubicBezTo>
                  <a:cubicBezTo>
                    <a:pt x="123314" y="2894"/>
                    <a:pt x="126278" y="2299"/>
                    <a:pt x="129326" y="2299"/>
                  </a:cubicBezTo>
                  <a:lnTo>
                    <a:pt x="129350" y="2299"/>
                  </a:lnTo>
                  <a:cubicBezTo>
                    <a:pt x="133886" y="2299"/>
                    <a:pt x="138256" y="3632"/>
                    <a:pt x="142006" y="6168"/>
                  </a:cubicBezTo>
                  <a:cubicBezTo>
                    <a:pt x="145662" y="8633"/>
                    <a:pt x="148495" y="12086"/>
                    <a:pt x="150210" y="16134"/>
                  </a:cubicBezTo>
                  <a:cubicBezTo>
                    <a:pt x="151389" y="18932"/>
                    <a:pt x="151996" y="21896"/>
                    <a:pt x="151996" y="24956"/>
                  </a:cubicBezTo>
                  <a:cubicBezTo>
                    <a:pt x="151996" y="28016"/>
                    <a:pt x="152901" y="30981"/>
                    <a:pt x="154603" y="33517"/>
                  </a:cubicBezTo>
                  <a:cubicBezTo>
                    <a:pt x="156282" y="35993"/>
                    <a:pt x="158616" y="37922"/>
                    <a:pt x="161354" y="39077"/>
                  </a:cubicBezTo>
                  <a:cubicBezTo>
                    <a:pt x="163235" y="39875"/>
                    <a:pt x="165247" y="40280"/>
                    <a:pt x="167319" y="40280"/>
                  </a:cubicBezTo>
                  <a:cubicBezTo>
                    <a:pt x="170391" y="40280"/>
                    <a:pt x="173344" y="39375"/>
                    <a:pt x="175880" y="37660"/>
                  </a:cubicBezTo>
                  <a:cubicBezTo>
                    <a:pt x="178356" y="35993"/>
                    <a:pt x="180261" y="33660"/>
                    <a:pt x="181428" y="30910"/>
                  </a:cubicBezTo>
                  <a:cubicBezTo>
                    <a:pt x="182226" y="29028"/>
                    <a:pt x="182619" y="27016"/>
                    <a:pt x="182619" y="24956"/>
                  </a:cubicBezTo>
                  <a:lnTo>
                    <a:pt x="182619" y="6514"/>
                  </a:lnTo>
                  <a:lnTo>
                    <a:pt x="180237" y="6514"/>
                  </a:lnTo>
                  <a:lnTo>
                    <a:pt x="180237" y="24956"/>
                  </a:lnTo>
                  <a:cubicBezTo>
                    <a:pt x="180237" y="26719"/>
                    <a:pt x="179952" y="28421"/>
                    <a:pt x="179273" y="30028"/>
                  </a:cubicBezTo>
                  <a:cubicBezTo>
                    <a:pt x="178285" y="32350"/>
                    <a:pt x="176677" y="34339"/>
                    <a:pt x="174570" y="35767"/>
                  </a:cubicBezTo>
                  <a:cubicBezTo>
                    <a:pt x="172415" y="37220"/>
                    <a:pt x="169915" y="37982"/>
                    <a:pt x="167307" y="37982"/>
                  </a:cubicBezTo>
                  <a:cubicBezTo>
                    <a:pt x="165545" y="37982"/>
                    <a:pt x="163842" y="37648"/>
                    <a:pt x="162235" y="36970"/>
                  </a:cubicBezTo>
                  <a:cubicBezTo>
                    <a:pt x="159901" y="35982"/>
                    <a:pt x="157925" y="34350"/>
                    <a:pt x="156496" y="32231"/>
                  </a:cubicBezTo>
                  <a:cubicBezTo>
                    <a:pt x="155044" y="30088"/>
                    <a:pt x="154282" y="27564"/>
                    <a:pt x="154282" y="24956"/>
                  </a:cubicBezTo>
                  <a:cubicBezTo>
                    <a:pt x="154282" y="21587"/>
                    <a:pt x="153627" y="18325"/>
                    <a:pt x="152317" y="15241"/>
                  </a:cubicBezTo>
                  <a:cubicBezTo>
                    <a:pt x="150436" y="10776"/>
                    <a:pt x="147305" y="6990"/>
                    <a:pt x="143292" y="4275"/>
                  </a:cubicBezTo>
                  <a:cubicBezTo>
                    <a:pt x="139161" y="1477"/>
                    <a:pt x="134339" y="1"/>
                    <a:pt x="129350" y="1"/>
                  </a:cubicBezTo>
                  <a:lnTo>
                    <a:pt x="129326" y="1"/>
                  </a:lnTo>
                  <a:cubicBezTo>
                    <a:pt x="125969" y="1"/>
                    <a:pt x="122706" y="668"/>
                    <a:pt x="119623" y="1965"/>
                  </a:cubicBezTo>
                  <a:cubicBezTo>
                    <a:pt x="115170" y="3859"/>
                    <a:pt x="111372" y="6978"/>
                    <a:pt x="108657" y="11002"/>
                  </a:cubicBezTo>
                  <a:cubicBezTo>
                    <a:pt x="105859" y="15122"/>
                    <a:pt x="104383" y="19956"/>
                    <a:pt x="104395" y="24956"/>
                  </a:cubicBezTo>
                  <a:cubicBezTo>
                    <a:pt x="104395" y="26719"/>
                    <a:pt x="104049" y="28421"/>
                    <a:pt x="103371" y="30028"/>
                  </a:cubicBezTo>
                  <a:cubicBezTo>
                    <a:pt x="102382" y="32362"/>
                    <a:pt x="100751" y="34339"/>
                    <a:pt x="98644" y="35767"/>
                  </a:cubicBezTo>
                  <a:cubicBezTo>
                    <a:pt x="96489" y="37220"/>
                    <a:pt x="93965" y="37982"/>
                    <a:pt x="91357" y="37982"/>
                  </a:cubicBezTo>
                  <a:cubicBezTo>
                    <a:pt x="89595" y="37982"/>
                    <a:pt x="87892" y="37648"/>
                    <a:pt x="86285" y="36970"/>
                  </a:cubicBezTo>
                  <a:cubicBezTo>
                    <a:pt x="83952" y="35982"/>
                    <a:pt x="81963" y="34350"/>
                    <a:pt x="80546" y="32231"/>
                  </a:cubicBezTo>
                  <a:cubicBezTo>
                    <a:pt x="79094" y="30088"/>
                    <a:pt x="78320" y="27564"/>
                    <a:pt x="78320" y="24956"/>
                  </a:cubicBezTo>
                  <a:cubicBezTo>
                    <a:pt x="78320" y="21587"/>
                    <a:pt x="77665" y="18325"/>
                    <a:pt x="76355" y="15241"/>
                  </a:cubicBezTo>
                  <a:cubicBezTo>
                    <a:pt x="74474" y="10776"/>
                    <a:pt x="71343" y="6990"/>
                    <a:pt x="67330" y="4275"/>
                  </a:cubicBezTo>
                  <a:cubicBezTo>
                    <a:pt x="63199" y="1477"/>
                    <a:pt x="58377" y="1"/>
                    <a:pt x="53388"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2050863" y="1394150"/>
              <a:ext cx="296500" cy="54800"/>
            </a:xfrm>
            <a:custGeom>
              <a:rect b="b" l="l" r="r" t="t"/>
              <a:pathLst>
                <a:path extrusionOk="0" h="2192" w="11860">
                  <a:moveTo>
                    <a:pt x="1" y="0"/>
                  </a:moveTo>
                  <a:lnTo>
                    <a:pt x="1"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2050863" y="1308425"/>
              <a:ext cx="296500" cy="54800"/>
            </a:xfrm>
            <a:custGeom>
              <a:rect b="b" l="l" r="r" t="t"/>
              <a:pathLst>
                <a:path extrusionOk="0" h="2192" w="11860">
                  <a:moveTo>
                    <a:pt x="1" y="0"/>
                  </a:moveTo>
                  <a:lnTo>
                    <a:pt x="1"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6798788" y="1394150"/>
              <a:ext cx="296475" cy="54800"/>
            </a:xfrm>
            <a:custGeom>
              <a:rect b="b" l="l" r="r" t="t"/>
              <a:pathLst>
                <a:path extrusionOk="0" h="2192" w="11859">
                  <a:moveTo>
                    <a:pt x="0" y="0"/>
                  </a:moveTo>
                  <a:lnTo>
                    <a:pt x="0"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6798788" y="1308425"/>
              <a:ext cx="296475" cy="54800"/>
            </a:xfrm>
            <a:custGeom>
              <a:rect b="b" l="l" r="r" t="t"/>
              <a:pathLst>
                <a:path extrusionOk="0" h="2192" w="11859">
                  <a:moveTo>
                    <a:pt x="0" y="0"/>
                  </a:moveTo>
                  <a:lnTo>
                    <a:pt x="0"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2"/>
          <p:cNvGrpSpPr/>
          <p:nvPr/>
        </p:nvGrpSpPr>
        <p:grpSpPr>
          <a:xfrm>
            <a:off x="1991114" y="1875450"/>
            <a:ext cx="1361400" cy="2700825"/>
            <a:chOff x="1991114" y="1723050"/>
            <a:chExt cx="1361400" cy="2700825"/>
          </a:xfrm>
        </p:grpSpPr>
        <p:sp>
          <p:nvSpPr>
            <p:cNvPr id="430" name="Google Shape;430;p22"/>
            <p:cNvSpPr/>
            <p:nvPr/>
          </p:nvSpPr>
          <p:spPr>
            <a:xfrm>
              <a:off x="2634863" y="2121325"/>
              <a:ext cx="80400" cy="617350"/>
            </a:xfrm>
            <a:custGeom>
              <a:rect b="b" l="l" r="r" t="t"/>
              <a:pathLst>
                <a:path extrusionOk="0" h="24694" w="3216">
                  <a:moveTo>
                    <a:pt x="1" y="0"/>
                  </a:moveTo>
                  <a:lnTo>
                    <a:pt x="1" y="24694"/>
                  </a:lnTo>
                  <a:lnTo>
                    <a:pt x="3215" y="24694"/>
                  </a:lnTo>
                  <a:lnTo>
                    <a:pt x="3215"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2461038" y="1723050"/>
              <a:ext cx="428050" cy="427775"/>
            </a:xfrm>
            <a:custGeom>
              <a:rect b="b" l="l" r="r" t="t"/>
              <a:pathLst>
                <a:path extrusionOk="0" h="17111" w="17122">
                  <a:moveTo>
                    <a:pt x="8561" y="1"/>
                  </a:moveTo>
                  <a:cubicBezTo>
                    <a:pt x="3834" y="1"/>
                    <a:pt x="0" y="3835"/>
                    <a:pt x="0" y="8561"/>
                  </a:cubicBezTo>
                  <a:cubicBezTo>
                    <a:pt x="0" y="13288"/>
                    <a:pt x="3834" y="17110"/>
                    <a:pt x="8561" y="17110"/>
                  </a:cubicBezTo>
                  <a:cubicBezTo>
                    <a:pt x="13288" y="17110"/>
                    <a:pt x="17122" y="13288"/>
                    <a:pt x="17122" y="8561"/>
                  </a:cubicBezTo>
                  <a:cubicBezTo>
                    <a:pt x="17122" y="3835"/>
                    <a:pt x="13288" y="1"/>
                    <a:pt x="8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2"/>
            <p:cNvGrpSpPr/>
            <p:nvPr/>
          </p:nvGrpSpPr>
          <p:grpSpPr>
            <a:xfrm>
              <a:off x="2560463" y="4048800"/>
              <a:ext cx="229200" cy="375075"/>
              <a:chOff x="2560463" y="4048800"/>
              <a:chExt cx="229200" cy="375075"/>
            </a:xfrm>
          </p:grpSpPr>
          <p:sp>
            <p:nvSpPr>
              <p:cNvPr id="433" name="Google Shape;433;p22"/>
              <p:cNvSpPr/>
              <p:nvPr/>
            </p:nvSpPr>
            <p:spPr>
              <a:xfrm>
                <a:off x="2560463" y="4048800"/>
                <a:ext cx="229200" cy="375075"/>
              </a:xfrm>
              <a:custGeom>
                <a:rect b="b" l="l" r="r" t="t"/>
                <a:pathLst>
                  <a:path extrusionOk="0" h="15003" w="9168">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2625338" y="4115200"/>
                <a:ext cx="99450" cy="99425"/>
              </a:xfrm>
              <a:custGeom>
                <a:rect b="b" l="l" r="r" t="t"/>
                <a:pathLst>
                  <a:path extrusionOk="0" h="3977" w="3978">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2"/>
            <p:cNvSpPr txBox="1"/>
            <p:nvPr/>
          </p:nvSpPr>
          <p:spPr>
            <a:xfrm>
              <a:off x="1991114" y="3225878"/>
              <a:ext cx="13614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1329 under 1 minute  not removed</a:t>
              </a:r>
              <a:endParaRPr sz="1200">
                <a:solidFill>
                  <a:srgbClr val="434343"/>
                </a:solidFill>
                <a:latin typeface="Roboto"/>
                <a:ea typeface="Roboto"/>
                <a:cs typeface="Roboto"/>
                <a:sym typeface="Roboto"/>
              </a:endParaRPr>
            </a:p>
            <a:p>
              <a:pPr indent="0" lvl="0" marL="0" rtl="0" algn="ctr">
                <a:spcBef>
                  <a:spcPts val="0"/>
                </a:spcBef>
                <a:spcAft>
                  <a:spcPts val="0"/>
                </a:spcAft>
                <a:buNone/>
              </a:pPr>
              <a:r>
                <a:t/>
              </a:r>
              <a:endParaRPr sz="1200">
                <a:solidFill>
                  <a:srgbClr val="434343"/>
                </a:solidFill>
                <a:latin typeface="Roboto"/>
                <a:ea typeface="Roboto"/>
                <a:cs typeface="Roboto"/>
                <a:sym typeface="Roboto"/>
              </a:endParaRPr>
            </a:p>
          </p:txBody>
        </p:sp>
        <p:sp>
          <p:nvSpPr>
            <p:cNvPr id="436" name="Google Shape;436;p22"/>
            <p:cNvSpPr txBox="1"/>
            <p:nvPr/>
          </p:nvSpPr>
          <p:spPr>
            <a:xfrm>
              <a:off x="1991114" y="2938450"/>
              <a:ext cx="1361400" cy="29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Lyft</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37" name="Google Shape;437;p22"/>
          <p:cNvGrpSpPr/>
          <p:nvPr/>
        </p:nvGrpSpPr>
        <p:grpSpPr>
          <a:xfrm>
            <a:off x="3892526" y="1875450"/>
            <a:ext cx="1361400" cy="2700825"/>
            <a:chOff x="3892526" y="1723050"/>
            <a:chExt cx="1361400" cy="2700825"/>
          </a:xfrm>
        </p:grpSpPr>
        <p:sp>
          <p:nvSpPr>
            <p:cNvPr id="438" name="Google Shape;438;p22"/>
            <p:cNvSpPr/>
            <p:nvPr/>
          </p:nvSpPr>
          <p:spPr>
            <a:xfrm>
              <a:off x="4533013" y="2087100"/>
              <a:ext cx="80100" cy="651575"/>
            </a:xfrm>
            <a:custGeom>
              <a:rect b="b" l="l" r="r" t="t"/>
              <a:pathLst>
                <a:path extrusionOk="0" h="26063" w="3204">
                  <a:moveTo>
                    <a:pt x="1" y="0"/>
                  </a:moveTo>
                  <a:lnTo>
                    <a:pt x="1" y="26063"/>
                  </a:lnTo>
                  <a:lnTo>
                    <a:pt x="3204" y="26063"/>
                  </a:lnTo>
                  <a:lnTo>
                    <a:pt x="320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4359188" y="1723050"/>
              <a:ext cx="427750" cy="427775"/>
            </a:xfrm>
            <a:custGeom>
              <a:rect b="b" l="l" r="r" t="t"/>
              <a:pathLst>
                <a:path extrusionOk="0" h="17111" w="17110">
                  <a:moveTo>
                    <a:pt x="8561" y="1"/>
                  </a:moveTo>
                  <a:cubicBezTo>
                    <a:pt x="3834" y="1"/>
                    <a:pt x="1" y="3835"/>
                    <a:pt x="1" y="8561"/>
                  </a:cubicBezTo>
                  <a:cubicBezTo>
                    <a:pt x="1" y="13288"/>
                    <a:pt x="3834" y="17110"/>
                    <a:pt x="8561" y="17110"/>
                  </a:cubicBezTo>
                  <a:cubicBezTo>
                    <a:pt x="13288" y="17110"/>
                    <a:pt x="17110" y="13288"/>
                    <a:pt x="17110" y="8561"/>
                  </a:cubicBezTo>
                  <a:cubicBezTo>
                    <a:pt x="17110" y="3835"/>
                    <a:pt x="13288" y="1"/>
                    <a:pt x="8561"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2"/>
            <p:cNvGrpSpPr/>
            <p:nvPr/>
          </p:nvGrpSpPr>
          <p:grpSpPr>
            <a:xfrm>
              <a:off x="4458613" y="4048800"/>
              <a:ext cx="229225" cy="375075"/>
              <a:chOff x="4458613" y="4048800"/>
              <a:chExt cx="229225" cy="375075"/>
            </a:xfrm>
          </p:grpSpPr>
          <p:sp>
            <p:nvSpPr>
              <p:cNvPr id="441" name="Google Shape;441;p22"/>
              <p:cNvSpPr/>
              <p:nvPr/>
            </p:nvSpPr>
            <p:spPr>
              <a:xfrm>
                <a:off x="4458613" y="4048800"/>
                <a:ext cx="229225" cy="375075"/>
              </a:xfrm>
              <a:custGeom>
                <a:rect b="b" l="l" r="r" t="t"/>
                <a:pathLst>
                  <a:path extrusionOk="0" h="15003" w="9169">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523488" y="4115200"/>
                <a:ext cx="99450" cy="99425"/>
              </a:xfrm>
              <a:custGeom>
                <a:rect b="b" l="l" r="r" t="t"/>
                <a:pathLst>
                  <a:path extrusionOk="0" h="3977" w="3978">
                    <a:moveTo>
                      <a:pt x="1989" y="0"/>
                    </a:moveTo>
                    <a:cubicBezTo>
                      <a:pt x="894" y="0"/>
                      <a:pt x="1" y="893"/>
                      <a:pt x="1" y="1988"/>
                    </a:cubicBezTo>
                    <a:cubicBezTo>
                      <a:pt x="1" y="3084"/>
                      <a:pt x="894" y="3977"/>
                      <a:pt x="1989" y="3977"/>
                    </a:cubicBezTo>
                    <a:cubicBezTo>
                      <a:pt x="3085" y="3977"/>
                      <a:pt x="3978" y="3084"/>
                      <a:pt x="3978" y="1988"/>
                    </a:cubicBezTo>
                    <a:cubicBezTo>
                      <a:pt x="3978" y="893"/>
                      <a:pt x="3085"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2"/>
            <p:cNvSpPr txBox="1"/>
            <p:nvPr/>
          </p:nvSpPr>
          <p:spPr>
            <a:xfrm>
              <a:off x="3892526" y="3225878"/>
              <a:ext cx="13614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1229 trips under 1 minute not removed</a:t>
              </a:r>
              <a:endParaRPr sz="1200">
                <a:solidFill>
                  <a:srgbClr val="434343"/>
                </a:solidFill>
                <a:latin typeface="Roboto"/>
                <a:ea typeface="Roboto"/>
                <a:cs typeface="Roboto"/>
                <a:sym typeface="Roboto"/>
              </a:endParaRPr>
            </a:p>
          </p:txBody>
        </p:sp>
        <p:sp>
          <p:nvSpPr>
            <p:cNvPr id="444" name="Google Shape;444;p22"/>
            <p:cNvSpPr txBox="1"/>
            <p:nvPr/>
          </p:nvSpPr>
          <p:spPr>
            <a:xfrm>
              <a:off x="3892526" y="2938450"/>
              <a:ext cx="1361400" cy="299100"/>
            </a:xfrm>
            <a:prstGeom prst="rect">
              <a:avLst/>
            </a:pr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Bird</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45" name="Google Shape;445;p22"/>
          <p:cNvGrpSpPr/>
          <p:nvPr/>
        </p:nvGrpSpPr>
        <p:grpSpPr>
          <a:xfrm>
            <a:off x="5793926" y="1875450"/>
            <a:ext cx="1361400" cy="2700825"/>
            <a:chOff x="5793926" y="1723050"/>
            <a:chExt cx="1361400" cy="2700825"/>
          </a:xfrm>
        </p:grpSpPr>
        <p:sp>
          <p:nvSpPr>
            <p:cNvPr id="446" name="Google Shape;446;p22"/>
            <p:cNvSpPr/>
            <p:nvPr/>
          </p:nvSpPr>
          <p:spPr>
            <a:xfrm>
              <a:off x="6432063" y="2087100"/>
              <a:ext cx="80100" cy="651575"/>
            </a:xfrm>
            <a:custGeom>
              <a:rect b="b" l="l" r="r" t="t"/>
              <a:pathLst>
                <a:path extrusionOk="0" h="26063" w="3204">
                  <a:moveTo>
                    <a:pt x="1" y="0"/>
                  </a:moveTo>
                  <a:lnTo>
                    <a:pt x="1" y="26063"/>
                  </a:lnTo>
                  <a:lnTo>
                    <a:pt x="3204" y="26063"/>
                  </a:lnTo>
                  <a:lnTo>
                    <a:pt x="320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6258238" y="1723050"/>
              <a:ext cx="427750" cy="427775"/>
            </a:xfrm>
            <a:custGeom>
              <a:rect b="b" l="l" r="r" t="t"/>
              <a:pathLst>
                <a:path extrusionOk="0" h="17111" w="17110">
                  <a:moveTo>
                    <a:pt x="8561" y="1"/>
                  </a:moveTo>
                  <a:cubicBezTo>
                    <a:pt x="3834" y="1"/>
                    <a:pt x="0" y="3835"/>
                    <a:pt x="0" y="8561"/>
                  </a:cubicBezTo>
                  <a:cubicBezTo>
                    <a:pt x="0" y="13288"/>
                    <a:pt x="3834" y="17110"/>
                    <a:pt x="8561" y="17110"/>
                  </a:cubicBezTo>
                  <a:cubicBezTo>
                    <a:pt x="13288" y="17110"/>
                    <a:pt x="17110" y="13288"/>
                    <a:pt x="17110" y="8561"/>
                  </a:cubicBezTo>
                  <a:cubicBezTo>
                    <a:pt x="17110" y="3835"/>
                    <a:pt x="13288" y="1"/>
                    <a:pt x="8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2"/>
            <p:cNvGrpSpPr/>
            <p:nvPr/>
          </p:nvGrpSpPr>
          <p:grpSpPr>
            <a:xfrm>
              <a:off x="6357663" y="4048800"/>
              <a:ext cx="229200" cy="375075"/>
              <a:chOff x="6357663" y="4048800"/>
              <a:chExt cx="229200" cy="375075"/>
            </a:xfrm>
          </p:grpSpPr>
          <p:sp>
            <p:nvSpPr>
              <p:cNvPr id="449" name="Google Shape;449;p22"/>
              <p:cNvSpPr/>
              <p:nvPr/>
            </p:nvSpPr>
            <p:spPr>
              <a:xfrm>
                <a:off x="6357663" y="4048800"/>
                <a:ext cx="229200" cy="375075"/>
              </a:xfrm>
              <a:custGeom>
                <a:rect b="b" l="l" r="r" t="t"/>
                <a:pathLst>
                  <a:path extrusionOk="0" h="15003" w="9168">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422538" y="4115200"/>
                <a:ext cx="99450" cy="99425"/>
              </a:xfrm>
              <a:custGeom>
                <a:rect b="b" l="l" r="r" t="t"/>
                <a:pathLst>
                  <a:path extrusionOk="0" h="3977" w="3978">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22"/>
            <p:cNvSpPr txBox="1"/>
            <p:nvPr/>
          </p:nvSpPr>
          <p:spPr>
            <a:xfrm>
              <a:off x="5793926" y="3225878"/>
              <a:ext cx="13614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Roboto"/>
                  <a:ea typeface="Roboto"/>
                  <a:cs typeface="Roboto"/>
                  <a:sym typeface="Roboto"/>
                </a:rPr>
                <a:t>383 under 1 minute not removed</a:t>
              </a:r>
              <a:endParaRPr sz="1200">
                <a:solidFill>
                  <a:srgbClr val="434343"/>
                </a:solidFill>
                <a:latin typeface="Roboto"/>
                <a:ea typeface="Roboto"/>
                <a:cs typeface="Roboto"/>
                <a:sym typeface="Roboto"/>
              </a:endParaRPr>
            </a:p>
          </p:txBody>
        </p:sp>
        <p:sp>
          <p:nvSpPr>
            <p:cNvPr id="452" name="Google Shape;452;p22"/>
            <p:cNvSpPr txBox="1"/>
            <p:nvPr/>
          </p:nvSpPr>
          <p:spPr>
            <a:xfrm>
              <a:off x="5793926" y="2938450"/>
              <a:ext cx="1361400" cy="299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Lime</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pSp>
        <p:nvGrpSpPr>
          <p:cNvPr id="457" name="Google Shape;457;p23"/>
          <p:cNvGrpSpPr/>
          <p:nvPr/>
        </p:nvGrpSpPr>
        <p:grpSpPr>
          <a:xfrm>
            <a:off x="792825" y="1711588"/>
            <a:ext cx="7554775" cy="2046875"/>
            <a:chOff x="792825" y="1711588"/>
            <a:chExt cx="7554775" cy="2046875"/>
          </a:xfrm>
        </p:grpSpPr>
        <p:sp>
          <p:nvSpPr>
            <p:cNvPr id="458" name="Google Shape;458;p23"/>
            <p:cNvSpPr/>
            <p:nvPr/>
          </p:nvSpPr>
          <p:spPr>
            <a:xfrm>
              <a:off x="998313" y="1801050"/>
              <a:ext cx="7143775" cy="1882675"/>
            </a:xfrm>
            <a:custGeom>
              <a:rect b="b" l="l" r="r" t="t"/>
              <a:pathLst>
                <a:path extrusionOk="0" h="75307" w="285751">
                  <a:moveTo>
                    <a:pt x="1" y="0"/>
                  </a:moveTo>
                  <a:lnTo>
                    <a:pt x="1" y="15038"/>
                  </a:lnTo>
                  <a:lnTo>
                    <a:pt x="84071" y="15038"/>
                  </a:lnTo>
                  <a:lnTo>
                    <a:pt x="74189" y="34814"/>
                  </a:lnTo>
                  <a:cubicBezTo>
                    <a:pt x="73022" y="37148"/>
                    <a:pt x="73153" y="39910"/>
                    <a:pt x="74522" y="42124"/>
                  </a:cubicBezTo>
                  <a:cubicBezTo>
                    <a:pt x="75891" y="44339"/>
                    <a:pt x="78308" y="45696"/>
                    <a:pt x="80916" y="45696"/>
                  </a:cubicBezTo>
                  <a:lnTo>
                    <a:pt x="135161" y="45696"/>
                  </a:lnTo>
                  <a:cubicBezTo>
                    <a:pt x="138863" y="45696"/>
                    <a:pt x="142019" y="42993"/>
                    <a:pt x="142590" y="39326"/>
                  </a:cubicBezTo>
                  <a:lnTo>
                    <a:pt x="143864" y="31111"/>
                  </a:lnTo>
                  <a:lnTo>
                    <a:pt x="170260" y="31111"/>
                  </a:lnTo>
                  <a:lnTo>
                    <a:pt x="172558" y="40041"/>
                  </a:lnTo>
                  <a:cubicBezTo>
                    <a:pt x="173404" y="43363"/>
                    <a:pt x="176404" y="45696"/>
                    <a:pt x="179833" y="45696"/>
                  </a:cubicBezTo>
                  <a:lnTo>
                    <a:pt x="211015" y="45696"/>
                  </a:lnTo>
                  <a:lnTo>
                    <a:pt x="222945" y="70997"/>
                  </a:lnTo>
                  <a:cubicBezTo>
                    <a:pt x="224184" y="73628"/>
                    <a:pt x="226827" y="75307"/>
                    <a:pt x="229744" y="75307"/>
                  </a:cubicBezTo>
                  <a:lnTo>
                    <a:pt x="285751" y="75307"/>
                  </a:lnTo>
                  <a:lnTo>
                    <a:pt x="285751" y="60281"/>
                  </a:lnTo>
                  <a:lnTo>
                    <a:pt x="234506" y="60281"/>
                  </a:lnTo>
                  <a:lnTo>
                    <a:pt x="222576" y="34969"/>
                  </a:lnTo>
                  <a:cubicBezTo>
                    <a:pt x="221338" y="32337"/>
                    <a:pt x="218695" y="30659"/>
                    <a:pt x="215778" y="30659"/>
                  </a:cubicBezTo>
                  <a:lnTo>
                    <a:pt x="185667" y="30659"/>
                  </a:lnTo>
                  <a:lnTo>
                    <a:pt x="183381" y="21729"/>
                  </a:lnTo>
                  <a:cubicBezTo>
                    <a:pt x="182524" y="18395"/>
                    <a:pt x="179535" y="16073"/>
                    <a:pt x="176094" y="16073"/>
                  </a:cubicBezTo>
                  <a:lnTo>
                    <a:pt x="137423" y="16073"/>
                  </a:lnTo>
                  <a:cubicBezTo>
                    <a:pt x="133708" y="16073"/>
                    <a:pt x="130565" y="18776"/>
                    <a:pt x="129993" y="22443"/>
                  </a:cubicBezTo>
                  <a:lnTo>
                    <a:pt x="128719" y="30659"/>
                  </a:lnTo>
                  <a:lnTo>
                    <a:pt x="93072" y="30659"/>
                  </a:lnTo>
                  <a:lnTo>
                    <a:pt x="102954" y="10870"/>
                  </a:lnTo>
                  <a:cubicBezTo>
                    <a:pt x="104121" y="8549"/>
                    <a:pt x="103990" y="5775"/>
                    <a:pt x="102621" y="3560"/>
                  </a:cubicBezTo>
                  <a:cubicBezTo>
                    <a:pt x="101252" y="1345"/>
                    <a:pt x="98835" y="0"/>
                    <a:pt x="96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998313" y="1834675"/>
              <a:ext cx="7143775" cy="1819300"/>
            </a:xfrm>
            <a:custGeom>
              <a:rect b="b" l="l" r="r" t="t"/>
              <a:pathLst>
                <a:path extrusionOk="0" h="72772" w="285751">
                  <a:moveTo>
                    <a:pt x="1" y="0"/>
                  </a:moveTo>
                  <a:lnTo>
                    <a:pt x="1" y="12502"/>
                  </a:lnTo>
                  <a:lnTo>
                    <a:pt x="86095" y="12502"/>
                  </a:lnTo>
                  <a:lnTo>
                    <a:pt x="75320" y="33945"/>
                  </a:lnTo>
                  <a:cubicBezTo>
                    <a:pt x="74355" y="35886"/>
                    <a:pt x="74451" y="38196"/>
                    <a:pt x="75594" y="40041"/>
                  </a:cubicBezTo>
                  <a:cubicBezTo>
                    <a:pt x="76725" y="41887"/>
                    <a:pt x="78737" y="43006"/>
                    <a:pt x="80916" y="43006"/>
                  </a:cubicBezTo>
                  <a:lnTo>
                    <a:pt x="135161" y="43006"/>
                  </a:lnTo>
                  <a:cubicBezTo>
                    <a:pt x="138244" y="43006"/>
                    <a:pt x="140864" y="40767"/>
                    <a:pt x="141340" y="37719"/>
                  </a:cubicBezTo>
                  <a:lnTo>
                    <a:pt x="142769" y="28575"/>
                  </a:lnTo>
                  <a:lnTo>
                    <a:pt x="171260" y="28575"/>
                  </a:lnTo>
                  <a:lnTo>
                    <a:pt x="173785" y="38327"/>
                  </a:lnTo>
                  <a:cubicBezTo>
                    <a:pt x="174499" y="41077"/>
                    <a:pt x="176987" y="43006"/>
                    <a:pt x="179833" y="43006"/>
                  </a:cubicBezTo>
                  <a:lnTo>
                    <a:pt x="211813" y="43006"/>
                  </a:lnTo>
                  <a:lnTo>
                    <a:pt x="224077" y="69176"/>
                  </a:lnTo>
                  <a:cubicBezTo>
                    <a:pt x="225112" y="71366"/>
                    <a:pt x="227315" y="72771"/>
                    <a:pt x="229744" y="72771"/>
                  </a:cubicBezTo>
                  <a:lnTo>
                    <a:pt x="285751" y="72771"/>
                  </a:lnTo>
                  <a:lnTo>
                    <a:pt x="285751" y="60270"/>
                  </a:lnTo>
                  <a:lnTo>
                    <a:pt x="233709" y="60270"/>
                  </a:lnTo>
                  <a:lnTo>
                    <a:pt x="221445" y="34100"/>
                  </a:lnTo>
                  <a:cubicBezTo>
                    <a:pt x="220409" y="31909"/>
                    <a:pt x="218207" y="30504"/>
                    <a:pt x="215778" y="30504"/>
                  </a:cubicBezTo>
                  <a:lnTo>
                    <a:pt x="184679" y="30504"/>
                  </a:lnTo>
                  <a:lnTo>
                    <a:pt x="182155" y="20753"/>
                  </a:lnTo>
                  <a:cubicBezTo>
                    <a:pt x="181440" y="17991"/>
                    <a:pt x="178952" y="16074"/>
                    <a:pt x="176094" y="16074"/>
                  </a:cubicBezTo>
                  <a:lnTo>
                    <a:pt x="137423" y="16074"/>
                  </a:lnTo>
                  <a:cubicBezTo>
                    <a:pt x="134339" y="16074"/>
                    <a:pt x="131720" y="18312"/>
                    <a:pt x="131243" y="21348"/>
                  </a:cubicBezTo>
                  <a:lnTo>
                    <a:pt x="129815" y="30504"/>
                  </a:lnTo>
                  <a:lnTo>
                    <a:pt x="91048" y="30504"/>
                  </a:lnTo>
                  <a:lnTo>
                    <a:pt x="101811" y="9049"/>
                  </a:lnTo>
                  <a:cubicBezTo>
                    <a:pt x="102788" y="7109"/>
                    <a:pt x="102692" y="4811"/>
                    <a:pt x="101549" y="2965"/>
                  </a:cubicBezTo>
                  <a:cubicBezTo>
                    <a:pt x="100418" y="1120"/>
                    <a:pt x="98394" y="0"/>
                    <a:pt x="96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998313" y="1864450"/>
              <a:ext cx="7143775" cy="1759750"/>
            </a:xfrm>
            <a:custGeom>
              <a:rect b="b" l="l" r="r" t="t"/>
              <a:pathLst>
                <a:path extrusionOk="0" h="70390" w="285751">
                  <a:moveTo>
                    <a:pt x="1" y="0"/>
                  </a:moveTo>
                  <a:lnTo>
                    <a:pt x="1" y="10120"/>
                  </a:lnTo>
                  <a:lnTo>
                    <a:pt x="88024" y="10120"/>
                  </a:lnTo>
                  <a:lnTo>
                    <a:pt x="76391" y="33290"/>
                  </a:lnTo>
                  <a:cubicBezTo>
                    <a:pt x="75606" y="34862"/>
                    <a:pt x="75677" y="36731"/>
                    <a:pt x="76606" y="38219"/>
                  </a:cubicBezTo>
                  <a:cubicBezTo>
                    <a:pt x="77522" y="39719"/>
                    <a:pt x="79154" y="40624"/>
                    <a:pt x="80916" y="40624"/>
                  </a:cubicBezTo>
                  <a:lnTo>
                    <a:pt x="135161" y="40624"/>
                  </a:lnTo>
                  <a:cubicBezTo>
                    <a:pt x="137649" y="40624"/>
                    <a:pt x="139768" y="38814"/>
                    <a:pt x="140161" y="36350"/>
                  </a:cubicBezTo>
                  <a:lnTo>
                    <a:pt x="141745" y="26194"/>
                  </a:lnTo>
                  <a:lnTo>
                    <a:pt x="172177" y="26194"/>
                  </a:lnTo>
                  <a:lnTo>
                    <a:pt x="174939" y="36838"/>
                  </a:lnTo>
                  <a:cubicBezTo>
                    <a:pt x="175511" y="39064"/>
                    <a:pt x="177523" y="40624"/>
                    <a:pt x="179833" y="40624"/>
                  </a:cubicBezTo>
                  <a:lnTo>
                    <a:pt x="212563" y="40624"/>
                  </a:lnTo>
                  <a:lnTo>
                    <a:pt x="225160" y="67473"/>
                  </a:lnTo>
                  <a:cubicBezTo>
                    <a:pt x="225993" y="69259"/>
                    <a:pt x="227779" y="70390"/>
                    <a:pt x="229744" y="70390"/>
                  </a:cubicBezTo>
                  <a:lnTo>
                    <a:pt x="285751" y="70390"/>
                  </a:lnTo>
                  <a:lnTo>
                    <a:pt x="285751" y="60269"/>
                  </a:lnTo>
                  <a:lnTo>
                    <a:pt x="232959" y="60269"/>
                  </a:lnTo>
                  <a:lnTo>
                    <a:pt x="220362" y="33421"/>
                  </a:lnTo>
                  <a:cubicBezTo>
                    <a:pt x="219528" y="31635"/>
                    <a:pt x="217742" y="30504"/>
                    <a:pt x="215778" y="30504"/>
                  </a:cubicBezTo>
                  <a:lnTo>
                    <a:pt x="183750" y="30504"/>
                  </a:lnTo>
                  <a:lnTo>
                    <a:pt x="181000" y="19860"/>
                  </a:lnTo>
                  <a:cubicBezTo>
                    <a:pt x="180416" y="17621"/>
                    <a:pt x="178404" y="16074"/>
                    <a:pt x="176094" y="16074"/>
                  </a:cubicBezTo>
                  <a:lnTo>
                    <a:pt x="137423" y="16074"/>
                  </a:lnTo>
                  <a:cubicBezTo>
                    <a:pt x="134923" y="16074"/>
                    <a:pt x="132803" y="17883"/>
                    <a:pt x="132422" y="20348"/>
                  </a:cubicBezTo>
                  <a:lnTo>
                    <a:pt x="130827" y="30504"/>
                  </a:lnTo>
                  <a:lnTo>
                    <a:pt x="89119" y="30504"/>
                  </a:lnTo>
                  <a:lnTo>
                    <a:pt x="100752" y="7322"/>
                  </a:lnTo>
                  <a:cubicBezTo>
                    <a:pt x="101537" y="5751"/>
                    <a:pt x="101454" y="3893"/>
                    <a:pt x="100537" y="2393"/>
                  </a:cubicBezTo>
                  <a:cubicBezTo>
                    <a:pt x="99620" y="905"/>
                    <a:pt x="97989" y="0"/>
                    <a:pt x="96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985238" y="1968625"/>
              <a:ext cx="126525" cy="25925"/>
            </a:xfrm>
            <a:custGeom>
              <a:rect b="b" l="l" r="r" t="t"/>
              <a:pathLst>
                <a:path extrusionOk="0" h="1037" w="5061">
                  <a:moveTo>
                    <a:pt x="524" y="0"/>
                  </a:moveTo>
                  <a:cubicBezTo>
                    <a:pt x="238" y="0"/>
                    <a:pt x="0" y="227"/>
                    <a:pt x="0" y="512"/>
                  </a:cubicBezTo>
                  <a:cubicBezTo>
                    <a:pt x="0" y="798"/>
                    <a:pt x="238" y="1036"/>
                    <a:pt x="524" y="1036"/>
                  </a:cubicBezTo>
                  <a:lnTo>
                    <a:pt x="4548" y="1036"/>
                  </a:lnTo>
                  <a:cubicBezTo>
                    <a:pt x="4834" y="1036"/>
                    <a:pt x="5060" y="798"/>
                    <a:pt x="5060" y="512"/>
                  </a:cubicBezTo>
                  <a:cubicBezTo>
                    <a:pt x="5060" y="227"/>
                    <a:pt x="4834" y="0"/>
                    <a:pt x="4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1286763" y="1968625"/>
              <a:ext cx="1834175" cy="25925"/>
            </a:xfrm>
            <a:custGeom>
              <a:rect b="b" l="l" r="r" t="t"/>
              <a:pathLst>
                <a:path extrusionOk="0" h="1037" w="73367">
                  <a:moveTo>
                    <a:pt x="524" y="0"/>
                  </a:moveTo>
                  <a:cubicBezTo>
                    <a:pt x="226" y="0"/>
                    <a:pt x="0" y="227"/>
                    <a:pt x="0" y="512"/>
                  </a:cubicBezTo>
                  <a:cubicBezTo>
                    <a:pt x="0" y="798"/>
                    <a:pt x="226" y="1036"/>
                    <a:pt x="524" y="1036"/>
                  </a:cubicBezTo>
                  <a:lnTo>
                    <a:pt x="8561" y="1036"/>
                  </a:lnTo>
                  <a:cubicBezTo>
                    <a:pt x="8846" y="1036"/>
                    <a:pt x="9073" y="798"/>
                    <a:pt x="9073" y="512"/>
                  </a:cubicBezTo>
                  <a:cubicBezTo>
                    <a:pt x="9073" y="227"/>
                    <a:pt x="8846" y="0"/>
                    <a:pt x="8561" y="0"/>
                  </a:cubicBezTo>
                  <a:close/>
                  <a:moveTo>
                    <a:pt x="16597" y="0"/>
                  </a:moveTo>
                  <a:cubicBezTo>
                    <a:pt x="16300" y="0"/>
                    <a:pt x="16073" y="227"/>
                    <a:pt x="16073" y="512"/>
                  </a:cubicBezTo>
                  <a:cubicBezTo>
                    <a:pt x="16073" y="798"/>
                    <a:pt x="16300" y="1036"/>
                    <a:pt x="16597" y="1036"/>
                  </a:cubicBezTo>
                  <a:lnTo>
                    <a:pt x="24634" y="1036"/>
                  </a:lnTo>
                  <a:cubicBezTo>
                    <a:pt x="24920" y="1036"/>
                    <a:pt x="25146" y="798"/>
                    <a:pt x="25146" y="512"/>
                  </a:cubicBezTo>
                  <a:cubicBezTo>
                    <a:pt x="25146" y="227"/>
                    <a:pt x="24920" y="0"/>
                    <a:pt x="24634" y="0"/>
                  </a:cubicBezTo>
                  <a:close/>
                  <a:moveTo>
                    <a:pt x="32671" y="0"/>
                  </a:moveTo>
                  <a:cubicBezTo>
                    <a:pt x="32373" y="0"/>
                    <a:pt x="32147" y="227"/>
                    <a:pt x="32147" y="512"/>
                  </a:cubicBezTo>
                  <a:cubicBezTo>
                    <a:pt x="32147" y="798"/>
                    <a:pt x="32373" y="1036"/>
                    <a:pt x="32671" y="1036"/>
                  </a:cubicBezTo>
                  <a:lnTo>
                    <a:pt x="40708" y="1036"/>
                  </a:lnTo>
                  <a:cubicBezTo>
                    <a:pt x="40993" y="1036"/>
                    <a:pt x="41219" y="798"/>
                    <a:pt x="41219" y="512"/>
                  </a:cubicBezTo>
                  <a:cubicBezTo>
                    <a:pt x="41219" y="227"/>
                    <a:pt x="40993" y="0"/>
                    <a:pt x="40708" y="0"/>
                  </a:cubicBezTo>
                  <a:close/>
                  <a:moveTo>
                    <a:pt x="48744" y="0"/>
                  </a:moveTo>
                  <a:cubicBezTo>
                    <a:pt x="48447" y="0"/>
                    <a:pt x="48220" y="227"/>
                    <a:pt x="48220" y="512"/>
                  </a:cubicBezTo>
                  <a:cubicBezTo>
                    <a:pt x="48220" y="798"/>
                    <a:pt x="48447" y="1036"/>
                    <a:pt x="48744" y="1036"/>
                  </a:cubicBezTo>
                  <a:lnTo>
                    <a:pt x="56781" y="1036"/>
                  </a:lnTo>
                  <a:cubicBezTo>
                    <a:pt x="57067" y="1036"/>
                    <a:pt x="57293" y="798"/>
                    <a:pt x="57293" y="512"/>
                  </a:cubicBezTo>
                  <a:cubicBezTo>
                    <a:pt x="57293" y="227"/>
                    <a:pt x="57067" y="0"/>
                    <a:pt x="56781" y="0"/>
                  </a:cubicBezTo>
                  <a:close/>
                  <a:moveTo>
                    <a:pt x="64818" y="0"/>
                  </a:moveTo>
                  <a:cubicBezTo>
                    <a:pt x="64520" y="0"/>
                    <a:pt x="64294" y="227"/>
                    <a:pt x="64294" y="512"/>
                  </a:cubicBezTo>
                  <a:cubicBezTo>
                    <a:pt x="64294" y="798"/>
                    <a:pt x="64520" y="1036"/>
                    <a:pt x="64818" y="1036"/>
                  </a:cubicBezTo>
                  <a:lnTo>
                    <a:pt x="72854" y="1036"/>
                  </a:lnTo>
                  <a:cubicBezTo>
                    <a:pt x="73140" y="1036"/>
                    <a:pt x="73366" y="798"/>
                    <a:pt x="73366" y="512"/>
                  </a:cubicBezTo>
                  <a:cubicBezTo>
                    <a:pt x="73366" y="227"/>
                    <a:pt x="73140" y="0"/>
                    <a:pt x="72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3292063" y="1968325"/>
              <a:ext cx="125625" cy="116100"/>
            </a:xfrm>
            <a:custGeom>
              <a:rect b="b" l="l" r="r" t="t"/>
              <a:pathLst>
                <a:path extrusionOk="0" h="4644" w="5025">
                  <a:moveTo>
                    <a:pt x="524" y="0"/>
                  </a:moveTo>
                  <a:cubicBezTo>
                    <a:pt x="239" y="0"/>
                    <a:pt x="0" y="239"/>
                    <a:pt x="0" y="524"/>
                  </a:cubicBezTo>
                  <a:cubicBezTo>
                    <a:pt x="0" y="810"/>
                    <a:pt x="239" y="1048"/>
                    <a:pt x="524" y="1048"/>
                  </a:cubicBezTo>
                  <a:lnTo>
                    <a:pt x="3644" y="1048"/>
                  </a:lnTo>
                  <a:lnTo>
                    <a:pt x="2251" y="3894"/>
                  </a:lnTo>
                  <a:cubicBezTo>
                    <a:pt x="2120" y="4156"/>
                    <a:pt x="2227" y="4465"/>
                    <a:pt x="2489" y="4584"/>
                  </a:cubicBezTo>
                  <a:cubicBezTo>
                    <a:pt x="2560" y="4620"/>
                    <a:pt x="2632" y="4644"/>
                    <a:pt x="2715" y="4644"/>
                  </a:cubicBezTo>
                  <a:cubicBezTo>
                    <a:pt x="2906" y="4644"/>
                    <a:pt x="3096" y="4537"/>
                    <a:pt x="3179" y="4346"/>
                  </a:cubicBezTo>
                  <a:lnTo>
                    <a:pt x="4953" y="762"/>
                  </a:lnTo>
                  <a:cubicBezTo>
                    <a:pt x="5025" y="596"/>
                    <a:pt x="5013" y="405"/>
                    <a:pt x="4918" y="250"/>
                  </a:cubicBezTo>
                  <a:cubicBezTo>
                    <a:pt x="4822" y="96"/>
                    <a:pt x="4656" y="0"/>
                    <a:pt x="4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3149488" y="2255775"/>
              <a:ext cx="126225" cy="220675"/>
            </a:xfrm>
            <a:custGeom>
              <a:rect b="b" l="l" r="r" t="t"/>
              <a:pathLst>
                <a:path extrusionOk="0" h="8827" w="5049">
                  <a:moveTo>
                    <a:pt x="4479" y="0"/>
                  </a:moveTo>
                  <a:cubicBezTo>
                    <a:pt x="4295" y="0"/>
                    <a:pt x="4118" y="100"/>
                    <a:pt x="4025" y="278"/>
                  </a:cubicBezTo>
                  <a:lnTo>
                    <a:pt x="119" y="8100"/>
                  </a:lnTo>
                  <a:cubicBezTo>
                    <a:pt x="0" y="8338"/>
                    <a:pt x="96" y="8648"/>
                    <a:pt x="346" y="8767"/>
                  </a:cubicBezTo>
                  <a:cubicBezTo>
                    <a:pt x="417" y="8803"/>
                    <a:pt x="489" y="8826"/>
                    <a:pt x="572" y="8826"/>
                  </a:cubicBezTo>
                  <a:cubicBezTo>
                    <a:pt x="750" y="8826"/>
                    <a:pt x="929" y="8719"/>
                    <a:pt x="1024" y="8541"/>
                  </a:cubicBezTo>
                  <a:lnTo>
                    <a:pt x="4930" y="730"/>
                  </a:lnTo>
                  <a:cubicBezTo>
                    <a:pt x="5049" y="480"/>
                    <a:pt x="4953" y="182"/>
                    <a:pt x="4703" y="51"/>
                  </a:cubicBezTo>
                  <a:cubicBezTo>
                    <a:pt x="4631" y="17"/>
                    <a:pt x="4555" y="0"/>
                    <a:pt x="4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3007513" y="2644975"/>
              <a:ext cx="128300" cy="116025"/>
            </a:xfrm>
            <a:custGeom>
              <a:rect b="b" l="l" r="r" t="t"/>
              <a:pathLst>
                <a:path extrusionOk="0" h="4641" w="5132">
                  <a:moveTo>
                    <a:pt x="2373" y="1"/>
                  </a:moveTo>
                  <a:cubicBezTo>
                    <a:pt x="2181" y="1"/>
                    <a:pt x="1998" y="109"/>
                    <a:pt x="1905" y="295"/>
                  </a:cubicBezTo>
                  <a:lnTo>
                    <a:pt x="83" y="3879"/>
                  </a:lnTo>
                  <a:cubicBezTo>
                    <a:pt x="0" y="4045"/>
                    <a:pt x="0" y="4236"/>
                    <a:pt x="95" y="4391"/>
                  </a:cubicBezTo>
                  <a:cubicBezTo>
                    <a:pt x="191" y="4545"/>
                    <a:pt x="357" y="4641"/>
                    <a:pt x="548" y="4641"/>
                  </a:cubicBezTo>
                  <a:lnTo>
                    <a:pt x="4620" y="4641"/>
                  </a:lnTo>
                  <a:cubicBezTo>
                    <a:pt x="4905" y="4641"/>
                    <a:pt x="5132" y="4403"/>
                    <a:pt x="5132" y="4117"/>
                  </a:cubicBezTo>
                  <a:cubicBezTo>
                    <a:pt x="5132" y="3831"/>
                    <a:pt x="4905" y="3605"/>
                    <a:pt x="4620" y="3605"/>
                  </a:cubicBezTo>
                  <a:lnTo>
                    <a:pt x="1393" y="3605"/>
                  </a:lnTo>
                  <a:lnTo>
                    <a:pt x="2834" y="759"/>
                  </a:lnTo>
                  <a:cubicBezTo>
                    <a:pt x="2965" y="509"/>
                    <a:pt x="2858" y="188"/>
                    <a:pt x="2608" y="57"/>
                  </a:cubicBezTo>
                  <a:cubicBezTo>
                    <a:pt x="2532" y="19"/>
                    <a:pt x="2452" y="1"/>
                    <a:pt x="2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3340588" y="2735075"/>
              <a:ext cx="717975" cy="25925"/>
            </a:xfrm>
            <a:custGeom>
              <a:rect b="b" l="l" r="r" t="t"/>
              <a:pathLst>
                <a:path extrusionOk="0" h="1037" w="28719">
                  <a:moveTo>
                    <a:pt x="524" y="1"/>
                  </a:moveTo>
                  <a:cubicBezTo>
                    <a:pt x="226" y="1"/>
                    <a:pt x="0" y="227"/>
                    <a:pt x="0" y="513"/>
                  </a:cubicBezTo>
                  <a:cubicBezTo>
                    <a:pt x="0" y="799"/>
                    <a:pt x="226" y="1037"/>
                    <a:pt x="524" y="1037"/>
                  </a:cubicBezTo>
                  <a:lnTo>
                    <a:pt x="9751" y="1037"/>
                  </a:lnTo>
                  <a:cubicBezTo>
                    <a:pt x="10037" y="1037"/>
                    <a:pt x="10263" y="799"/>
                    <a:pt x="10263" y="513"/>
                  </a:cubicBezTo>
                  <a:cubicBezTo>
                    <a:pt x="10263" y="227"/>
                    <a:pt x="10037" y="1"/>
                    <a:pt x="9751" y="1"/>
                  </a:cubicBezTo>
                  <a:close/>
                  <a:moveTo>
                    <a:pt x="18979" y="1"/>
                  </a:moveTo>
                  <a:cubicBezTo>
                    <a:pt x="18681" y="1"/>
                    <a:pt x="18455" y="227"/>
                    <a:pt x="18455" y="513"/>
                  </a:cubicBezTo>
                  <a:cubicBezTo>
                    <a:pt x="18455" y="799"/>
                    <a:pt x="18681" y="1037"/>
                    <a:pt x="18979" y="1037"/>
                  </a:cubicBezTo>
                  <a:lnTo>
                    <a:pt x="28206" y="1037"/>
                  </a:lnTo>
                  <a:cubicBezTo>
                    <a:pt x="28492" y="1037"/>
                    <a:pt x="28718" y="799"/>
                    <a:pt x="28718" y="513"/>
                  </a:cubicBezTo>
                  <a:cubicBezTo>
                    <a:pt x="28718" y="227"/>
                    <a:pt x="28492" y="1"/>
                    <a:pt x="28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4263313" y="2635550"/>
              <a:ext cx="143200" cy="125450"/>
            </a:xfrm>
            <a:custGeom>
              <a:rect b="b" l="l" r="r" t="t"/>
              <a:pathLst>
                <a:path extrusionOk="0" h="5018" w="5728">
                  <a:moveTo>
                    <a:pt x="5171" y="1"/>
                  </a:moveTo>
                  <a:cubicBezTo>
                    <a:pt x="4913" y="1"/>
                    <a:pt x="4688" y="183"/>
                    <a:pt x="4644" y="446"/>
                  </a:cubicBezTo>
                  <a:lnTo>
                    <a:pt x="4108" y="3982"/>
                  </a:lnTo>
                  <a:lnTo>
                    <a:pt x="524" y="3982"/>
                  </a:lnTo>
                  <a:cubicBezTo>
                    <a:pt x="227" y="3982"/>
                    <a:pt x="1" y="4208"/>
                    <a:pt x="1" y="4494"/>
                  </a:cubicBezTo>
                  <a:cubicBezTo>
                    <a:pt x="1" y="4780"/>
                    <a:pt x="227" y="5018"/>
                    <a:pt x="524" y="5018"/>
                  </a:cubicBezTo>
                  <a:lnTo>
                    <a:pt x="4561" y="5018"/>
                  </a:lnTo>
                  <a:cubicBezTo>
                    <a:pt x="4823" y="5018"/>
                    <a:pt x="5037" y="4827"/>
                    <a:pt x="5073" y="4577"/>
                  </a:cubicBezTo>
                  <a:lnTo>
                    <a:pt x="5680" y="600"/>
                  </a:lnTo>
                  <a:cubicBezTo>
                    <a:pt x="5727" y="315"/>
                    <a:pt x="5525" y="53"/>
                    <a:pt x="5239" y="5"/>
                  </a:cubicBezTo>
                  <a:cubicBezTo>
                    <a:pt x="5216" y="2"/>
                    <a:pt x="5193" y="1"/>
                    <a:pt x="5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4403813" y="2370450"/>
              <a:ext cx="142300" cy="125350"/>
            </a:xfrm>
            <a:custGeom>
              <a:rect b="b" l="l" r="r" t="t"/>
              <a:pathLst>
                <a:path extrusionOk="0" h="5014" w="5692">
                  <a:moveTo>
                    <a:pt x="1203" y="1"/>
                  </a:moveTo>
                  <a:cubicBezTo>
                    <a:pt x="941" y="1"/>
                    <a:pt x="727" y="179"/>
                    <a:pt x="691" y="429"/>
                  </a:cubicBezTo>
                  <a:lnTo>
                    <a:pt x="48" y="4406"/>
                  </a:lnTo>
                  <a:cubicBezTo>
                    <a:pt x="0" y="4692"/>
                    <a:pt x="191" y="4954"/>
                    <a:pt x="477" y="5001"/>
                  </a:cubicBezTo>
                  <a:cubicBezTo>
                    <a:pt x="500" y="5001"/>
                    <a:pt x="536" y="5013"/>
                    <a:pt x="560" y="5013"/>
                  </a:cubicBezTo>
                  <a:cubicBezTo>
                    <a:pt x="810" y="5013"/>
                    <a:pt x="1036" y="4823"/>
                    <a:pt x="1072" y="4573"/>
                  </a:cubicBezTo>
                  <a:lnTo>
                    <a:pt x="1643" y="1037"/>
                  </a:lnTo>
                  <a:lnTo>
                    <a:pt x="5168" y="1037"/>
                  </a:lnTo>
                  <a:cubicBezTo>
                    <a:pt x="5453" y="1037"/>
                    <a:pt x="5692" y="798"/>
                    <a:pt x="5692" y="513"/>
                  </a:cubicBezTo>
                  <a:cubicBezTo>
                    <a:pt x="5692" y="227"/>
                    <a:pt x="5453" y="1"/>
                    <a:pt x="5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4776763" y="2370450"/>
              <a:ext cx="282800" cy="25925"/>
            </a:xfrm>
            <a:custGeom>
              <a:rect b="b" l="l" r="r" t="t"/>
              <a:pathLst>
                <a:path extrusionOk="0" h="1037" w="11312">
                  <a:moveTo>
                    <a:pt x="525" y="1"/>
                  </a:moveTo>
                  <a:cubicBezTo>
                    <a:pt x="227" y="1"/>
                    <a:pt x="1" y="227"/>
                    <a:pt x="1" y="513"/>
                  </a:cubicBezTo>
                  <a:cubicBezTo>
                    <a:pt x="1" y="798"/>
                    <a:pt x="227" y="1037"/>
                    <a:pt x="525" y="1037"/>
                  </a:cubicBezTo>
                  <a:lnTo>
                    <a:pt x="10788" y="1037"/>
                  </a:lnTo>
                  <a:cubicBezTo>
                    <a:pt x="11074" y="1037"/>
                    <a:pt x="11312" y="798"/>
                    <a:pt x="11312" y="513"/>
                  </a:cubicBezTo>
                  <a:cubicBezTo>
                    <a:pt x="11312" y="227"/>
                    <a:pt x="11074" y="1"/>
                    <a:pt x="10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5286363" y="2370150"/>
              <a:ext cx="153300" cy="123550"/>
            </a:xfrm>
            <a:custGeom>
              <a:rect b="b" l="l" r="r" t="t"/>
              <a:pathLst>
                <a:path extrusionOk="0" h="4942" w="6132">
                  <a:moveTo>
                    <a:pt x="524" y="1"/>
                  </a:moveTo>
                  <a:cubicBezTo>
                    <a:pt x="238" y="1"/>
                    <a:pt x="0" y="239"/>
                    <a:pt x="0" y="525"/>
                  </a:cubicBezTo>
                  <a:cubicBezTo>
                    <a:pt x="0" y="810"/>
                    <a:pt x="238" y="1049"/>
                    <a:pt x="524" y="1049"/>
                  </a:cubicBezTo>
                  <a:lnTo>
                    <a:pt x="4168" y="1049"/>
                  </a:lnTo>
                  <a:lnTo>
                    <a:pt x="5049" y="4549"/>
                  </a:lnTo>
                  <a:cubicBezTo>
                    <a:pt x="5108" y="4787"/>
                    <a:pt x="5322" y="4942"/>
                    <a:pt x="5561" y="4942"/>
                  </a:cubicBezTo>
                  <a:cubicBezTo>
                    <a:pt x="5596" y="4942"/>
                    <a:pt x="5644" y="4942"/>
                    <a:pt x="5680" y="4930"/>
                  </a:cubicBezTo>
                  <a:cubicBezTo>
                    <a:pt x="5965" y="4859"/>
                    <a:pt x="6132" y="4573"/>
                    <a:pt x="6061" y="4287"/>
                  </a:cubicBezTo>
                  <a:lnTo>
                    <a:pt x="5084" y="406"/>
                  </a:lnTo>
                  <a:cubicBezTo>
                    <a:pt x="5025" y="167"/>
                    <a:pt x="4810" y="1"/>
                    <a:pt x="4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454238" y="2637625"/>
              <a:ext cx="152125" cy="123375"/>
            </a:xfrm>
            <a:custGeom>
              <a:rect b="b" l="l" r="r" t="t"/>
              <a:pathLst>
                <a:path extrusionOk="0" h="4935" w="6085">
                  <a:moveTo>
                    <a:pt x="570" y="1"/>
                  </a:moveTo>
                  <a:cubicBezTo>
                    <a:pt x="527" y="1"/>
                    <a:pt x="484" y="6"/>
                    <a:pt x="441" y="17"/>
                  </a:cubicBezTo>
                  <a:cubicBezTo>
                    <a:pt x="167" y="89"/>
                    <a:pt x="0" y="375"/>
                    <a:pt x="72" y="648"/>
                  </a:cubicBezTo>
                  <a:lnTo>
                    <a:pt x="1096" y="4542"/>
                  </a:lnTo>
                  <a:cubicBezTo>
                    <a:pt x="1155" y="4780"/>
                    <a:pt x="1358" y="4935"/>
                    <a:pt x="1596" y="4935"/>
                  </a:cubicBezTo>
                  <a:lnTo>
                    <a:pt x="5573" y="4935"/>
                  </a:lnTo>
                  <a:cubicBezTo>
                    <a:pt x="5858" y="4935"/>
                    <a:pt x="6085" y="4697"/>
                    <a:pt x="6085" y="4411"/>
                  </a:cubicBezTo>
                  <a:cubicBezTo>
                    <a:pt x="6085" y="4125"/>
                    <a:pt x="5858" y="3899"/>
                    <a:pt x="5573" y="3899"/>
                  </a:cubicBezTo>
                  <a:lnTo>
                    <a:pt x="2001" y="3899"/>
                  </a:lnTo>
                  <a:lnTo>
                    <a:pt x="1084" y="386"/>
                  </a:lnTo>
                  <a:cubicBezTo>
                    <a:pt x="1014" y="156"/>
                    <a:pt x="799"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5814688" y="2735075"/>
              <a:ext cx="260475" cy="25925"/>
            </a:xfrm>
            <a:custGeom>
              <a:rect b="b" l="l" r="r" t="t"/>
              <a:pathLst>
                <a:path extrusionOk="0" h="1037" w="10419">
                  <a:moveTo>
                    <a:pt x="525" y="1"/>
                  </a:moveTo>
                  <a:cubicBezTo>
                    <a:pt x="239" y="1"/>
                    <a:pt x="1" y="227"/>
                    <a:pt x="1" y="513"/>
                  </a:cubicBezTo>
                  <a:cubicBezTo>
                    <a:pt x="1" y="799"/>
                    <a:pt x="239" y="1037"/>
                    <a:pt x="525" y="1037"/>
                  </a:cubicBezTo>
                  <a:lnTo>
                    <a:pt x="9907" y="1037"/>
                  </a:lnTo>
                  <a:cubicBezTo>
                    <a:pt x="10193" y="1037"/>
                    <a:pt x="10419" y="799"/>
                    <a:pt x="10419" y="513"/>
                  </a:cubicBezTo>
                  <a:cubicBezTo>
                    <a:pt x="10419" y="227"/>
                    <a:pt x="10193" y="1"/>
                    <a:pt x="99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6279938" y="2735075"/>
              <a:ext cx="170875" cy="116725"/>
            </a:xfrm>
            <a:custGeom>
              <a:rect b="b" l="l" r="r" t="t"/>
              <a:pathLst>
                <a:path extrusionOk="0" h="4669" w="6835">
                  <a:moveTo>
                    <a:pt x="524" y="1"/>
                  </a:moveTo>
                  <a:cubicBezTo>
                    <a:pt x="227" y="1"/>
                    <a:pt x="0" y="227"/>
                    <a:pt x="0" y="513"/>
                  </a:cubicBezTo>
                  <a:cubicBezTo>
                    <a:pt x="0" y="799"/>
                    <a:pt x="227" y="1037"/>
                    <a:pt x="524" y="1037"/>
                  </a:cubicBezTo>
                  <a:lnTo>
                    <a:pt x="4191" y="1037"/>
                  </a:lnTo>
                  <a:lnTo>
                    <a:pt x="5763" y="4370"/>
                  </a:lnTo>
                  <a:cubicBezTo>
                    <a:pt x="5858" y="4561"/>
                    <a:pt x="6049" y="4668"/>
                    <a:pt x="6239" y="4668"/>
                  </a:cubicBezTo>
                  <a:cubicBezTo>
                    <a:pt x="6311" y="4668"/>
                    <a:pt x="6394" y="4656"/>
                    <a:pt x="6466" y="4620"/>
                  </a:cubicBezTo>
                  <a:cubicBezTo>
                    <a:pt x="6727" y="4501"/>
                    <a:pt x="6835" y="4192"/>
                    <a:pt x="6704" y="3930"/>
                  </a:cubicBezTo>
                  <a:lnTo>
                    <a:pt x="4989" y="298"/>
                  </a:lnTo>
                  <a:cubicBezTo>
                    <a:pt x="4894" y="108"/>
                    <a:pt x="4715" y="1"/>
                    <a:pt x="45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6509138" y="3013675"/>
              <a:ext cx="116400" cy="211675"/>
            </a:xfrm>
            <a:custGeom>
              <a:rect b="b" l="l" r="r" t="t"/>
              <a:pathLst>
                <a:path extrusionOk="0" h="8467" w="4656">
                  <a:moveTo>
                    <a:pt x="572" y="0"/>
                  </a:moveTo>
                  <a:cubicBezTo>
                    <a:pt x="500" y="0"/>
                    <a:pt x="427" y="16"/>
                    <a:pt x="357" y="49"/>
                  </a:cubicBezTo>
                  <a:cubicBezTo>
                    <a:pt x="107" y="168"/>
                    <a:pt x="0" y="465"/>
                    <a:pt x="119" y="715"/>
                  </a:cubicBezTo>
                  <a:lnTo>
                    <a:pt x="3632" y="8181"/>
                  </a:lnTo>
                  <a:cubicBezTo>
                    <a:pt x="3715" y="8359"/>
                    <a:pt x="3894" y="8466"/>
                    <a:pt x="4084" y="8466"/>
                  </a:cubicBezTo>
                  <a:cubicBezTo>
                    <a:pt x="4156" y="8466"/>
                    <a:pt x="4227" y="8443"/>
                    <a:pt x="4298" y="8419"/>
                  </a:cubicBezTo>
                  <a:cubicBezTo>
                    <a:pt x="4548" y="8300"/>
                    <a:pt x="4656" y="8002"/>
                    <a:pt x="4537" y="7752"/>
                  </a:cubicBezTo>
                  <a:lnTo>
                    <a:pt x="1024" y="287"/>
                  </a:lnTo>
                  <a:cubicBezTo>
                    <a:pt x="938" y="106"/>
                    <a:pt x="759" y="0"/>
                    <a:pt x="5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6684738" y="3384550"/>
              <a:ext cx="171775" cy="117025"/>
            </a:xfrm>
            <a:custGeom>
              <a:rect b="b" l="l" r="r" t="t"/>
              <a:pathLst>
                <a:path extrusionOk="0" h="4681" w="6871">
                  <a:moveTo>
                    <a:pt x="604" y="0"/>
                  </a:moveTo>
                  <a:cubicBezTo>
                    <a:pt x="530" y="0"/>
                    <a:pt x="454" y="16"/>
                    <a:pt x="382" y="49"/>
                  </a:cubicBezTo>
                  <a:cubicBezTo>
                    <a:pt x="120" y="168"/>
                    <a:pt x="1" y="477"/>
                    <a:pt x="120" y="739"/>
                  </a:cubicBezTo>
                  <a:lnTo>
                    <a:pt x="1811" y="4371"/>
                  </a:lnTo>
                  <a:cubicBezTo>
                    <a:pt x="1894" y="4561"/>
                    <a:pt x="2085" y="4680"/>
                    <a:pt x="2287" y="4680"/>
                  </a:cubicBezTo>
                  <a:lnTo>
                    <a:pt x="6359" y="4680"/>
                  </a:lnTo>
                  <a:cubicBezTo>
                    <a:pt x="6645" y="4680"/>
                    <a:pt x="6871" y="4442"/>
                    <a:pt x="6871" y="4156"/>
                  </a:cubicBezTo>
                  <a:cubicBezTo>
                    <a:pt x="6871" y="3871"/>
                    <a:pt x="6645" y="3633"/>
                    <a:pt x="6359" y="3633"/>
                  </a:cubicBezTo>
                  <a:lnTo>
                    <a:pt x="2620" y="3633"/>
                  </a:lnTo>
                  <a:lnTo>
                    <a:pt x="1072" y="299"/>
                  </a:lnTo>
                  <a:cubicBezTo>
                    <a:pt x="986" y="109"/>
                    <a:pt x="800" y="0"/>
                    <a:pt x="6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7001763" y="3475350"/>
              <a:ext cx="881675" cy="26225"/>
            </a:xfrm>
            <a:custGeom>
              <a:rect b="b" l="l" r="r" t="t"/>
              <a:pathLst>
                <a:path extrusionOk="0" h="1049" w="35267">
                  <a:moveTo>
                    <a:pt x="524" y="1"/>
                  </a:moveTo>
                  <a:cubicBezTo>
                    <a:pt x="226" y="1"/>
                    <a:pt x="0" y="239"/>
                    <a:pt x="0" y="524"/>
                  </a:cubicBezTo>
                  <a:cubicBezTo>
                    <a:pt x="0" y="810"/>
                    <a:pt x="226" y="1048"/>
                    <a:pt x="524" y="1048"/>
                  </a:cubicBezTo>
                  <a:lnTo>
                    <a:pt x="7370" y="1048"/>
                  </a:lnTo>
                  <a:cubicBezTo>
                    <a:pt x="7656" y="1048"/>
                    <a:pt x="7882" y="810"/>
                    <a:pt x="7882" y="524"/>
                  </a:cubicBezTo>
                  <a:cubicBezTo>
                    <a:pt x="7882" y="239"/>
                    <a:pt x="7656" y="1"/>
                    <a:pt x="7370" y="1"/>
                  </a:cubicBezTo>
                  <a:close/>
                  <a:moveTo>
                    <a:pt x="14216" y="1"/>
                  </a:moveTo>
                  <a:cubicBezTo>
                    <a:pt x="13918" y="1"/>
                    <a:pt x="13692" y="239"/>
                    <a:pt x="13692" y="524"/>
                  </a:cubicBezTo>
                  <a:cubicBezTo>
                    <a:pt x="13692" y="810"/>
                    <a:pt x="13918" y="1048"/>
                    <a:pt x="14216" y="1048"/>
                  </a:cubicBezTo>
                  <a:lnTo>
                    <a:pt x="21062" y="1048"/>
                  </a:lnTo>
                  <a:cubicBezTo>
                    <a:pt x="21348" y="1048"/>
                    <a:pt x="21574" y="810"/>
                    <a:pt x="21574" y="524"/>
                  </a:cubicBezTo>
                  <a:cubicBezTo>
                    <a:pt x="21574" y="239"/>
                    <a:pt x="21348" y="1"/>
                    <a:pt x="21062" y="1"/>
                  </a:cubicBezTo>
                  <a:close/>
                  <a:moveTo>
                    <a:pt x="27908" y="1"/>
                  </a:moveTo>
                  <a:cubicBezTo>
                    <a:pt x="27611" y="1"/>
                    <a:pt x="27384" y="239"/>
                    <a:pt x="27384" y="524"/>
                  </a:cubicBezTo>
                  <a:cubicBezTo>
                    <a:pt x="27384" y="810"/>
                    <a:pt x="27611" y="1048"/>
                    <a:pt x="27908" y="1048"/>
                  </a:cubicBezTo>
                  <a:lnTo>
                    <a:pt x="34754" y="1048"/>
                  </a:lnTo>
                  <a:cubicBezTo>
                    <a:pt x="35040" y="1048"/>
                    <a:pt x="35266" y="810"/>
                    <a:pt x="35266" y="524"/>
                  </a:cubicBezTo>
                  <a:cubicBezTo>
                    <a:pt x="35266" y="239"/>
                    <a:pt x="35040" y="1"/>
                    <a:pt x="34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8032238" y="3475350"/>
              <a:ext cx="126525" cy="26225"/>
            </a:xfrm>
            <a:custGeom>
              <a:rect b="b" l="l" r="r" t="t"/>
              <a:pathLst>
                <a:path extrusionOk="0" h="1049" w="5061">
                  <a:moveTo>
                    <a:pt x="524" y="1"/>
                  </a:moveTo>
                  <a:cubicBezTo>
                    <a:pt x="239" y="1"/>
                    <a:pt x="1" y="239"/>
                    <a:pt x="1" y="524"/>
                  </a:cubicBezTo>
                  <a:cubicBezTo>
                    <a:pt x="1" y="810"/>
                    <a:pt x="239" y="1048"/>
                    <a:pt x="524" y="1048"/>
                  </a:cubicBezTo>
                  <a:lnTo>
                    <a:pt x="4549" y="1048"/>
                  </a:lnTo>
                  <a:cubicBezTo>
                    <a:pt x="4834" y="1048"/>
                    <a:pt x="5061" y="810"/>
                    <a:pt x="5061" y="524"/>
                  </a:cubicBezTo>
                  <a:cubicBezTo>
                    <a:pt x="5061" y="239"/>
                    <a:pt x="4834" y="1"/>
                    <a:pt x="45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rot="-5400000">
              <a:off x="625575" y="1878838"/>
              <a:ext cx="540000" cy="205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rot="5400000">
              <a:off x="7974850" y="3385713"/>
              <a:ext cx="540000" cy="205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3"/>
          <p:cNvSpPr txBox="1"/>
          <p:nvPr>
            <p:ph type="title"/>
          </p:nvPr>
        </p:nvSpPr>
        <p:spPr>
          <a:xfrm>
            <a:off x="33152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Scooter Density</a:t>
            </a:r>
            <a:endParaRPr/>
          </a:p>
        </p:txBody>
      </p:sp>
      <p:grpSp>
        <p:nvGrpSpPr>
          <p:cNvPr id="481" name="Google Shape;481;p23"/>
          <p:cNvGrpSpPr/>
          <p:nvPr/>
        </p:nvGrpSpPr>
        <p:grpSpPr>
          <a:xfrm>
            <a:off x="3975875" y="536650"/>
            <a:ext cx="1884600" cy="1786213"/>
            <a:chOff x="3975875" y="536650"/>
            <a:chExt cx="1884600" cy="1786213"/>
          </a:xfrm>
        </p:grpSpPr>
        <p:sp>
          <p:nvSpPr>
            <p:cNvPr id="482" name="Google Shape;482;p23"/>
            <p:cNvSpPr/>
            <p:nvPr/>
          </p:nvSpPr>
          <p:spPr>
            <a:xfrm>
              <a:off x="4684058" y="1640313"/>
              <a:ext cx="468250" cy="682550"/>
            </a:xfrm>
            <a:custGeom>
              <a:rect b="b" l="l" r="r" t="t"/>
              <a:pathLst>
                <a:path extrusionOk="0" h="27302" w="18730">
                  <a:moveTo>
                    <a:pt x="9371" y="2346"/>
                  </a:moveTo>
                  <a:cubicBezTo>
                    <a:pt x="13241" y="2346"/>
                    <a:pt x="16384" y="5489"/>
                    <a:pt x="16384" y="9358"/>
                  </a:cubicBezTo>
                  <a:cubicBezTo>
                    <a:pt x="16384" y="13240"/>
                    <a:pt x="13241" y="16371"/>
                    <a:pt x="9371" y="16371"/>
                  </a:cubicBezTo>
                  <a:cubicBezTo>
                    <a:pt x="5490" y="16371"/>
                    <a:pt x="2346" y="13240"/>
                    <a:pt x="2346" y="9358"/>
                  </a:cubicBezTo>
                  <a:cubicBezTo>
                    <a:pt x="2346" y="5489"/>
                    <a:pt x="5490" y="2346"/>
                    <a:pt x="9371" y="2346"/>
                  </a:cubicBezTo>
                  <a:close/>
                  <a:moveTo>
                    <a:pt x="9371" y="0"/>
                  </a:moveTo>
                  <a:cubicBezTo>
                    <a:pt x="4192" y="0"/>
                    <a:pt x="1" y="4191"/>
                    <a:pt x="1" y="9358"/>
                  </a:cubicBezTo>
                  <a:cubicBezTo>
                    <a:pt x="1" y="16621"/>
                    <a:pt x="9371" y="27301"/>
                    <a:pt x="9371" y="27301"/>
                  </a:cubicBezTo>
                  <a:cubicBezTo>
                    <a:pt x="9371" y="27301"/>
                    <a:pt x="18729" y="16800"/>
                    <a:pt x="18729" y="9358"/>
                  </a:cubicBezTo>
                  <a:cubicBezTo>
                    <a:pt x="18729" y="4191"/>
                    <a:pt x="14538" y="0"/>
                    <a:pt x="9371"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txBox="1"/>
            <p:nvPr/>
          </p:nvSpPr>
          <p:spPr>
            <a:xfrm>
              <a:off x="3975875" y="536650"/>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Location</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84" name="Google Shape;484;p23"/>
            <p:cNvSpPr txBox="1"/>
            <p:nvPr/>
          </p:nvSpPr>
          <p:spPr>
            <a:xfrm>
              <a:off x="3975875" y="883499"/>
              <a:ext cx="1884600" cy="7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37203 had the largest number of scooters used</a:t>
              </a:r>
              <a:endParaRPr sz="1200">
                <a:solidFill>
                  <a:srgbClr val="434343"/>
                </a:solidFill>
                <a:latin typeface="Roboto"/>
                <a:ea typeface="Roboto"/>
                <a:cs typeface="Roboto"/>
                <a:sym typeface="Roboto"/>
              </a:endParaRPr>
            </a:p>
          </p:txBody>
        </p:sp>
      </p:grpSp>
      <p:grpSp>
        <p:nvGrpSpPr>
          <p:cNvPr id="485" name="Google Shape;485;p23"/>
          <p:cNvGrpSpPr/>
          <p:nvPr/>
        </p:nvGrpSpPr>
        <p:grpSpPr>
          <a:xfrm>
            <a:off x="6549113" y="1623225"/>
            <a:ext cx="1884600" cy="1794400"/>
            <a:chOff x="6549113" y="1623225"/>
            <a:chExt cx="1884600" cy="1794400"/>
          </a:xfrm>
        </p:grpSpPr>
        <p:sp>
          <p:nvSpPr>
            <p:cNvPr id="486" name="Google Shape;486;p23"/>
            <p:cNvSpPr/>
            <p:nvPr/>
          </p:nvSpPr>
          <p:spPr>
            <a:xfrm>
              <a:off x="7257300" y="2735075"/>
              <a:ext cx="468225" cy="682550"/>
            </a:xfrm>
            <a:custGeom>
              <a:rect b="b" l="l" r="r" t="t"/>
              <a:pathLst>
                <a:path extrusionOk="0" h="27302" w="18729">
                  <a:moveTo>
                    <a:pt x="9371" y="2346"/>
                  </a:moveTo>
                  <a:cubicBezTo>
                    <a:pt x="13240" y="2346"/>
                    <a:pt x="16383" y="5489"/>
                    <a:pt x="16383" y="9359"/>
                  </a:cubicBezTo>
                  <a:cubicBezTo>
                    <a:pt x="16383" y="13240"/>
                    <a:pt x="13240" y="16383"/>
                    <a:pt x="9371" y="16383"/>
                  </a:cubicBezTo>
                  <a:cubicBezTo>
                    <a:pt x="5489" y="16383"/>
                    <a:pt x="2346" y="13240"/>
                    <a:pt x="2346" y="9359"/>
                  </a:cubicBezTo>
                  <a:cubicBezTo>
                    <a:pt x="2346" y="5489"/>
                    <a:pt x="5489" y="2346"/>
                    <a:pt x="9371" y="2346"/>
                  </a:cubicBezTo>
                  <a:close/>
                  <a:moveTo>
                    <a:pt x="9371" y="0"/>
                  </a:moveTo>
                  <a:cubicBezTo>
                    <a:pt x="4203" y="0"/>
                    <a:pt x="0" y="4191"/>
                    <a:pt x="0" y="9359"/>
                  </a:cubicBezTo>
                  <a:cubicBezTo>
                    <a:pt x="0" y="16621"/>
                    <a:pt x="9371" y="27301"/>
                    <a:pt x="9371" y="27301"/>
                  </a:cubicBezTo>
                  <a:cubicBezTo>
                    <a:pt x="9371" y="27301"/>
                    <a:pt x="18729" y="16800"/>
                    <a:pt x="18729" y="9359"/>
                  </a:cubicBezTo>
                  <a:cubicBezTo>
                    <a:pt x="18729" y="4191"/>
                    <a:pt x="14538" y="0"/>
                    <a:pt x="937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txBox="1"/>
            <p:nvPr/>
          </p:nvSpPr>
          <p:spPr>
            <a:xfrm>
              <a:off x="6549113" y="162322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What does this look like?</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88" name="Google Shape;488;p23"/>
            <p:cNvSpPr txBox="1"/>
            <p:nvPr/>
          </p:nvSpPr>
          <p:spPr>
            <a:xfrm>
              <a:off x="6549113" y="1970074"/>
              <a:ext cx="1884600" cy="7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Ride over to the </a:t>
              </a:r>
              <a:r>
                <a:rPr lang="en" sz="1200">
                  <a:solidFill>
                    <a:srgbClr val="434343"/>
                  </a:solidFill>
                  <a:latin typeface="Roboto"/>
                  <a:ea typeface="Roboto"/>
                  <a:cs typeface="Roboto"/>
                  <a:sym typeface="Roboto"/>
                </a:rPr>
                <a:t>next</a:t>
              </a:r>
              <a:r>
                <a:rPr lang="en" sz="1200">
                  <a:solidFill>
                    <a:srgbClr val="434343"/>
                  </a:solidFill>
                  <a:latin typeface="Roboto"/>
                  <a:ea typeface="Roboto"/>
                  <a:cs typeface="Roboto"/>
                  <a:sym typeface="Roboto"/>
                </a:rPr>
                <a:t> slide for visualizations!</a:t>
              </a:r>
              <a:endParaRPr sz="1200">
                <a:solidFill>
                  <a:srgbClr val="434343"/>
                </a:solidFill>
                <a:latin typeface="Roboto"/>
                <a:ea typeface="Roboto"/>
                <a:cs typeface="Roboto"/>
                <a:sym typeface="Roboto"/>
              </a:endParaRPr>
            </a:p>
          </p:txBody>
        </p:sp>
      </p:grpSp>
      <p:grpSp>
        <p:nvGrpSpPr>
          <p:cNvPr id="489" name="Google Shape;489;p23"/>
          <p:cNvGrpSpPr/>
          <p:nvPr/>
        </p:nvGrpSpPr>
        <p:grpSpPr>
          <a:xfrm>
            <a:off x="710275" y="2084425"/>
            <a:ext cx="1884600" cy="1794699"/>
            <a:chOff x="710275" y="2084425"/>
            <a:chExt cx="1884600" cy="1794699"/>
          </a:xfrm>
        </p:grpSpPr>
        <p:sp>
          <p:nvSpPr>
            <p:cNvPr id="490" name="Google Shape;490;p23"/>
            <p:cNvSpPr/>
            <p:nvPr/>
          </p:nvSpPr>
          <p:spPr>
            <a:xfrm rot="10800000">
              <a:off x="1418600" y="2084425"/>
              <a:ext cx="467925" cy="682850"/>
            </a:xfrm>
            <a:custGeom>
              <a:rect b="b" l="l" r="r" t="t"/>
              <a:pathLst>
                <a:path extrusionOk="0" h="27314" w="18717">
                  <a:moveTo>
                    <a:pt x="9359" y="2346"/>
                  </a:moveTo>
                  <a:cubicBezTo>
                    <a:pt x="13228" y="2346"/>
                    <a:pt x="16371" y="5490"/>
                    <a:pt x="16371" y="9371"/>
                  </a:cubicBezTo>
                  <a:cubicBezTo>
                    <a:pt x="16371" y="13240"/>
                    <a:pt x="13228" y="16384"/>
                    <a:pt x="9359" y="16384"/>
                  </a:cubicBezTo>
                  <a:cubicBezTo>
                    <a:pt x="5489" y="16384"/>
                    <a:pt x="2346" y="13240"/>
                    <a:pt x="2346" y="9371"/>
                  </a:cubicBezTo>
                  <a:cubicBezTo>
                    <a:pt x="2346" y="5490"/>
                    <a:pt x="5489" y="2346"/>
                    <a:pt x="9359" y="2346"/>
                  </a:cubicBezTo>
                  <a:close/>
                  <a:moveTo>
                    <a:pt x="9359" y="1"/>
                  </a:moveTo>
                  <a:cubicBezTo>
                    <a:pt x="4191" y="1"/>
                    <a:pt x="0" y="4192"/>
                    <a:pt x="0" y="9371"/>
                  </a:cubicBezTo>
                  <a:cubicBezTo>
                    <a:pt x="0" y="16634"/>
                    <a:pt x="9359" y="27314"/>
                    <a:pt x="9359" y="27314"/>
                  </a:cubicBezTo>
                  <a:cubicBezTo>
                    <a:pt x="9359" y="27314"/>
                    <a:pt x="18717" y="16812"/>
                    <a:pt x="18717" y="9371"/>
                  </a:cubicBezTo>
                  <a:cubicBezTo>
                    <a:pt x="18717" y="4192"/>
                    <a:pt x="14526" y="1"/>
                    <a:pt x="9359"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txBox="1"/>
            <p:nvPr/>
          </p:nvSpPr>
          <p:spPr>
            <a:xfrm>
              <a:off x="710275" y="276727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Day</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92" name="Google Shape;492;p23"/>
            <p:cNvSpPr txBox="1"/>
            <p:nvPr/>
          </p:nvSpPr>
          <p:spPr>
            <a:xfrm>
              <a:off x="710275" y="3114124"/>
              <a:ext cx="1884600" cy="7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Saturday is most popular day for scooter use</a:t>
              </a:r>
              <a:endParaRPr sz="1200">
                <a:solidFill>
                  <a:srgbClr val="434343"/>
                </a:solidFill>
                <a:latin typeface="Roboto"/>
                <a:ea typeface="Roboto"/>
                <a:cs typeface="Roboto"/>
                <a:sym typeface="Roboto"/>
              </a:endParaRPr>
            </a:p>
          </p:txBody>
        </p:sp>
      </p:grpSp>
      <p:grpSp>
        <p:nvGrpSpPr>
          <p:cNvPr id="493" name="Google Shape;493;p23"/>
          <p:cNvGrpSpPr/>
          <p:nvPr/>
        </p:nvGrpSpPr>
        <p:grpSpPr>
          <a:xfrm>
            <a:off x="2757275" y="2819025"/>
            <a:ext cx="1884600" cy="1794399"/>
            <a:chOff x="2757275" y="2819025"/>
            <a:chExt cx="1884600" cy="1794399"/>
          </a:xfrm>
        </p:grpSpPr>
        <p:sp>
          <p:nvSpPr>
            <p:cNvPr id="494" name="Google Shape;494;p23"/>
            <p:cNvSpPr/>
            <p:nvPr/>
          </p:nvSpPr>
          <p:spPr>
            <a:xfrm rot="10800000">
              <a:off x="3465454" y="2819025"/>
              <a:ext cx="468250" cy="682550"/>
            </a:xfrm>
            <a:custGeom>
              <a:rect b="b" l="l" r="r" t="t"/>
              <a:pathLst>
                <a:path extrusionOk="0" h="27302" w="18730">
                  <a:moveTo>
                    <a:pt x="9359" y="2346"/>
                  </a:moveTo>
                  <a:cubicBezTo>
                    <a:pt x="13241" y="2346"/>
                    <a:pt x="16372" y="5489"/>
                    <a:pt x="16372" y="9359"/>
                  </a:cubicBezTo>
                  <a:cubicBezTo>
                    <a:pt x="16372" y="13240"/>
                    <a:pt x="13241" y="16383"/>
                    <a:pt x="9359" y="16383"/>
                  </a:cubicBezTo>
                  <a:cubicBezTo>
                    <a:pt x="5490" y="16383"/>
                    <a:pt x="2346" y="13240"/>
                    <a:pt x="2346" y="9359"/>
                  </a:cubicBezTo>
                  <a:cubicBezTo>
                    <a:pt x="2346" y="5489"/>
                    <a:pt x="5490" y="2346"/>
                    <a:pt x="9359" y="2346"/>
                  </a:cubicBezTo>
                  <a:close/>
                  <a:moveTo>
                    <a:pt x="9359" y="0"/>
                  </a:moveTo>
                  <a:cubicBezTo>
                    <a:pt x="4192" y="0"/>
                    <a:pt x="1" y="4191"/>
                    <a:pt x="1" y="9359"/>
                  </a:cubicBezTo>
                  <a:cubicBezTo>
                    <a:pt x="1" y="16621"/>
                    <a:pt x="9359" y="27301"/>
                    <a:pt x="9359" y="27301"/>
                  </a:cubicBezTo>
                  <a:cubicBezTo>
                    <a:pt x="9359" y="27301"/>
                    <a:pt x="18729" y="16800"/>
                    <a:pt x="18729" y="9359"/>
                  </a:cubicBezTo>
                  <a:cubicBezTo>
                    <a:pt x="18729" y="4191"/>
                    <a:pt x="14526" y="0"/>
                    <a:pt x="935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txBox="1"/>
            <p:nvPr/>
          </p:nvSpPr>
          <p:spPr>
            <a:xfrm>
              <a:off x="2757275" y="350157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Hour</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96" name="Google Shape;496;p23"/>
            <p:cNvSpPr txBox="1"/>
            <p:nvPr/>
          </p:nvSpPr>
          <p:spPr>
            <a:xfrm>
              <a:off x="2757275" y="3848424"/>
              <a:ext cx="1884600" cy="7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The night time hours sustain for more frequent scooter use</a:t>
              </a:r>
              <a:endParaRPr sz="1200">
                <a:solidFill>
                  <a:srgbClr val="434343"/>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Taco Bell Open?</a:t>
            </a:r>
            <a:endParaRPr/>
          </a:p>
        </p:txBody>
      </p:sp>
      <p:sp>
        <p:nvSpPr>
          <p:cNvPr id="502" name="Google Shape;502;p24"/>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506" name="Google Shape;506;p24"/>
          <p:cNvPicPr preferRelativeResize="0"/>
          <p:nvPr/>
        </p:nvPicPr>
        <p:blipFill>
          <a:blip r:embed="rId3">
            <a:alphaModFix/>
          </a:blip>
          <a:stretch>
            <a:fillRect/>
          </a:stretch>
        </p:blipFill>
        <p:spPr>
          <a:xfrm>
            <a:off x="1129138" y="1281450"/>
            <a:ext cx="6454875" cy="38620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5"/>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515" name="Google Shape;515;p25"/>
          <p:cNvPicPr preferRelativeResize="0"/>
          <p:nvPr/>
        </p:nvPicPr>
        <p:blipFill rotWithShape="1">
          <a:blip r:embed="rId3">
            <a:alphaModFix/>
          </a:blip>
          <a:srcRect b="0" l="19955" r="3992" t="12891"/>
          <a:stretch/>
        </p:blipFill>
        <p:spPr>
          <a:xfrm>
            <a:off x="6310600" y="857418"/>
            <a:ext cx="2491000" cy="3131482"/>
          </a:xfrm>
          <a:prstGeom prst="rect">
            <a:avLst/>
          </a:prstGeom>
          <a:noFill/>
          <a:ln cap="flat" cmpd="sng" w="28575">
            <a:solidFill>
              <a:schemeClr val="dk2"/>
            </a:solidFill>
            <a:prstDash val="solid"/>
            <a:round/>
            <a:headEnd len="sm" w="sm" type="none"/>
            <a:tailEnd len="sm" w="sm" type="none"/>
          </a:ln>
        </p:spPr>
      </p:pic>
      <p:pic>
        <p:nvPicPr>
          <p:cNvPr id="516" name="Google Shape;516;p25"/>
          <p:cNvPicPr preferRelativeResize="0"/>
          <p:nvPr/>
        </p:nvPicPr>
        <p:blipFill rotWithShape="1">
          <a:blip r:embed="rId4">
            <a:alphaModFix/>
          </a:blip>
          <a:srcRect b="0" l="0" r="9885" t="10658"/>
          <a:stretch/>
        </p:blipFill>
        <p:spPr>
          <a:xfrm>
            <a:off x="3443925" y="858025"/>
            <a:ext cx="2077500" cy="3216450"/>
          </a:xfrm>
          <a:prstGeom prst="rect">
            <a:avLst/>
          </a:prstGeom>
          <a:noFill/>
          <a:ln cap="flat" cmpd="sng" w="28575">
            <a:solidFill>
              <a:schemeClr val="dk2"/>
            </a:solidFill>
            <a:prstDash val="solid"/>
            <a:round/>
            <a:headEnd len="sm" w="sm" type="none"/>
            <a:tailEnd len="sm" w="sm" type="none"/>
          </a:ln>
        </p:spPr>
      </p:pic>
      <p:pic>
        <p:nvPicPr>
          <p:cNvPr id="517" name="Google Shape;517;p25"/>
          <p:cNvPicPr preferRelativeResize="0"/>
          <p:nvPr/>
        </p:nvPicPr>
        <p:blipFill rotWithShape="1">
          <a:blip r:embed="rId5">
            <a:alphaModFix/>
          </a:blip>
          <a:srcRect b="0" l="0" r="0" t="10658"/>
          <a:stretch/>
        </p:blipFill>
        <p:spPr>
          <a:xfrm>
            <a:off x="393275" y="930905"/>
            <a:ext cx="1995975" cy="3143570"/>
          </a:xfrm>
          <a:prstGeom prst="rect">
            <a:avLst/>
          </a:prstGeom>
          <a:noFill/>
          <a:ln cap="flat" cmpd="sng" w="28575">
            <a:solidFill>
              <a:schemeClr val="dk2"/>
            </a:solidFill>
            <a:prstDash val="solid"/>
            <a:round/>
            <a:headEnd len="sm" w="sm" type="none"/>
            <a:tailEnd len="sm" w="sm" type="none"/>
          </a:ln>
        </p:spPr>
      </p:pic>
      <p:pic>
        <p:nvPicPr>
          <p:cNvPr id="518" name="Google Shape;518;p25"/>
          <p:cNvPicPr preferRelativeResize="0"/>
          <p:nvPr/>
        </p:nvPicPr>
        <p:blipFill>
          <a:blip r:embed="rId6">
            <a:alphaModFix/>
          </a:blip>
          <a:stretch>
            <a:fillRect/>
          </a:stretch>
        </p:blipFill>
        <p:spPr>
          <a:xfrm>
            <a:off x="393275" y="474150"/>
            <a:ext cx="1995975" cy="456755"/>
          </a:xfrm>
          <a:prstGeom prst="rect">
            <a:avLst/>
          </a:prstGeom>
          <a:noFill/>
          <a:ln cap="flat" cmpd="sng" w="28575">
            <a:solidFill>
              <a:schemeClr val="dk2"/>
            </a:solidFill>
            <a:prstDash val="solid"/>
            <a:round/>
            <a:headEnd len="sm" w="sm" type="none"/>
            <a:tailEnd len="sm" w="sm" type="none"/>
          </a:ln>
        </p:spPr>
      </p:pic>
      <p:pic>
        <p:nvPicPr>
          <p:cNvPr id="519" name="Google Shape;519;p25"/>
          <p:cNvPicPr preferRelativeResize="0"/>
          <p:nvPr/>
        </p:nvPicPr>
        <p:blipFill>
          <a:blip r:embed="rId7">
            <a:alphaModFix/>
          </a:blip>
          <a:stretch>
            <a:fillRect/>
          </a:stretch>
        </p:blipFill>
        <p:spPr>
          <a:xfrm>
            <a:off x="3443925" y="474147"/>
            <a:ext cx="2077500" cy="419453"/>
          </a:xfrm>
          <a:prstGeom prst="rect">
            <a:avLst/>
          </a:prstGeom>
          <a:noFill/>
          <a:ln cap="flat" cmpd="sng" w="28575">
            <a:solidFill>
              <a:schemeClr val="dk2"/>
            </a:solidFill>
            <a:prstDash val="solid"/>
            <a:round/>
            <a:headEnd len="sm" w="sm" type="none"/>
            <a:tailEnd len="sm" w="sm" type="none"/>
          </a:ln>
        </p:spPr>
      </p:pic>
      <p:pic>
        <p:nvPicPr>
          <p:cNvPr id="520" name="Google Shape;520;p25"/>
          <p:cNvPicPr preferRelativeResize="0"/>
          <p:nvPr/>
        </p:nvPicPr>
        <p:blipFill>
          <a:blip r:embed="rId8">
            <a:alphaModFix/>
          </a:blip>
          <a:stretch>
            <a:fillRect/>
          </a:stretch>
        </p:blipFill>
        <p:spPr>
          <a:xfrm>
            <a:off x="6310600" y="474150"/>
            <a:ext cx="2491000" cy="368533"/>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6"/>
          <p:cNvSpPr txBox="1"/>
          <p:nvPr>
            <p:ph type="title"/>
          </p:nvPr>
        </p:nvSpPr>
        <p:spPr>
          <a:xfrm>
            <a:off x="710275" y="536650"/>
            <a:ext cx="2244300" cy="97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Scooter Usage by Zipcode</a:t>
            </a:r>
            <a:endParaRPr/>
          </a:p>
        </p:txBody>
      </p:sp>
      <p:sp>
        <p:nvSpPr>
          <p:cNvPr id="526" name="Google Shape;526;p26"/>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530" name="Google Shape;530;p26"/>
          <p:cNvPicPr preferRelativeResize="0"/>
          <p:nvPr/>
        </p:nvPicPr>
        <p:blipFill>
          <a:blip r:embed="rId3">
            <a:alphaModFix/>
          </a:blip>
          <a:stretch>
            <a:fillRect/>
          </a:stretch>
        </p:blipFill>
        <p:spPr>
          <a:xfrm>
            <a:off x="3639532" y="268325"/>
            <a:ext cx="4548543" cy="4606849"/>
          </a:xfrm>
          <a:prstGeom prst="rect">
            <a:avLst/>
          </a:prstGeom>
          <a:noFill/>
          <a:ln cap="flat" cmpd="sng" w="28575">
            <a:solidFill>
              <a:schemeClr val="dk2"/>
            </a:solidFill>
            <a:prstDash val="solid"/>
            <a:round/>
            <a:headEnd len="sm" w="sm" type="none"/>
            <a:tailEnd len="sm" w="sm" type="none"/>
          </a:ln>
        </p:spPr>
      </p:pic>
      <p:sp>
        <p:nvSpPr>
          <p:cNvPr id="531" name="Google Shape;531;p26"/>
          <p:cNvSpPr txBox="1"/>
          <p:nvPr/>
        </p:nvSpPr>
        <p:spPr>
          <a:xfrm>
            <a:off x="798050" y="2022800"/>
            <a:ext cx="1741500" cy="194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37203</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37201</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37219</a:t>
            </a:r>
            <a:endParaRPr sz="1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7"/>
          <p:cNvSpPr txBox="1"/>
          <p:nvPr>
            <p:ph type="title"/>
          </p:nvPr>
        </p:nvSpPr>
        <p:spPr>
          <a:xfrm>
            <a:off x="664150" y="350600"/>
            <a:ext cx="2325000" cy="12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Scooter Trips Start Points 37203</a:t>
            </a:r>
            <a:endParaRPr/>
          </a:p>
        </p:txBody>
      </p:sp>
      <p:sp>
        <p:nvSpPr>
          <p:cNvPr id="537" name="Google Shape;537;p27"/>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541" name="Google Shape;541;p27"/>
          <p:cNvPicPr preferRelativeResize="0"/>
          <p:nvPr/>
        </p:nvPicPr>
        <p:blipFill rotWithShape="1">
          <a:blip r:embed="rId3">
            <a:alphaModFix/>
          </a:blip>
          <a:srcRect b="6700" l="9563" r="2214" t="2266"/>
          <a:stretch/>
        </p:blipFill>
        <p:spPr>
          <a:xfrm>
            <a:off x="3692700" y="235275"/>
            <a:ext cx="4855200" cy="46822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Roadmap Infographics</a:t>
            </a:r>
            <a:endParaRPr/>
          </a:p>
        </p:txBody>
      </p:sp>
      <p:sp>
        <p:nvSpPr>
          <p:cNvPr id="547" name="Google Shape;547;p28"/>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28"/>
          <p:cNvGrpSpPr/>
          <p:nvPr/>
        </p:nvGrpSpPr>
        <p:grpSpPr>
          <a:xfrm>
            <a:off x="1771325" y="3100125"/>
            <a:ext cx="2293625" cy="1305749"/>
            <a:chOff x="1771325" y="3100125"/>
            <a:chExt cx="2293625" cy="1305749"/>
          </a:xfrm>
        </p:grpSpPr>
        <p:sp>
          <p:nvSpPr>
            <p:cNvPr id="551" name="Google Shape;551;p28"/>
            <p:cNvSpPr/>
            <p:nvPr/>
          </p:nvSpPr>
          <p:spPr>
            <a:xfrm>
              <a:off x="3502928" y="3262482"/>
              <a:ext cx="536480" cy="1143392"/>
            </a:xfrm>
            <a:custGeom>
              <a:rect b="b" l="l" r="r" t="t"/>
              <a:pathLst>
                <a:path extrusionOk="0" h="35731" w="16765">
                  <a:moveTo>
                    <a:pt x="8370" y="0"/>
                  </a:moveTo>
                  <a:cubicBezTo>
                    <a:pt x="3739" y="0"/>
                    <a:pt x="0" y="3739"/>
                    <a:pt x="0" y="8394"/>
                  </a:cubicBezTo>
                  <a:cubicBezTo>
                    <a:pt x="0" y="12907"/>
                    <a:pt x="3501" y="16609"/>
                    <a:pt x="8108" y="16776"/>
                  </a:cubicBezTo>
                  <a:lnTo>
                    <a:pt x="8108" y="32826"/>
                  </a:lnTo>
                  <a:cubicBezTo>
                    <a:pt x="7370" y="32969"/>
                    <a:pt x="6930" y="33552"/>
                    <a:pt x="6930" y="34254"/>
                  </a:cubicBezTo>
                  <a:cubicBezTo>
                    <a:pt x="6930" y="35076"/>
                    <a:pt x="7573" y="35731"/>
                    <a:pt x="8370" y="35731"/>
                  </a:cubicBezTo>
                  <a:cubicBezTo>
                    <a:pt x="9204" y="35731"/>
                    <a:pt x="9870" y="35076"/>
                    <a:pt x="9870" y="34254"/>
                  </a:cubicBezTo>
                  <a:cubicBezTo>
                    <a:pt x="9870" y="33552"/>
                    <a:pt x="9299" y="32969"/>
                    <a:pt x="8704" y="32826"/>
                  </a:cubicBezTo>
                  <a:lnTo>
                    <a:pt x="8704" y="16776"/>
                  </a:lnTo>
                  <a:cubicBezTo>
                    <a:pt x="13169" y="16609"/>
                    <a:pt x="16764" y="12907"/>
                    <a:pt x="16764" y="8394"/>
                  </a:cubicBezTo>
                  <a:cubicBezTo>
                    <a:pt x="16764" y="3739"/>
                    <a:pt x="13014" y="0"/>
                    <a:pt x="8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txBox="1"/>
            <p:nvPr/>
          </p:nvSpPr>
          <p:spPr>
            <a:xfrm>
              <a:off x="3484150" y="3371825"/>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04</a:t>
              </a:r>
              <a:endParaRPr>
                <a:latin typeface="Roboto"/>
                <a:ea typeface="Roboto"/>
                <a:cs typeface="Roboto"/>
                <a:sym typeface="Roboto"/>
              </a:endParaRPr>
            </a:p>
          </p:txBody>
        </p:sp>
        <p:sp>
          <p:nvSpPr>
            <p:cNvPr id="553" name="Google Shape;553;p28"/>
            <p:cNvSpPr txBox="1"/>
            <p:nvPr/>
          </p:nvSpPr>
          <p:spPr>
            <a:xfrm>
              <a:off x="1771325" y="3100125"/>
              <a:ext cx="1731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Bird</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554" name="Google Shape;554;p28"/>
            <p:cNvSpPr txBox="1"/>
            <p:nvPr/>
          </p:nvSpPr>
          <p:spPr>
            <a:xfrm>
              <a:off x="1771325" y="3446975"/>
              <a:ext cx="1731600" cy="5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highlight>
                    <a:srgbClr val="FFFFFF"/>
                  </a:highlight>
                </a:rPr>
                <a:t>May 26, 2019</a:t>
              </a:r>
              <a:endParaRPr sz="1300">
                <a:highlight>
                  <a:srgbClr val="FFFFFF"/>
                </a:highlight>
              </a:endParaRPr>
            </a:p>
            <a:p>
              <a:pPr indent="0" lvl="0" marL="0" rtl="0" algn="l">
                <a:lnSpc>
                  <a:spcPct val="115000"/>
                </a:lnSpc>
                <a:spcBef>
                  <a:spcPts val="900"/>
                </a:spcBef>
                <a:spcAft>
                  <a:spcPts val="0"/>
                </a:spcAft>
                <a:buNone/>
              </a:pPr>
              <a:r>
                <a:rPr lang="en" sz="1300">
                  <a:highlight>
                    <a:srgbClr val="FFFFFF"/>
                  </a:highlight>
                </a:rPr>
                <a:t>1483</a:t>
              </a:r>
              <a:endParaRPr sz="1300">
                <a:highlight>
                  <a:srgbClr val="FFFFFF"/>
                </a:highlight>
              </a:endParaRPr>
            </a:p>
            <a:p>
              <a:pPr indent="0" lvl="0" marL="0" rtl="0" algn="r">
                <a:spcBef>
                  <a:spcPts val="0"/>
                </a:spcBef>
                <a:spcAft>
                  <a:spcPts val="0"/>
                </a:spcAft>
                <a:buNone/>
              </a:pPr>
              <a:r>
                <a:t/>
              </a:r>
              <a:endParaRPr sz="1200">
                <a:solidFill>
                  <a:srgbClr val="434343"/>
                </a:solidFill>
                <a:latin typeface="Roboto"/>
                <a:ea typeface="Roboto"/>
                <a:cs typeface="Roboto"/>
                <a:sym typeface="Roboto"/>
              </a:endParaRPr>
            </a:p>
          </p:txBody>
        </p:sp>
      </p:grpSp>
      <p:grpSp>
        <p:nvGrpSpPr>
          <p:cNvPr id="555" name="Google Shape;555;p28"/>
          <p:cNvGrpSpPr/>
          <p:nvPr/>
        </p:nvGrpSpPr>
        <p:grpSpPr>
          <a:xfrm>
            <a:off x="1015750" y="1313550"/>
            <a:ext cx="2312388" cy="1335187"/>
            <a:chOff x="1015750" y="1313550"/>
            <a:chExt cx="2312388" cy="1335187"/>
          </a:xfrm>
        </p:grpSpPr>
        <p:sp>
          <p:nvSpPr>
            <p:cNvPr id="556" name="Google Shape;556;p28"/>
            <p:cNvSpPr/>
            <p:nvPr/>
          </p:nvSpPr>
          <p:spPr>
            <a:xfrm>
              <a:off x="2769494" y="1504929"/>
              <a:ext cx="536480" cy="1143808"/>
            </a:xfrm>
            <a:custGeom>
              <a:rect b="b" l="l" r="r" t="t"/>
              <a:pathLst>
                <a:path extrusionOk="0" h="35744" w="16765">
                  <a:moveTo>
                    <a:pt x="8371" y="1"/>
                  </a:moveTo>
                  <a:cubicBezTo>
                    <a:pt x="3739" y="1"/>
                    <a:pt x="0" y="3751"/>
                    <a:pt x="0" y="8395"/>
                  </a:cubicBezTo>
                  <a:cubicBezTo>
                    <a:pt x="0" y="12919"/>
                    <a:pt x="3501" y="16610"/>
                    <a:pt x="8109" y="16777"/>
                  </a:cubicBezTo>
                  <a:lnTo>
                    <a:pt x="8109" y="32838"/>
                  </a:lnTo>
                  <a:cubicBezTo>
                    <a:pt x="7370" y="32981"/>
                    <a:pt x="6930" y="33564"/>
                    <a:pt x="6930" y="34255"/>
                  </a:cubicBezTo>
                  <a:cubicBezTo>
                    <a:pt x="6930" y="35088"/>
                    <a:pt x="7573" y="35743"/>
                    <a:pt x="8371" y="35743"/>
                  </a:cubicBezTo>
                  <a:cubicBezTo>
                    <a:pt x="9204" y="35743"/>
                    <a:pt x="9871" y="35088"/>
                    <a:pt x="9871" y="34255"/>
                  </a:cubicBezTo>
                  <a:cubicBezTo>
                    <a:pt x="9871" y="33552"/>
                    <a:pt x="9299" y="32969"/>
                    <a:pt x="8704" y="32826"/>
                  </a:cubicBezTo>
                  <a:lnTo>
                    <a:pt x="8704" y="16777"/>
                  </a:lnTo>
                  <a:cubicBezTo>
                    <a:pt x="13169" y="16622"/>
                    <a:pt x="16764" y="12919"/>
                    <a:pt x="16764" y="8395"/>
                  </a:cubicBezTo>
                  <a:cubicBezTo>
                    <a:pt x="16764" y="3751"/>
                    <a:pt x="13014" y="1"/>
                    <a:pt x="8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02</a:t>
              </a:r>
              <a:endParaRPr>
                <a:latin typeface="Roboto"/>
                <a:ea typeface="Roboto"/>
                <a:cs typeface="Roboto"/>
                <a:sym typeface="Roboto"/>
              </a:endParaRPr>
            </a:p>
          </p:txBody>
        </p:sp>
        <p:sp>
          <p:nvSpPr>
            <p:cNvPr id="558" name="Google Shape;558;p28"/>
            <p:cNvSpPr txBox="1"/>
            <p:nvPr/>
          </p:nvSpPr>
          <p:spPr>
            <a:xfrm>
              <a:off x="1015750" y="1313550"/>
              <a:ext cx="1731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Bird</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559" name="Google Shape;559;p28"/>
            <p:cNvSpPr txBox="1"/>
            <p:nvPr/>
          </p:nvSpPr>
          <p:spPr>
            <a:xfrm>
              <a:off x="1015750" y="1660400"/>
              <a:ext cx="1731600" cy="6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highlight>
                    <a:srgbClr val="FFFFFF"/>
                  </a:highlight>
                </a:rPr>
                <a:t>June 30, 2019</a:t>
              </a:r>
              <a:endParaRPr sz="1300">
                <a:highlight>
                  <a:srgbClr val="FFFFFF"/>
                </a:highlight>
              </a:endParaRPr>
            </a:p>
            <a:p>
              <a:pPr indent="0" lvl="0" marL="0" rtl="0" algn="l">
                <a:lnSpc>
                  <a:spcPct val="115000"/>
                </a:lnSpc>
                <a:spcBef>
                  <a:spcPts val="900"/>
                </a:spcBef>
                <a:spcAft>
                  <a:spcPts val="0"/>
                </a:spcAft>
                <a:buNone/>
              </a:pPr>
              <a:r>
                <a:rPr lang="en" sz="1300">
                  <a:highlight>
                    <a:srgbClr val="FFFFFF"/>
                  </a:highlight>
                </a:rPr>
                <a:t>1546</a:t>
              </a:r>
              <a:endParaRPr sz="1300">
                <a:highlight>
                  <a:srgbClr val="FFFFFF"/>
                </a:highlight>
              </a:endParaRPr>
            </a:p>
            <a:p>
              <a:pPr indent="0" lvl="0" marL="0" rtl="0" algn="l">
                <a:lnSpc>
                  <a:spcPct val="115000"/>
                </a:lnSpc>
                <a:spcBef>
                  <a:spcPts val="900"/>
                </a:spcBef>
                <a:spcAft>
                  <a:spcPts val="0"/>
                </a:spcAft>
                <a:buNone/>
              </a:pPr>
              <a:r>
                <a:t/>
              </a:r>
              <a:endParaRPr sz="900">
                <a:highlight>
                  <a:srgbClr val="FFFFFF"/>
                </a:highlight>
              </a:endParaRPr>
            </a:p>
            <a:p>
              <a:pPr indent="0" lvl="0" marL="0" rtl="0" algn="r">
                <a:spcBef>
                  <a:spcPts val="0"/>
                </a:spcBef>
                <a:spcAft>
                  <a:spcPts val="0"/>
                </a:spcAft>
                <a:buNone/>
              </a:pPr>
              <a:r>
                <a:t/>
              </a:r>
              <a:endParaRPr sz="900">
                <a:highlight>
                  <a:srgbClr val="FFFFFF"/>
                </a:highlight>
              </a:endParaRPr>
            </a:p>
          </p:txBody>
        </p:sp>
      </p:grpSp>
      <p:grpSp>
        <p:nvGrpSpPr>
          <p:cNvPr id="560" name="Google Shape;560;p28"/>
          <p:cNvGrpSpPr/>
          <p:nvPr/>
        </p:nvGrpSpPr>
        <p:grpSpPr>
          <a:xfrm>
            <a:off x="5988875" y="2111425"/>
            <a:ext cx="2312400" cy="1303451"/>
            <a:chOff x="5988875" y="2111425"/>
            <a:chExt cx="2312400" cy="1303451"/>
          </a:xfrm>
        </p:grpSpPr>
        <p:sp>
          <p:nvSpPr>
            <p:cNvPr id="561" name="Google Shape;561;p28"/>
            <p:cNvSpPr/>
            <p:nvPr/>
          </p:nvSpPr>
          <p:spPr>
            <a:xfrm>
              <a:off x="6011050" y="2271484"/>
              <a:ext cx="536448" cy="1143392"/>
            </a:xfrm>
            <a:custGeom>
              <a:rect b="b" l="l" r="r" t="t"/>
              <a:pathLst>
                <a:path extrusionOk="0" h="35731" w="16764">
                  <a:moveTo>
                    <a:pt x="8358" y="0"/>
                  </a:moveTo>
                  <a:cubicBezTo>
                    <a:pt x="3739" y="0"/>
                    <a:pt x="0" y="3739"/>
                    <a:pt x="0" y="8394"/>
                  </a:cubicBezTo>
                  <a:cubicBezTo>
                    <a:pt x="0" y="12907"/>
                    <a:pt x="3489" y="16610"/>
                    <a:pt x="8108" y="16776"/>
                  </a:cubicBezTo>
                  <a:lnTo>
                    <a:pt x="8108" y="32826"/>
                  </a:lnTo>
                  <a:cubicBezTo>
                    <a:pt x="7358" y="32969"/>
                    <a:pt x="6929" y="33552"/>
                    <a:pt x="6929" y="34255"/>
                  </a:cubicBezTo>
                  <a:cubicBezTo>
                    <a:pt x="6929" y="35076"/>
                    <a:pt x="7560" y="35731"/>
                    <a:pt x="8370" y="35731"/>
                  </a:cubicBezTo>
                  <a:cubicBezTo>
                    <a:pt x="9204" y="35731"/>
                    <a:pt x="9858" y="35076"/>
                    <a:pt x="9858" y="34255"/>
                  </a:cubicBezTo>
                  <a:cubicBezTo>
                    <a:pt x="9858" y="33552"/>
                    <a:pt x="9299" y="32969"/>
                    <a:pt x="8703" y="32826"/>
                  </a:cubicBezTo>
                  <a:lnTo>
                    <a:pt x="8703" y="16776"/>
                  </a:lnTo>
                  <a:cubicBezTo>
                    <a:pt x="13168" y="16610"/>
                    <a:pt x="16764" y="12907"/>
                    <a:pt x="16764" y="8394"/>
                  </a:cubicBezTo>
                  <a:cubicBezTo>
                    <a:pt x="16764" y="3739"/>
                    <a:pt x="13014" y="0"/>
                    <a:pt x="83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txBox="1"/>
            <p:nvPr/>
          </p:nvSpPr>
          <p:spPr>
            <a:xfrm>
              <a:off x="6569675" y="2111425"/>
              <a:ext cx="1731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Bird</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563" name="Google Shape;563;p28"/>
            <p:cNvSpPr txBox="1"/>
            <p:nvPr/>
          </p:nvSpPr>
          <p:spPr>
            <a:xfrm>
              <a:off x="6569675" y="2458275"/>
              <a:ext cx="1731600" cy="5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highlight>
                    <a:srgbClr val="FFFFFF"/>
                  </a:highlight>
                </a:rPr>
                <a:t>June 8, 2019</a:t>
              </a:r>
              <a:endParaRPr sz="1300">
                <a:highlight>
                  <a:srgbClr val="FFFFFF"/>
                </a:highlight>
              </a:endParaRPr>
            </a:p>
            <a:p>
              <a:pPr indent="0" lvl="0" marL="0" rtl="0" algn="l">
                <a:lnSpc>
                  <a:spcPct val="115000"/>
                </a:lnSpc>
                <a:spcBef>
                  <a:spcPts val="900"/>
                </a:spcBef>
                <a:spcAft>
                  <a:spcPts val="0"/>
                </a:spcAft>
                <a:buNone/>
              </a:pPr>
              <a:r>
                <a:rPr lang="en" sz="1300">
                  <a:highlight>
                    <a:srgbClr val="FFFFFF"/>
                  </a:highlight>
                </a:rPr>
                <a:t>1513</a:t>
              </a:r>
              <a:endParaRPr sz="1300">
                <a:highlight>
                  <a:srgbClr val="FFFFFF"/>
                </a:highlight>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564" name="Google Shape;564;p28"/>
            <p:cNvSpPr txBox="1"/>
            <p:nvPr/>
          </p:nvSpPr>
          <p:spPr>
            <a:xfrm>
              <a:off x="5988875" y="2376288"/>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03</a:t>
              </a:r>
              <a:endParaRPr>
                <a:latin typeface="Roboto"/>
                <a:ea typeface="Roboto"/>
                <a:cs typeface="Roboto"/>
                <a:sym typeface="Roboto"/>
              </a:endParaRPr>
            </a:p>
          </p:txBody>
        </p:sp>
      </p:grpSp>
      <p:grpSp>
        <p:nvGrpSpPr>
          <p:cNvPr id="565" name="Google Shape;565;p28"/>
          <p:cNvGrpSpPr/>
          <p:nvPr/>
        </p:nvGrpSpPr>
        <p:grpSpPr>
          <a:xfrm>
            <a:off x="4250826" y="668795"/>
            <a:ext cx="642400" cy="904349"/>
            <a:chOff x="6500676" y="668795"/>
            <a:chExt cx="642400" cy="904349"/>
          </a:xfrm>
        </p:grpSpPr>
        <p:grpSp>
          <p:nvGrpSpPr>
            <p:cNvPr id="566" name="Google Shape;566;p28"/>
            <p:cNvGrpSpPr/>
            <p:nvPr/>
          </p:nvGrpSpPr>
          <p:grpSpPr>
            <a:xfrm>
              <a:off x="6500676" y="668795"/>
              <a:ext cx="642400" cy="904349"/>
              <a:chOff x="4250801" y="645020"/>
              <a:chExt cx="642400" cy="904349"/>
            </a:xfrm>
          </p:grpSpPr>
          <p:sp>
            <p:nvSpPr>
              <p:cNvPr id="567" name="Google Shape;567;p28"/>
              <p:cNvSpPr/>
              <p:nvPr/>
            </p:nvSpPr>
            <p:spPr>
              <a:xfrm>
                <a:off x="4395601" y="1227769"/>
                <a:ext cx="352064" cy="321600"/>
              </a:xfrm>
              <a:custGeom>
                <a:rect b="b" l="l" r="r" t="t"/>
                <a:pathLst>
                  <a:path extrusionOk="0" h="10050" w="11002">
                    <a:moveTo>
                      <a:pt x="0" y="0"/>
                    </a:moveTo>
                    <a:cubicBezTo>
                      <a:pt x="1" y="1"/>
                      <a:pt x="3" y="2"/>
                      <a:pt x="4" y="2"/>
                    </a:cubicBezTo>
                    <a:lnTo>
                      <a:pt x="4" y="2"/>
                    </a:lnTo>
                    <a:cubicBezTo>
                      <a:pt x="3" y="2"/>
                      <a:pt x="1" y="1"/>
                      <a:pt x="0" y="0"/>
                    </a:cubicBezTo>
                    <a:close/>
                    <a:moveTo>
                      <a:pt x="11002" y="0"/>
                    </a:moveTo>
                    <a:cubicBezTo>
                      <a:pt x="11001" y="1"/>
                      <a:pt x="10999" y="2"/>
                      <a:pt x="10998" y="2"/>
                    </a:cubicBezTo>
                    <a:lnTo>
                      <a:pt x="10998" y="2"/>
                    </a:lnTo>
                    <a:cubicBezTo>
                      <a:pt x="10999" y="2"/>
                      <a:pt x="11001" y="1"/>
                      <a:pt x="11002" y="0"/>
                    </a:cubicBezTo>
                    <a:close/>
                    <a:moveTo>
                      <a:pt x="4" y="2"/>
                    </a:moveTo>
                    <a:cubicBezTo>
                      <a:pt x="378" y="265"/>
                      <a:pt x="5501" y="10049"/>
                      <a:pt x="5501" y="10049"/>
                    </a:cubicBezTo>
                    <a:cubicBezTo>
                      <a:pt x="5501" y="10049"/>
                      <a:pt x="10624" y="265"/>
                      <a:pt x="10998" y="2"/>
                    </a:cubicBezTo>
                    <a:lnTo>
                      <a:pt x="10998" y="2"/>
                    </a:lnTo>
                    <a:cubicBezTo>
                      <a:pt x="9415" y="1025"/>
                      <a:pt x="7535" y="1631"/>
                      <a:pt x="5501" y="1631"/>
                    </a:cubicBezTo>
                    <a:cubicBezTo>
                      <a:pt x="3467" y="1631"/>
                      <a:pt x="1587" y="1025"/>
                      <a:pt x="4" y="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4250801" y="645020"/>
                <a:ext cx="642400" cy="642400"/>
              </a:xfrm>
              <a:custGeom>
                <a:rect b="b" l="l" r="r" t="t"/>
                <a:pathLst>
                  <a:path extrusionOk="0" h="20075" w="20075">
                    <a:moveTo>
                      <a:pt x="10026" y="3394"/>
                    </a:moveTo>
                    <a:cubicBezTo>
                      <a:pt x="13693" y="3394"/>
                      <a:pt x="16682" y="6358"/>
                      <a:pt x="16682" y="10049"/>
                    </a:cubicBezTo>
                    <a:cubicBezTo>
                      <a:pt x="16682" y="13717"/>
                      <a:pt x="13693" y="16681"/>
                      <a:pt x="10026" y="16681"/>
                    </a:cubicBezTo>
                    <a:cubicBezTo>
                      <a:pt x="6359" y="16681"/>
                      <a:pt x="3394" y="13717"/>
                      <a:pt x="3394" y="10049"/>
                    </a:cubicBezTo>
                    <a:cubicBezTo>
                      <a:pt x="3394" y="6358"/>
                      <a:pt x="6359" y="3394"/>
                      <a:pt x="10026" y="3394"/>
                    </a:cubicBezTo>
                    <a:close/>
                    <a:moveTo>
                      <a:pt x="10026" y="1"/>
                    </a:moveTo>
                    <a:cubicBezTo>
                      <a:pt x="4501" y="1"/>
                      <a:pt x="1" y="4489"/>
                      <a:pt x="1" y="10049"/>
                    </a:cubicBezTo>
                    <a:cubicBezTo>
                      <a:pt x="1" y="15574"/>
                      <a:pt x="4501" y="20074"/>
                      <a:pt x="10026" y="20074"/>
                    </a:cubicBezTo>
                    <a:cubicBezTo>
                      <a:pt x="15574" y="20074"/>
                      <a:pt x="20075" y="15574"/>
                      <a:pt x="20075" y="10049"/>
                    </a:cubicBezTo>
                    <a:cubicBezTo>
                      <a:pt x="20075" y="4489"/>
                      <a:pt x="15574" y="1"/>
                      <a:pt x="100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8"/>
            <p:cNvSpPr txBox="1"/>
            <p:nvPr/>
          </p:nvSpPr>
          <p:spPr>
            <a:xfrm>
              <a:off x="6531500" y="8252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000">
                  <a:solidFill>
                    <a:schemeClr val="accent5"/>
                  </a:solidFill>
                  <a:latin typeface="Fira Sans Extra Condensed"/>
                  <a:ea typeface="Fira Sans Extra Condensed"/>
                  <a:cs typeface="Fira Sans Extra Condensed"/>
                  <a:sym typeface="Fira Sans Extra Condensed"/>
                </a:rPr>
                <a:t>01</a:t>
              </a:r>
              <a:endParaRPr>
                <a:solidFill>
                  <a:schemeClr val="accent5"/>
                </a:solidFill>
                <a:latin typeface="Roboto"/>
                <a:ea typeface="Roboto"/>
                <a:cs typeface="Roboto"/>
                <a:sym typeface="Roboto"/>
              </a:endParaRPr>
            </a:p>
          </p:txBody>
        </p:sp>
      </p:grpSp>
      <p:sp>
        <p:nvSpPr>
          <p:cNvPr id="570" name="Google Shape;570;p28"/>
          <p:cNvSpPr txBox="1"/>
          <p:nvPr/>
        </p:nvSpPr>
        <p:spPr>
          <a:xfrm>
            <a:off x="4893225" y="1176750"/>
            <a:ext cx="1731600" cy="5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highlight>
                  <a:srgbClr val="FFFFFF"/>
                </a:highlight>
              </a:rPr>
              <a:t>June 29, 2019</a:t>
            </a:r>
            <a:endParaRPr sz="1300">
              <a:highlight>
                <a:srgbClr val="FFFFFF"/>
              </a:highlight>
            </a:endParaRPr>
          </a:p>
          <a:p>
            <a:pPr indent="0" lvl="0" marL="0" rtl="0" algn="l">
              <a:lnSpc>
                <a:spcPct val="115000"/>
              </a:lnSpc>
              <a:spcBef>
                <a:spcPts val="900"/>
              </a:spcBef>
              <a:spcAft>
                <a:spcPts val="0"/>
              </a:spcAft>
              <a:buNone/>
            </a:pPr>
            <a:r>
              <a:rPr lang="en" sz="1300">
                <a:highlight>
                  <a:srgbClr val="FFFFFF"/>
                </a:highlight>
              </a:rPr>
              <a:t>1566</a:t>
            </a:r>
            <a:endParaRPr sz="1300">
              <a:highlight>
                <a:srgbClr val="FFFFFF"/>
              </a:highlight>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571" name="Google Shape;571;p28"/>
          <p:cNvSpPr txBox="1"/>
          <p:nvPr/>
        </p:nvSpPr>
        <p:spPr>
          <a:xfrm>
            <a:off x="4934400" y="849925"/>
            <a:ext cx="1731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Bird</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14"/>
          <p:cNvGrpSpPr/>
          <p:nvPr/>
        </p:nvGrpSpPr>
        <p:grpSpPr>
          <a:xfrm>
            <a:off x="1595350" y="1290207"/>
            <a:ext cx="4874137" cy="3853295"/>
            <a:chOff x="1595350" y="1290207"/>
            <a:chExt cx="4874137" cy="3853295"/>
          </a:xfrm>
        </p:grpSpPr>
        <p:sp>
          <p:nvSpPr>
            <p:cNvPr id="73" name="Google Shape;73;p14"/>
            <p:cNvSpPr/>
            <p:nvPr/>
          </p:nvSpPr>
          <p:spPr>
            <a:xfrm>
              <a:off x="1595350" y="1290207"/>
              <a:ext cx="4874137" cy="3853295"/>
            </a:xfrm>
            <a:custGeom>
              <a:rect b="b" l="l" r="r" t="t"/>
              <a:pathLst>
                <a:path extrusionOk="0" h="138272" w="174904">
                  <a:moveTo>
                    <a:pt x="124203" y="0"/>
                  </a:moveTo>
                  <a:cubicBezTo>
                    <a:pt x="122858" y="0"/>
                    <a:pt x="121513" y="166"/>
                    <a:pt x="120206" y="504"/>
                  </a:cubicBezTo>
                  <a:cubicBezTo>
                    <a:pt x="116051" y="1552"/>
                    <a:pt x="112407" y="4302"/>
                    <a:pt x="110252" y="8005"/>
                  </a:cubicBezTo>
                  <a:cubicBezTo>
                    <a:pt x="108074" y="11696"/>
                    <a:pt x="107454" y="16221"/>
                    <a:pt x="108562" y="20352"/>
                  </a:cubicBezTo>
                  <a:cubicBezTo>
                    <a:pt x="109098" y="22424"/>
                    <a:pt x="110074" y="24376"/>
                    <a:pt x="111372" y="26055"/>
                  </a:cubicBezTo>
                  <a:lnTo>
                    <a:pt x="111479" y="26222"/>
                  </a:lnTo>
                  <a:lnTo>
                    <a:pt x="111538" y="26293"/>
                  </a:lnTo>
                  <a:lnTo>
                    <a:pt x="111586" y="26353"/>
                  </a:lnTo>
                  <a:lnTo>
                    <a:pt x="111776" y="26591"/>
                  </a:lnTo>
                  <a:lnTo>
                    <a:pt x="112146" y="27055"/>
                  </a:lnTo>
                  <a:lnTo>
                    <a:pt x="112896" y="27996"/>
                  </a:lnTo>
                  <a:lnTo>
                    <a:pt x="114384" y="29877"/>
                  </a:lnTo>
                  <a:lnTo>
                    <a:pt x="120361" y="37378"/>
                  </a:lnTo>
                  <a:lnTo>
                    <a:pt x="132303" y="52392"/>
                  </a:lnTo>
                  <a:lnTo>
                    <a:pt x="138280" y="59905"/>
                  </a:lnTo>
                  <a:lnTo>
                    <a:pt x="141268" y="63655"/>
                  </a:lnTo>
                  <a:cubicBezTo>
                    <a:pt x="141554" y="64012"/>
                    <a:pt x="141661" y="64179"/>
                    <a:pt x="141828" y="64417"/>
                  </a:cubicBezTo>
                  <a:cubicBezTo>
                    <a:pt x="141899" y="64524"/>
                    <a:pt x="141995" y="64631"/>
                    <a:pt x="142066" y="64750"/>
                  </a:cubicBezTo>
                  <a:lnTo>
                    <a:pt x="142256" y="65096"/>
                  </a:lnTo>
                  <a:cubicBezTo>
                    <a:pt x="142328" y="65215"/>
                    <a:pt x="142399" y="65334"/>
                    <a:pt x="142459" y="65453"/>
                  </a:cubicBezTo>
                  <a:lnTo>
                    <a:pt x="142626" y="65822"/>
                  </a:lnTo>
                  <a:lnTo>
                    <a:pt x="142792" y="66191"/>
                  </a:lnTo>
                  <a:lnTo>
                    <a:pt x="142911" y="66572"/>
                  </a:lnTo>
                  <a:cubicBezTo>
                    <a:pt x="143602" y="68608"/>
                    <a:pt x="143459" y="70942"/>
                    <a:pt x="142530" y="72882"/>
                  </a:cubicBezTo>
                  <a:cubicBezTo>
                    <a:pt x="142066" y="73859"/>
                    <a:pt x="141411" y="74740"/>
                    <a:pt x="140613" y="75466"/>
                  </a:cubicBezTo>
                  <a:lnTo>
                    <a:pt x="140316" y="75740"/>
                  </a:lnTo>
                  <a:lnTo>
                    <a:pt x="140161" y="75883"/>
                  </a:lnTo>
                  <a:lnTo>
                    <a:pt x="139923" y="76061"/>
                  </a:lnTo>
                  <a:lnTo>
                    <a:pt x="139458" y="76442"/>
                  </a:lnTo>
                  <a:lnTo>
                    <a:pt x="139399" y="76490"/>
                  </a:lnTo>
                  <a:lnTo>
                    <a:pt x="139363" y="76514"/>
                  </a:lnTo>
                  <a:lnTo>
                    <a:pt x="139280" y="76573"/>
                  </a:lnTo>
                  <a:lnTo>
                    <a:pt x="139113" y="76692"/>
                  </a:lnTo>
                  <a:cubicBezTo>
                    <a:pt x="138887" y="76847"/>
                    <a:pt x="138673" y="77026"/>
                    <a:pt x="138435" y="77133"/>
                  </a:cubicBezTo>
                  <a:cubicBezTo>
                    <a:pt x="138196" y="77264"/>
                    <a:pt x="137970" y="77431"/>
                    <a:pt x="137720" y="77514"/>
                  </a:cubicBezTo>
                  <a:cubicBezTo>
                    <a:pt x="136605" y="78048"/>
                    <a:pt x="135364" y="78318"/>
                    <a:pt x="134119" y="78318"/>
                  </a:cubicBezTo>
                  <a:cubicBezTo>
                    <a:pt x="133197" y="78318"/>
                    <a:pt x="132274" y="78170"/>
                    <a:pt x="131398" y="77871"/>
                  </a:cubicBezTo>
                  <a:cubicBezTo>
                    <a:pt x="130374" y="77526"/>
                    <a:pt x="129422" y="76990"/>
                    <a:pt x="128612" y="76288"/>
                  </a:cubicBezTo>
                  <a:cubicBezTo>
                    <a:pt x="128421" y="76097"/>
                    <a:pt x="128207" y="75918"/>
                    <a:pt x="128017" y="75728"/>
                  </a:cubicBezTo>
                  <a:cubicBezTo>
                    <a:pt x="127838" y="75514"/>
                    <a:pt x="127671" y="75323"/>
                    <a:pt x="127469" y="75109"/>
                  </a:cubicBezTo>
                  <a:lnTo>
                    <a:pt x="125981" y="73240"/>
                  </a:lnTo>
                  <a:lnTo>
                    <a:pt x="114039" y="58226"/>
                  </a:lnTo>
                  <a:lnTo>
                    <a:pt x="102085" y="43212"/>
                  </a:lnTo>
                  <a:lnTo>
                    <a:pt x="99108" y="39462"/>
                  </a:lnTo>
                  <a:lnTo>
                    <a:pt x="98358" y="38521"/>
                  </a:lnTo>
                  <a:lnTo>
                    <a:pt x="97989" y="38045"/>
                  </a:lnTo>
                  <a:lnTo>
                    <a:pt x="97799" y="37819"/>
                  </a:lnTo>
                  <a:lnTo>
                    <a:pt x="97751" y="37759"/>
                  </a:lnTo>
                  <a:lnTo>
                    <a:pt x="97691" y="37688"/>
                  </a:lnTo>
                  <a:lnTo>
                    <a:pt x="97560" y="37533"/>
                  </a:lnTo>
                  <a:cubicBezTo>
                    <a:pt x="97203" y="37140"/>
                    <a:pt x="96870" y="36735"/>
                    <a:pt x="96501" y="36354"/>
                  </a:cubicBezTo>
                  <a:cubicBezTo>
                    <a:pt x="96108" y="35997"/>
                    <a:pt x="95727" y="35628"/>
                    <a:pt x="95322" y="35282"/>
                  </a:cubicBezTo>
                  <a:cubicBezTo>
                    <a:pt x="93691" y="33937"/>
                    <a:pt x="91786" y="32901"/>
                    <a:pt x="89774" y="32270"/>
                  </a:cubicBezTo>
                  <a:cubicBezTo>
                    <a:pt x="88158" y="31754"/>
                    <a:pt x="86462" y="31493"/>
                    <a:pt x="84765" y="31493"/>
                  </a:cubicBezTo>
                  <a:cubicBezTo>
                    <a:pt x="84386" y="31493"/>
                    <a:pt x="84008" y="31506"/>
                    <a:pt x="83630" y="31532"/>
                  </a:cubicBezTo>
                  <a:cubicBezTo>
                    <a:pt x="83594" y="31520"/>
                    <a:pt x="83547" y="31520"/>
                    <a:pt x="83511" y="31520"/>
                  </a:cubicBezTo>
                  <a:cubicBezTo>
                    <a:pt x="83440" y="31520"/>
                    <a:pt x="83368" y="31532"/>
                    <a:pt x="83309" y="31568"/>
                  </a:cubicBezTo>
                  <a:cubicBezTo>
                    <a:pt x="81261" y="31734"/>
                    <a:pt x="79249" y="32294"/>
                    <a:pt x="77415" y="33211"/>
                  </a:cubicBezTo>
                  <a:cubicBezTo>
                    <a:pt x="75510" y="34163"/>
                    <a:pt x="73819" y="35461"/>
                    <a:pt x="72402" y="37033"/>
                  </a:cubicBezTo>
                  <a:cubicBezTo>
                    <a:pt x="70986" y="38616"/>
                    <a:pt x="69878" y="40474"/>
                    <a:pt x="69164" y="42462"/>
                  </a:cubicBezTo>
                  <a:cubicBezTo>
                    <a:pt x="68450" y="44450"/>
                    <a:pt x="68116" y="46570"/>
                    <a:pt x="68188" y="48689"/>
                  </a:cubicBezTo>
                  <a:cubicBezTo>
                    <a:pt x="68271" y="50796"/>
                    <a:pt x="68747" y="52904"/>
                    <a:pt x="69616" y="54833"/>
                  </a:cubicBezTo>
                  <a:lnTo>
                    <a:pt x="69938" y="55559"/>
                  </a:lnTo>
                  <a:lnTo>
                    <a:pt x="70331" y="56249"/>
                  </a:lnTo>
                  <a:lnTo>
                    <a:pt x="70724" y="56940"/>
                  </a:lnTo>
                  <a:cubicBezTo>
                    <a:pt x="70867" y="57166"/>
                    <a:pt x="71021" y="57380"/>
                    <a:pt x="71176" y="57595"/>
                  </a:cubicBezTo>
                  <a:lnTo>
                    <a:pt x="71640" y="58238"/>
                  </a:lnTo>
                  <a:lnTo>
                    <a:pt x="71760" y="58392"/>
                  </a:lnTo>
                  <a:lnTo>
                    <a:pt x="71855" y="58512"/>
                  </a:lnTo>
                  <a:lnTo>
                    <a:pt x="72033" y="58750"/>
                  </a:lnTo>
                  <a:lnTo>
                    <a:pt x="72783" y="59690"/>
                  </a:lnTo>
                  <a:lnTo>
                    <a:pt x="78737" y="67203"/>
                  </a:lnTo>
                  <a:lnTo>
                    <a:pt x="90667" y="82241"/>
                  </a:lnTo>
                  <a:lnTo>
                    <a:pt x="96620" y="89753"/>
                  </a:lnTo>
                  <a:lnTo>
                    <a:pt x="99596" y="93516"/>
                  </a:lnTo>
                  <a:lnTo>
                    <a:pt x="101097" y="95397"/>
                  </a:lnTo>
                  <a:lnTo>
                    <a:pt x="101466" y="95861"/>
                  </a:lnTo>
                  <a:lnTo>
                    <a:pt x="101692" y="96195"/>
                  </a:lnTo>
                  <a:lnTo>
                    <a:pt x="101930" y="96528"/>
                  </a:lnTo>
                  <a:cubicBezTo>
                    <a:pt x="102013" y="96635"/>
                    <a:pt x="102073" y="96766"/>
                    <a:pt x="102132" y="96873"/>
                  </a:cubicBezTo>
                  <a:cubicBezTo>
                    <a:pt x="103240" y="98731"/>
                    <a:pt x="103561" y="101017"/>
                    <a:pt x="103049" y="103136"/>
                  </a:cubicBezTo>
                  <a:cubicBezTo>
                    <a:pt x="102537" y="105243"/>
                    <a:pt x="101204" y="107101"/>
                    <a:pt x="99370" y="108280"/>
                  </a:cubicBezTo>
                  <a:cubicBezTo>
                    <a:pt x="98017" y="109146"/>
                    <a:pt x="96414" y="109599"/>
                    <a:pt x="94806" y="109599"/>
                  </a:cubicBezTo>
                  <a:cubicBezTo>
                    <a:pt x="94249" y="109599"/>
                    <a:pt x="93691" y="109545"/>
                    <a:pt x="93143" y="109434"/>
                  </a:cubicBezTo>
                  <a:cubicBezTo>
                    <a:pt x="92084" y="109220"/>
                    <a:pt x="91060" y="108803"/>
                    <a:pt x="90167" y="108208"/>
                  </a:cubicBezTo>
                  <a:cubicBezTo>
                    <a:pt x="90048" y="108149"/>
                    <a:pt x="89940" y="108053"/>
                    <a:pt x="89833" y="107970"/>
                  </a:cubicBezTo>
                  <a:lnTo>
                    <a:pt x="89512" y="107732"/>
                  </a:lnTo>
                  <a:cubicBezTo>
                    <a:pt x="89405" y="107660"/>
                    <a:pt x="89309" y="107553"/>
                    <a:pt x="89214" y="107470"/>
                  </a:cubicBezTo>
                  <a:lnTo>
                    <a:pt x="88916" y="107196"/>
                  </a:lnTo>
                  <a:lnTo>
                    <a:pt x="88762" y="107053"/>
                  </a:lnTo>
                  <a:lnTo>
                    <a:pt x="88631" y="106898"/>
                  </a:lnTo>
                  <a:lnTo>
                    <a:pt x="88357" y="106589"/>
                  </a:lnTo>
                  <a:lnTo>
                    <a:pt x="88226" y="106446"/>
                  </a:lnTo>
                  <a:lnTo>
                    <a:pt x="88190" y="106410"/>
                  </a:lnTo>
                  <a:lnTo>
                    <a:pt x="88143" y="106351"/>
                  </a:lnTo>
                  <a:lnTo>
                    <a:pt x="88047" y="106232"/>
                  </a:lnTo>
                  <a:lnTo>
                    <a:pt x="87678" y="105755"/>
                  </a:lnTo>
                  <a:lnTo>
                    <a:pt x="81701" y="98254"/>
                  </a:lnTo>
                  <a:lnTo>
                    <a:pt x="80213" y="96373"/>
                  </a:lnTo>
                  <a:lnTo>
                    <a:pt x="79832" y="95909"/>
                  </a:lnTo>
                  <a:lnTo>
                    <a:pt x="79653" y="95671"/>
                  </a:lnTo>
                  <a:lnTo>
                    <a:pt x="79391" y="95385"/>
                  </a:lnTo>
                  <a:lnTo>
                    <a:pt x="78868" y="94778"/>
                  </a:lnTo>
                  <a:cubicBezTo>
                    <a:pt x="78689" y="94587"/>
                    <a:pt x="78522" y="94385"/>
                    <a:pt x="78320" y="94206"/>
                  </a:cubicBezTo>
                  <a:cubicBezTo>
                    <a:pt x="76808" y="92706"/>
                    <a:pt x="74986" y="91504"/>
                    <a:pt x="72998" y="90706"/>
                  </a:cubicBezTo>
                  <a:cubicBezTo>
                    <a:pt x="71076" y="89942"/>
                    <a:pt x="69009" y="89538"/>
                    <a:pt x="66937" y="89538"/>
                  </a:cubicBezTo>
                  <a:cubicBezTo>
                    <a:pt x="66877" y="89538"/>
                    <a:pt x="66818" y="89538"/>
                    <a:pt x="66759" y="89539"/>
                  </a:cubicBezTo>
                  <a:cubicBezTo>
                    <a:pt x="64628" y="89563"/>
                    <a:pt x="62496" y="90003"/>
                    <a:pt x="60544" y="90849"/>
                  </a:cubicBezTo>
                  <a:cubicBezTo>
                    <a:pt x="60056" y="91075"/>
                    <a:pt x="59556" y="91277"/>
                    <a:pt x="59103" y="91563"/>
                  </a:cubicBezTo>
                  <a:cubicBezTo>
                    <a:pt x="58639" y="91825"/>
                    <a:pt x="58175" y="92075"/>
                    <a:pt x="57746" y="92397"/>
                  </a:cubicBezTo>
                  <a:lnTo>
                    <a:pt x="57103" y="92861"/>
                  </a:lnTo>
                  <a:lnTo>
                    <a:pt x="56936" y="92980"/>
                  </a:lnTo>
                  <a:cubicBezTo>
                    <a:pt x="56889" y="93028"/>
                    <a:pt x="56829" y="93063"/>
                    <a:pt x="56793" y="93087"/>
                  </a:cubicBezTo>
                  <a:lnTo>
                    <a:pt x="56555" y="93278"/>
                  </a:lnTo>
                  <a:lnTo>
                    <a:pt x="55615" y="94028"/>
                  </a:lnTo>
                  <a:lnTo>
                    <a:pt x="51864" y="97016"/>
                  </a:lnTo>
                  <a:lnTo>
                    <a:pt x="36850" y="108958"/>
                  </a:lnTo>
                  <a:lnTo>
                    <a:pt x="1" y="138271"/>
                  </a:lnTo>
                  <a:lnTo>
                    <a:pt x="13062" y="138271"/>
                  </a:lnTo>
                  <a:lnTo>
                    <a:pt x="41911" y="115304"/>
                  </a:lnTo>
                  <a:lnTo>
                    <a:pt x="56924" y="103362"/>
                  </a:lnTo>
                  <a:lnTo>
                    <a:pt x="60675" y="100374"/>
                  </a:lnTo>
                  <a:lnTo>
                    <a:pt x="61615" y="99636"/>
                  </a:lnTo>
                  <a:lnTo>
                    <a:pt x="61854" y="99445"/>
                  </a:lnTo>
                  <a:cubicBezTo>
                    <a:pt x="61889" y="99409"/>
                    <a:pt x="61913" y="99386"/>
                    <a:pt x="61949" y="99374"/>
                  </a:cubicBezTo>
                  <a:lnTo>
                    <a:pt x="62032" y="99314"/>
                  </a:lnTo>
                  <a:lnTo>
                    <a:pt x="62354" y="99088"/>
                  </a:lnTo>
                  <a:cubicBezTo>
                    <a:pt x="62568" y="98909"/>
                    <a:pt x="62806" y="98802"/>
                    <a:pt x="63032" y="98659"/>
                  </a:cubicBezTo>
                  <a:cubicBezTo>
                    <a:pt x="63258" y="98516"/>
                    <a:pt x="63509" y="98421"/>
                    <a:pt x="63747" y="98314"/>
                  </a:cubicBezTo>
                  <a:cubicBezTo>
                    <a:pt x="64745" y="97879"/>
                    <a:pt x="65841" y="97662"/>
                    <a:pt x="66940" y="97662"/>
                  </a:cubicBezTo>
                  <a:cubicBezTo>
                    <a:pt x="67976" y="97662"/>
                    <a:pt x="69014" y="97855"/>
                    <a:pt x="69974" y="98243"/>
                  </a:cubicBezTo>
                  <a:cubicBezTo>
                    <a:pt x="70962" y="98635"/>
                    <a:pt x="71855" y="99231"/>
                    <a:pt x="72617" y="99981"/>
                  </a:cubicBezTo>
                  <a:cubicBezTo>
                    <a:pt x="72724" y="100064"/>
                    <a:pt x="72795" y="100171"/>
                    <a:pt x="72891" y="100267"/>
                  </a:cubicBezTo>
                  <a:lnTo>
                    <a:pt x="73153" y="100576"/>
                  </a:lnTo>
                  <a:cubicBezTo>
                    <a:pt x="73200" y="100624"/>
                    <a:pt x="73236" y="100660"/>
                    <a:pt x="73295" y="100731"/>
                  </a:cubicBezTo>
                  <a:lnTo>
                    <a:pt x="73486" y="100969"/>
                  </a:lnTo>
                  <a:lnTo>
                    <a:pt x="73855" y="101433"/>
                  </a:lnTo>
                  <a:lnTo>
                    <a:pt x="75355" y="103315"/>
                  </a:lnTo>
                  <a:lnTo>
                    <a:pt x="81320" y="110816"/>
                  </a:lnTo>
                  <a:lnTo>
                    <a:pt x="81701" y="111280"/>
                  </a:lnTo>
                  <a:lnTo>
                    <a:pt x="81785" y="111399"/>
                  </a:lnTo>
                  <a:lnTo>
                    <a:pt x="81832" y="111459"/>
                  </a:lnTo>
                  <a:lnTo>
                    <a:pt x="81904" y="111542"/>
                  </a:lnTo>
                  <a:lnTo>
                    <a:pt x="82166" y="111840"/>
                  </a:lnTo>
                  <a:lnTo>
                    <a:pt x="82689" y="112423"/>
                  </a:lnTo>
                  <a:lnTo>
                    <a:pt x="82951" y="112721"/>
                  </a:lnTo>
                  <a:lnTo>
                    <a:pt x="83237" y="112994"/>
                  </a:lnTo>
                  <a:lnTo>
                    <a:pt x="83821" y="113530"/>
                  </a:lnTo>
                  <a:cubicBezTo>
                    <a:pt x="84011" y="113721"/>
                    <a:pt x="84202" y="113899"/>
                    <a:pt x="84428" y="114054"/>
                  </a:cubicBezTo>
                  <a:lnTo>
                    <a:pt x="85059" y="114530"/>
                  </a:lnTo>
                  <a:cubicBezTo>
                    <a:pt x="85273" y="114685"/>
                    <a:pt x="85476" y="114852"/>
                    <a:pt x="85702" y="114995"/>
                  </a:cubicBezTo>
                  <a:cubicBezTo>
                    <a:pt x="87476" y="116161"/>
                    <a:pt x="89476" y="116971"/>
                    <a:pt x="91548" y="117388"/>
                  </a:cubicBezTo>
                  <a:cubicBezTo>
                    <a:pt x="92629" y="117605"/>
                    <a:pt x="93730" y="117716"/>
                    <a:pt x="94832" y="117716"/>
                  </a:cubicBezTo>
                  <a:cubicBezTo>
                    <a:pt x="95841" y="117716"/>
                    <a:pt x="96850" y="117623"/>
                    <a:pt x="97846" y="117435"/>
                  </a:cubicBezTo>
                  <a:cubicBezTo>
                    <a:pt x="99930" y="117054"/>
                    <a:pt x="101954" y="116269"/>
                    <a:pt x="103728" y="115126"/>
                  </a:cubicBezTo>
                  <a:cubicBezTo>
                    <a:pt x="105502" y="113983"/>
                    <a:pt x="107073" y="112506"/>
                    <a:pt x="108300" y="110780"/>
                  </a:cubicBezTo>
                  <a:cubicBezTo>
                    <a:pt x="109538" y="109065"/>
                    <a:pt x="110431" y="107101"/>
                    <a:pt x="110931" y="105041"/>
                  </a:cubicBezTo>
                  <a:cubicBezTo>
                    <a:pt x="111431" y="102993"/>
                    <a:pt x="111538" y="100850"/>
                    <a:pt x="111229" y="98755"/>
                  </a:cubicBezTo>
                  <a:cubicBezTo>
                    <a:pt x="110931" y="96659"/>
                    <a:pt x="110217" y="94611"/>
                    <a:pt x="109157" y="92790"/>
                  </a:cubicBezTo>
                  <a:cubicBezTo>
                    <a:pt x="109014" y="92563"/>
                    <a:pt x="108895" y="92325"/>
                    <a:pt x="108752" y="92111"/>
                  </a:cubicBezTo>
                  <a:lnTo>
                    <a:pt x="108288" y="91456"/>
                  </a:lnTo>
                  <a:lnTo>
                    <a:pt x="107824" y="90825"/>
                  </a:lnTo>
                  <a:lnTo>
                    <a:pt x="107454" y="90349"/>
                  </a:lnTo>
                  <a:lnTo>
                    <a:pt x="105966" y="88468"/>
                  </a:lnTo>
                  <a:lnTo>
                    <a:pt x="102990" y="84705"/>
                  </a:lnTo>
                  <a:lnTo>
                    <a:pt x="97025" y="77192"/>
                  </a:lnTo>
                  <a:lnTo>
                    <a:pt x="85106" y="62155"/>
                  </a:lnTo>
                  <a:lnTo>
                    <a:pt x="79141" y="54642"/>
                  </a:lnTo>
                  <a:lnTo>
                    <a:pt x="78403" y="53701"/>
                  </a:lnTo>
                  <a:lnTo>
                    <a:pt x="78213" y="53475"/>
                  </a:lnTo>
                  <a:lnTo>
                    <a:pt x="78117" y="53356"/>
                  </a:lnTo>
                  <a:lnTo>
                    <a:pt x="78058" y="53273"/>
                  </a:lnTo>
                  <a:lnTo>
                    <a:pt x="77832" y="52939"/>
                  </a:lnTo>
                  <a:cubicBezTo>
                    <a:pt x="77748" y="52820"/>
                    <a:pt x="77665" y="52725"/>
                    <a:pt x="77594" y="52606"/>
                  </a:cubicBezTo>
                  <a:lnTo>
                    <a:pt x="77391" y="52249"/>
                  </a:lnTo>
                  <a:lnTo>
                    <a:pt x="77189" y="51904"/>
                  </a:lnTo>
                  <a:lnTo>
                    <a:pt x="77034" y="51534"/>
                  </a:lnTo>
                  <a:cubicBezTo>
                    <a:pt x="76593" y="50546"/>
                    <a:pt x="76343" y="49475"/>
                    <a:pt x="76308" y="48403"/>
                  </a:cubicBezTo>
                  <a:cubicBezTo>
                    <a:pt x="76224" y="46236"/>
                    <a:pt x="77010" y="44045"/>
                    <a:pt x="78451" y="42450"/>
                  </a:cubicBezTo>
                  <a:cubicBezTo>
                    <a:pt x="79165" y="41652"/>
                    <a:pt x="80058" y="40974"/>
                    <a:pt x="81011" y="40486"/>
                  </a:cubicBezTo>
                  <a:cubicBezTo>
                    <a:pt x="81975" y="40009"/>
                    <a:pt x="83035" y="39724"/>
                    <a:pt x="84118" y="39640"/>
                  </a:cubicBezTo>
                  <a:cubicBezTo>
                    <a:pt x="84331" y="39624"/>
                    <a:pt x="84544" y="39616"/>
                    <a:pt x="84757" y="39616"/>
                  </a:cubicBezTo>
                  <a:cubicBezTo>
                    <a:pt x="86715" y="39616"/>
                    <a:pt x="88662" y="40300"/>
                    <a:pt x="90155" y="41545"/>
                  </a:cubicBezTo>
                  <a:cubicBezTo>
                    <a:pt x="90357" y="41724"/>
                    <a:pt x="90548" y="41914"/>
                    <a:pt x="90750" y="42093"/>
                  </a:cubicBezTo>
                  <a:cubicBezTo>
                    <a:pt x="90941" y="42283"/>
                    <a:pt x="91107" y="42498"/>
                    <a:pt x="91298" y="42700"/>
                  </a:cubicBezTo>
                  <a:lnTo>
                    <a:pt x="91369" y="42771"/>
                  </a:lnTo>
                  <a:lnTo>
                    <a:pt x="91393" y="42807"/>
                  </a:lnTo>
                  <a:lnTo>
                    <a:pt x="91441" y="42867"/>
                  </a:lnTo>
                  <a:lnTo>
                    <a:pt x="91631" y="43105"/>
                  </a:lnTo>
                  <a:lnTo>
                    <a:pt x="92000" y="43569"/>
                  </a:lnTo>
                  <a:lnTo>
                    <a:pt x="92750" y="44510"/>
                  </a:lnTo>
                  <a:lnTo>
                    <a:pt x="95739" y="48260"/>
                  </a:lnTo>
                  <a:lnTo>
                    <a:pt x="107681" y="63274"/>
                  </a:lnTo>
                  <a:lnTo>
                    <a:pt x="119635" y="78288"/>
                  </a:lnTo>
                  <a:lnTo>
                    <a:pt x="121123" y="80169"/>
                  </a:lnTo>
                  <a:cubicBezTo>
                    <a:pt x="121456" y="80562"/>
                    <a:pt x="121813" y="80967"/>
                    <a:pt x="122159" y="81348"/>
                  </a:cubicBezTo>
                  <a:cubicBezTo>
                    <a:pt x="122528" y="81729"/>
                    <a:pt x="122933" y="82086"/>
                    <a:pt x="123314" y="82443"/>
                  </a:cubicBezTo>
                  <a:cubicBezTo>
                    <a:pt x="124921" y="83824"/>
                    <a:pt x="126802" y="84896"/>
                    <a:pt x="128802" y="85562"/>
                  </a:cubicBezTo>
                  <a:cubicBezTo>
                    <a:pt x="130518" y="86141"/>
                    <a:pt x="132320" y="86434"/>
                    <a:pt x="134120" y="86434"/>
                  </a:cubicBezTo>
                  <a:cubicBezTo>
                    <a:pt x="134431" y="86434"/>
                    <a:pt x="134743" y="86425"/>
                    <a:pt x="135053" y="86408"/>
                  </a:cubicBezTo>
                  <a:cubicBezTo>
                    <a:pt x="137161" y="86301"/>
                    <a:pt x="139256" y="85765"/>
                    <a:pt x="141173" y="84860"/>
                  </a:cubicBezTo>
                  <a:cubicBezTo>
                    <a:pt x="141661" y="84658"/>
                    <a:pt x="142114" y="84384"/>
                    <a:pt x="142578" y="84122"/>
                  </a:cubicBezTo>
                  <a:cubicBezTo>
                    <a:pt x="143042" y="83872"/>
                    <a:pt x="143471" y="83550"/>
                    <a:pt x="143900" y="83241"/>
                  </a:cubicBezTo>
                  <a:lnTo>
                    <a:pt x="144221" y="83015"/>
                  </a:lnTo>
                  <a:lnTo>
                    <a:pt x="144376" y="82895"/>
                  </a:lnTo>
                  <a:lnTo>
                    <a:pt x="144459" y="82836"/>
                  </a:lnTo>
                  <a:lnTo>
                    <a:pt x="144519" y="82788"/>
                  </a:lnTo>
                  <a:lnTo>
                    <a:pt x="144983" y="82419"/>
                  </a:lnTo>
                  <a:lnTo>
                    <a:pt x="145221" y="82229"/>
                  </a:lnTo>
                  <a:lnTo>
                    <a:pt x="145519" y="81967"/>
                  </a:lnTo>
                  <a:lnTo>
                    <a:pt x="146114" y="81455"/>
                  </a:lnTo>
                  <a:cubicBezTo>
                    <a:pt x="147674" y="80026"/>
                    <a:pt x="148960" y="78288"/>
                    <a:pt x="149865" y="76371"/>
                  </a:cubicBezTo>
                  <a:cubicBezTo>
                    <a:pt x="151686" y="72549"/>
                    <a:pt x="151972" y="68037"/>
                    <a:pt x="150615" y="64012"/>
                  </a:cubicBezTo>
                  <a:lnTo>
                    <a:pt x="150365" y="63250"/>
                  </a:lnTo>
                  <a:lnTo>
                    <a:pt x="150043" y="62524"/>
                  </a:lnTo>
                  <a:lnTo>
                    <a:pt x="149710" y="61798"/>
                  </a:lnTo>
                  <a:cubicBezTo>
                    <a:pt x="149591" y="61571"/>
                    <a:pt x="149460" y="61345"/>
                    <a:pt x="149329" y="61107"/>
                  </a:cubicBezTo>
                  <a:lnTo>
                    <a:pt x="148936" y="60417"/>
                  </a:lnTo>
                  <a:cubicBezTo>
                    <a:pt x="148805" y="60190"/>
                    <a:pt x="148638" y="59988"/>
                    <a:pt x="148483" y="59774"/>
                  </a:cubicBezTo>
                  <a:cubicBezTo>
                    <a:pt x="148186" y="59345"/>
                    <a:pt x="147840" y="58869"/>
                    <a:pt x="147614" y="58607"/>
                  </a:cubicBezTo>
                  <a:lnTo>
                    <a:pt x="144638" y="54844"/>
                  </a:lnTo>
                  <a:lnTo>
                    <a:pt x="138661" y="47343"/>
                  </a:lnTo>
                  <a:lnTo>
                    <a:pt x="126719" y="32330"/>
                  </a:lnTo>
                  <a:lnTo>
                    <a:pt x="120742" y="24817"/>
                  </a:lnTo>
                  <a:lnTo>
                    <a:pt x="119254" y="22948"/>
                  </a:lnTo>
                  <a:lnTo>
                    <a:pt x="118503" y="22007"/>
                  </a:lnTo>
                  <a:lnTo>
                    <a:pt x="118134" y="21543"/>
                  </a:lnTo>
                  <a:lnTo>
                    <a:pt x="117944" y="21305"/>
                  </a:lnTo>
                  <a:lnTo>
                    <a:pt x="117896" y="21245"/>
                  </a:lnTo>
                  <a:lnTo>
                    <a:pt x="117861" y="21197"/>
                  </a:lnTo>
                  <a:lnTo>
                    <a:pt x="117813" y="21114"/>
                  </a:lnTo>
                  <a:cubicBezTo>
                    <a:pt x="117158" y="20269"/>
                    <a:pt x="116682" y="19304"/>
                    <a:pt x="116408" y="18280"/>
                  </a:cubicBezTo>
                  <a:cubicBezTo>
                    <a:pt x="115860" y="16221"/>
                    <a:pt x="116170" y="13935"/>
                    <a:pt x="117253" y="12113"/>
                  </a:cubicBezTo>
                  <a:cubicBezTo>
                    <a:pt x="118313" y="10291"/>
                    <a:pt x="120170" y="8874"/>
                    <a:pt x="122218" y="8363"/>
                  </a:cubicBezTo>
                  <a:cubicBezTo>
                    <a:pt x="122859" y="8200"/>
                    <a:pt x="123521" y="8120"/>
                    <a:pt x="124184" y="8120"/>
                  </a:cubicBezTo>
                  <a:cubicBezTo>
                    <a:pt x="125654" y="8120"/>
                    <a:pt x="127127" y="8513"/>
                    <a:pt x="128374" y="9267"/>
                  </a:cubicBezTo>
                  <a:lnTo>
                    <a:pt x="128719" y="9470"/>
                  </a:lnTo>
                  <a:cubicBezTo>
                    <a:pt x="128826" y="9529"/>
                    <a:pt x="128921" y="9625"/>
                    <a:pt x="129029" y="9708"/>
                  </a:cubicBezTo>
                  <a:lnTo>
                    <a:pt x="129350" y="9946"/>
                  </a:lnTo>
                  <a:cubicBezTo>
                    <a:pt x="129457" y="10017"/>
                    <a:pt x="129552" y="10125"/>
                    <a:pt x="129648" y="10208"/>
                  </a:cubicBezTo>
                  <a:lnTo>
                    <a:pt x="129945" y="10482"/>
                  </a:lnTo>
                  <a:cubicBezTo>
                    <a:pt x="130053" y="10565"/>
                    <a:pt x="130124" y="10672"/>
                    <a:pt x="130207" y="10779"/>
                  </a:cubicBezTo>
                  <a:lnTo>
                    <a:pt x="130481" y="11077"/>
                  </a:lnTo>
                  <a:lnTo>
                    <a:pt x="130553" y="11149"/>
                  </a:lnTo>
                  <a:cubicBezTo>
                    <a:pt x="130565" y="11172"/>
                    <a:pt x="130612" y="11220"/>
                    <a:pt x="130636" y="11256"/>
                  </a:cubicBezTo>
                  <a:lnTo>
                    <a:pt x="130826" y="11494"/>
                  </a:lnTo>
                  <a:lnTo>
                    <a:pt x="133815" y="15244"/>
                  </a:lnTo>
                  <a:lnTo>
                    <a:pt x="139780" y="22757"/>
                  </a:lnTo>
                  <a:lnTo>
                    <a:pt x="141280" y="24626"/>
                  </a:lnTo>
                  <a:lnTo>
                    <a:pt x="142018" y="25567"/>
                  </a:lnTo>
                  <a:lnTo>
                    <a:pt x="142114" y="25686"/>
                  </a:lnTo>
                  <a:lnTo>
                    <a:pt x="142245" y="25841"/>
                  </a:lnTo>
                  <a:lnTo>
                    <a:pt x="142518" y="26150"/>
                  </a:lnTo>
                  <a:lnTo>
                    <a:pt x="143066" y="26758"/>
                  </a:lnTo>
                  <a:cubicBezTo>
                    <a:pt x="144590" y="28353"/>
                    <a:pt x="146495" y="29579"/>
                    <a:pt x="148555" y="30341"/>
                  </a:cubicBezTo>
                  <a:cubicBezTo>
                    <a:pt x="150210" y="30954"/>
                    <a:pt x="151974" y="31282"/>
                    <a:pt x="153746" y="31282"/>
                  </a:cubicBezTo>
                  <a:cubicBezTo>
                    <a:pt x="154178" y="31282"/>
                    <a:pt x="154611" y="31262"/>
                    <a:pt x="155044" y="31222"/>
                  </a:cubicBezTo>
                  <a:cubicBezTo>
                    <a:pt x="157235" y="31020"/>
                    <a:pt x="159390" y="30329"/>
                    <a:pt x="161271" y="29198"/>
                  </a:cubicBezTo>
                  <a:cubicBezTo>
                    <a:pt x="161759" y="28936"/>
                    <a:pt x="162199" y="28603"/>
                    <a:pt x="162640" y="28282"/>
                  </a:cubicBezTo>
                  <a:lnTo>
                    <a:pt x="162961" y="28043"/>
                  </a:lnTo>
                  <a:lnTo>
                    <a:pt x="163200" y="27865"/>
                  </a:lnTo>
                  <a:lnTo>
                    <a:pt x="163676" y="27484"/>
                  </a:lnTo>
                  <a:lnTo>
                    <a:pt x="165545" y="25996"/>
                  </a:lnTo>
                  <a:lnTo>
                    <a:pt x="169296" y="23007"/>
                  </a:lnTo>
                  <a:lnTo>
                    <a:pt x="170212" y="24162"/>
                  </a:lnTo>
                  <a:lnTo>
                    <a:pt x="171272" y="25496"/>
                  </a:lnTo>
                  <a:lnTo>
                    <a:pt x="174903" y="13363"/>
                  </a:lnTo>
                  <a:lnTo>
                    <a:pt x="174903" y="13363"/>
                  </a:lnTo>
                  <a:lnTo>
                    <a:pt x="162271" y="14173"/>
                  </a:lnTo>
                  <a:lnTo>
                    <a:pt x="162783" y="14816"/>
                  </a:lnTo>
                  <a:lnTo>
                    <a:pt x="163331" y="15506"/>
                  </a:lnTo>
                  <a:lnTo>
                    <a:pt x="163842" y="16149"/>
                  </a:lnTo>
                  <a:lnTo>
                    <a:pt x="164247" y="16649"/>
                  </a:lnTo>
                  <a:lnTo>
                    <a:pt x="160497" y="19638"/>
                  </a:lnTo>
                  <a:lnTo>
                    <a:pt x="158616" y="21138"/>
                  </a:lnTo>
                  <a:lnTo>
                    <a:pt x="158151" y="21507"/>
                  </a:lnTo>
                  <a:lnTo>
                    <a:pt x="157913" y="21697"/>
                  </a:lnTo>
                  <a:cubicBezTo>
                    <a:pt x="157842" y="21745"/>
                    <a:pt x="157806" y="21769"/>
                    <a:pt x="157746" y="21805"/>
                  </a:cubicBezTo>
                  <a:cubicBezTo>
                    <a:pt x="157544" y="21948"/>
                    <a:pt x="157354" y="22114"/>
                    <a:pt x="157127" y="22221"/>
                  </a:cubicBezTo>
                  <a:cubicBezTo>
                    <a:pt x="156270" y="22733"/>
                    <a:pt x="155318" y="23043"/>
                    <a:pt x="154317" y="23138"/>
                  </a:cubicBezTo>
                  <a:cubicBezTo>
                    <a:pt x="154125" y="23157"/>
                    <a:pt x="153931" y="23166"/>
                    <a:pt x="153737" y="23166"/>
                  </a:cubicBezTo>
                  <a:cubicBezTo>
                    <a:pt x="152937" y="23166"/>
                    <a:pt x="152134" y="23011"/>
                    <a:pt x="151377" y="22733"/>
                  </a:cubicBezTo>
                  <a:cubicBezTo>
                    <a:pt x="150448" y="22388"/>
                    <a:pt x="149591" y="21852"/>
                    <a:pt x="148912" y="21126"/>
                  </a:cubicBezTo>
                  <a:lnTo>
                    <a:pt x="148662" y="20840"/>
                  </a:lnTo>
                  <a:lnTo>
                    <a:pt x="148531" y="20697"/>
                  </a:lnTo>
                  <a:cubicBezTo>
                    <a:pt x="148507" y="20674"/>
                    <a:pt x="148495" y="20662"/>
                    <a:pt x="148472" y="20626"/>
                  </a:cubicBezTo>
                  <a:lnTo>
                    <a:pt x="148376" y="20507"/>
                  </a:lnTo>
                  <a:lnTo>
                    <a:pt x="147626" y="19566"/>
                  </a:lnTo>
                  <a:lnTo>
                    <a:pt x="146138" y="17697"/>
                  </a:lnTo>
                  <a:lnTo>
                    <a:pt x="140161" y="10184"/>
                  </a:lnTo>
                  <a:lnTo>
                    <a:pt x="137172" y="6434"/>
                  </a:lnTo>
                  <a:lnTo>
                    <a:pt x="136994" y="6196"/>
                  </a:lnTo>
                  <a:cubicBezTo>
                    <a:pt x="136958" y="6160"/>
                    <a:pt x="136934" y="6124"/>
                    <a:pt x="136887" y="6077"/>
                  </a:cubicBezTo>
                  <a:lnTo>
                    <a:pt x="136756" y="5922"/>
                  </a:lnTo>
                  <a:lnTo>
                    <a:pt x="136232" y="5326"/>
                  </a:lnTo>
                  <a:cubicBezTo>
                    <a:pt x="136053" y="5136"/>
                    <a:pt x="135887" y="4922"/>
                    <a:pt x="135684" y="4743"/>
                  </a:cubicBezTo>
                  <a:lnTo>
                    <a:pt x="135101" y="4195"/>
                  </a:lnTo>
                  <a:cubicBezTo>
                    <a:pt x="134910" y="4017"/>
                    <a:pt x="134720" y="3826"/>
                    <a:pt x="134505" y="3671"/>
                  </a:cubicBezTo>
                  <a:lnTo>
                    <a:pt x="133863" y="3183"/>
                  </a:lnTo>
                  <a:cubicBezTo>
                    <a:pt x="133648" y="3029"/>
                    <a:pt x="133446" y="2850"/>
                    <a:pt x="133220" y="2707"/>
                  </a:cubicBezTo>
                  <a:lnTo>
                    <a:pt x="132541" y="2290"/>
                  </a:lnTo>
                  <a:cubicBezTo>
                    <a:pt x="130031" y="783"/>
                    <a:pt x="127119" y="0"/>
                    <a:pt x="124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14"/>
            <p:cNvGrpSpPr/>
            <p:nvPr/>
          </p:nvGrpSpPr>
          <p:grpSpPr>
            <a:xfrm>
              <a:off x="1806690" y="1389189"/>
              <a:ext cx="4502713" cy="3725654"/>
              <a:chOff x="2346303" y="1389189"/>
              <a:chExt cx="4502713" cy="3725654"/>
            </a:xfrm>
          </p:grpSpPr>
          <p:sp>
            <p:nvSpPr>
              <p:cNvPr id="75" name="Google Shape;75;p14"/>
              <p:cNvSpPr/>
              <p:nvPr/>
            </p:nvSpPr>
            <p:spPr>
              <a:xfrm>
                <a:off x="5565644" y="2271083"/>
                <a:ext cx="46149" cy="58076"/>
              </a:xfrm>
              <a:custGeom>
                <a:rect b="b" l="l" r="r" t="t"/>
                <a:pathLst>
                  <a:path extrusionOk="0" h="2084" w="1656">
                    <a:moveTo>
                      <a:pt x="0" y="0"/>
                    </a:moveTo>
                    <a:lnTo>
                      <a:pt x="1655" y="208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518522" y="2212006"/>
                <a:ext cx="46483" cy="58104"/>
              </a:xfrm>
              <a:custGeom>
                <a:rect b="b" l="l" r="r" t="t"/>
                <a:pathLst>
                  <a:path extrusionOk="0" h="2085" w="1668">
                    <a:moveTo>
                      <a:pt x="1" y="1"/>
                    </a:moveTo>
                    <a:lnTo>
                      <a:pt x="1667" y="2084"/>
                    </a:lnTo>
                    <a:lnTo>
                      <a:pt x="1667" y="208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476718" y="4996685"/>
                <a:ext cx="0" cy="28"/>
              </a:xfrm>
              <a:custGeom>
                <a:rect b="b" l="l" r="r" t="t"/>
                <a:pathLst>
                  <a:path extrusionOk="0" h="1" w="0">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051681" y="3888849"/>
                <a:ext cx="148367" cy="81317"/>
              </a:xfrm>
              <a:custGeom>
                <a:rect b="b" l="l" r="r" t="t"/>
                <a:pathLst>
                  <a:path extrusionOk="0" h="2918" w="5324">
                    <a:moveTo>
                      <a:pt x="168" y="1"/>
                    </a:moveTo>
                    <a:lnTo>
                      <a:pt x="1" y="1025"/>
                    </a:lnTo>
                    <a:cubicBezTo>
                      <a:pt x="215" y="1061"/>
                      <a:pt x="430" y="1072"/>
                      <a:pt x="632" y="1132"/>
                    </a:cubicBezTo>
                    <a:lnTo>
                      <a:pt x="1251" y="1299"/>
                    </a:lnTo>
                    <a:cubicBezTo>
                      <a:pt x="1680" y="1382"/>
                      <a:pt x="2073" y="1561"/>
                      <a:pt x="2477" y="1703"/>
                    </a:cubicBezTo>
                    <a:cubicBezTo>
                      <a:pt x="2680" y="1775"/>
                      <a:pt x="2870" y="1870"/>
                      <a:pt x="3061" y="1965"/>
                    </a:cubicBezTo>
                    <a:lnTo>
                      <a:pt x="3632" y="2239"/>
                    </a:lnTo>
                    <a:cubicBezTo>
                      <a:pt x="4001" y="2465"/>
                      <a:pt x="4371" y="2680"/>
                      <a:pt x="4728" y="2918"/>
                    </a:cubicBezTo>
                    <a:lnTo>
                      <a:pt x="5323" y="2061"/>
                    </a:lnTo>
                    <a:cubicBezTo>
                      <a:pt x="4930" y="1811"/>
                      <a:pt x="4537" y="1573"/>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180436" y="3034516"/>
                <a:ext cx="73682" cy="149676"/>
              </a:xfrm>
              <a:custGeom>
                <a:rect b="b" l="l" r="r" t="t"/>
                <a:pathLst>
                  <a:path extrusionOk="0" h="5371" w="2644">
                    <a:moveTo>
                      <a:pt x="882" y="0"/>
                    </a:moveTo>
                    <a:lnTo>
                      <a:pt x="0" y="524"/>
                    </a:lnTo>
                    <a:lnTo>
                      <a:pt x="322" y="1084"/>
                    </a:lnTo>
                    <a:cubicBezTo>
                      <a:pt x="429" y="1262"/>
                      <a:pt x="501" y="1477"/>
                      <a:pt x="596" y="1667"/>
                    </a:cubicBezTo>
                    <a:lnTo>
                      <a:pt x="858" y="2251"/>
                    </a:lnTo>
                    <a:cubicBezTo>
                      <a:pt x="929" y="2453"/>
                      <a:pt x="989" y="2655"/>
                      <a:pt x="1060" y="2858"/>
                    </a:cubicBezTo>
                    <a:cubicBezTo>
                      <a:pt x="1132" y="3060"/>
                      <a:pt x="1203" y="3263"/>
                      <a:pt x="1263" y="3477"/>
                    </a:cubicBezTo>
                    <a:lnTo>
                      <a:pt x="1405" y="4096"/>
                    </a:lnTo>
                    <a:cubicBezTo>
                      <a:pt x="1513" y="4513"/>
                      <a:pt x="1560" y="4941"/>
                      <a:pt x="1608" y="5370"/>
                    </a:cubicBezTo>
                    <a:lnTo>
                      <a:pt x="2644" y="5263"/>
                    </a:lnTo>
                    <a:cubicBezTo>
                      <a:pt x="2584" y="4799"/>
                      <a:pt x="2537" y="4334"/>
                      <a:pt x="2417" y="3882"/>
                    </a:cubicBezTo>
                    <a:lnTo>
                      <a:pt x="2263" y="3203"/>
                    </a:lnTo>
                    <a:cubicBezTo>
                      <a:pt x="2203" y="2977"/>
                      <a:pt x="2120" y="2751"/>
                      <a:pt x="2048" y="2536"/>
                    </a:cubicBezTo>
                    <a:cubicBezTo>
                      <a:pt x="1977" y="2310"/>
                      <a:pt x="1905" y="2084"/>
                      <a:pt x="1822" y="1870"/>
                    </a:cubicBezTo>
                    <a:lnTo>
                      <a:pt x="1536" y="1227"/>
                    </a:lnTo>
                    <a:cubicBezTo>
                      <a:pt x="1429" y="1024"/>
                      <a:pt x="1358" y="798"/>
                      <a:pt x="1239" y="596"/>
                    </a:cubicBezTo>
                    <a:lnTo>
                      <a:pt x="8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157224" y="3295960"/>
                <a:ext cx="89260" cy="146360"/>
              </a:xfrm>
              <a:custGeom>
                <a:rect b="b" l="l" r="r" t="t"/>
                <a:pathLst>
                  <a:path extrusionOk="0" h="5252" w="3203">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351963" y="1985060"/>
                <a:ext cx="115817" cy="135074"/>
              </a:xfrm>
              <a:custGeom>
                <a:rect b="b" l="l" r="r" t="t"/>
                <a:pathLst>
                  <a:path extrusionOk="0" h="4847" w="4156">
                    <a:moveTo>
                      <a:pt x="810" y="1"/>
                    </a:moveTo>
                    <a:lnTo>
                      <a:pt x="1" y="644"/>
                    </a:lnTo>
                    <a:lnTo>
                      <a:pt x="3346" y="4847"/>
                    </a:lnTo>
                    <a:lnTo>
                      <a:pt x="4156"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518522" y="2193753"/>
                <a:ext cx="115817" cy="135408"/>
              </a:xfrm>
              <a:custGeom>
                <a:rect b="b" l="l" r="r" t="t"/>
                <a:pathLst>
                  <a:path extrusionOk="0" h="4859" w="4156">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684746" y="2403115"/>
                <a:ext cx="115817" cy="135408"/>
              </a:xfrm>
              <a:custGeom>
                <a:rect b="b" l="l" r="r" t="t"/>
                <a:pathLst>
                  <a:path extrusionOk="0" h="4859" w="4156">
                    <a:moveTo>
                      <a:pt x="810" y="1"/>
                    </a:moveTo>
                    <a:lnTo>
                      <a:pt x="1" y="656"/>
                    </a:lnTo>
                    <a:lnTo>
                      <a:pt x="3346" y="4859"/>
                    </a:lnTo>
                    <a:lnTo>
                      <a:pt x="4156"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851304" y="2612142"/>
                <a:ext cx="116152" cy="135408"/>
              </a:xfrm>
              <a:custGeom>
                <a:rect b="b" l="l" r="r" t="t"/>
                <a:pathLst>
                  <a:path extrusionOk="0" h="4859" w="4168">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6017528" y="2821504"/>
                <a:ext cx="115817" cy="135408"/>
              </a:xfrm>
              <a:custGeom>
                <a:rect b="b" l="l" r="r" t="t"/>
                <a:pathLst>
                  <a:path extrusionOk="0" h="4859" w="4156">
                    <a:moveTo>
                      <a:pt x="822" y="1"/>
                    </a:moveTo>
                    <a:lnTo>
                      <a:pt x="1" y="644"/>
                    </a:lnTo>
                    <a:lnTo>
                      <a:pt x="3346" y="4858"/>
                    </a:lnTo>
                    <a:lnTo>
                      <a:pt x="4156" y="4203"/>
                    </a:ln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5945856" y="3502340"/>
                <a:ext cx="146695" cy="88619"/>
              </a:xfrm>
              <a:custGeom>
                <a:rect b="b" l="l" r="r" t="t"/>
                <a:pathLst>
                  <a:path extrusionOk="0" h="3180" w="5264">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684411" y="3523574"/>
                <a:ext cx="149676" cy="74685"/>
              </a:xfrm>
              <a:custGeom>
                <a:rect b="b" l="l" r="r" t="t"/>
                <a:pathLst>
                  <a:path extrusionOk="0" h="2680" w="5371">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498291" y="3333775"/>
                <a:ext cx="115817" cy="135408"/>
              </a:xfrm>
              <a:custGeom>
                <a:rect b="b" l="l" r="r" t="t"/>
                <a:pathLst>
                  <a:path extrusionOk="0" h="4859" w="4156">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32066" y="3124748"/>
                <a:ext cx="115817" cy="135074"/>
              </a:xfrm>
              <a:custGeom>
                <a:rect b="b" l="l" r="r" t="t"/>
                <a:pathLst>
                  <a:path extrusionOk="0" h="4847" w="4156">
                    <a:moveTo>
                      <a:pt x="810" y="1"/>
                    </a:moveTo>
                    <a:lnTo>
                      <a:pt x="0" y="644"/>
                    </a:lnTo>
                    <a:lnTo>
                      <a:pt x="3346" y="4847"/>
                    </a:lnTo>
                    <a:lnTo>
                      <a:pt x="4155"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5165174" y="2915414"/>
                <a:ext cx="115817" cy="135380"/>
              </a:xfrm>
              <a:custGeom>
                <a:rect b="b" l="l" r="r" t="t"/>
                <a:pathLst>
                  <a:path extrusionOk="0" h="4858" w="4156">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4998949" y="2706387"/>
                <a:ext cx="115817" cy="135046"/>
              </a:xfrm>
              <a:custGeom>
                <a:rect b="b" l="l" r="r" t="t"/>
                <a:pathLst>
                  <a:path extrusionOk="0" h="4846" w="4156">
                    <a:moveTo>
                      <a:pt x="810" y="0"/>
                    </a:moveTo>
                    <a:lnTo>
                      <a:pt x="0" y="643"/>
                    </a:lnTo>
                    <a:lnTo>
                      <a:pt x="3346" y="4846"/>
                    </a:lnTo>
                    <a:lnTo>
                      <a:pt x="4156" y="4203"/>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4832391" y="2497360"/>
                <a:ext cx="115817" cy="135074"/>
              </a:xfrm>
              <a:custGeom>
                <a:rect b="b" l="l" r="r" t="t"/>
                <a:pathLst>
                  <a:path extrusionOk="0" h="4847" w="4156">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649252" y="2306919"/>
                <a:ext cx="132398" cy="116152"/>
              </a:xfrm>
              <a:custGeom>
                <a:rect b="b" l="l" r="r" t="t"/>
                <a:pathLst>
                  <a:path extrusionOk="0" h="4168" w="4751">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91765" y="2266680"/>
                <a:ext cx="154330" cy="42916"/>
              </a:xfrm>
              <a:custGeom>
                <a:rect b="b" l="l" r="r" t="t"/>
                <a:pathLst>
                  <a:path extrusionOk="0" h="1540" w="5538">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57" y="1037"/>
                      <a:pt x="3925" y="1037"/>
                    </a:cubicBezTo>
                    <a:cubicBezTo>
                      <a:pt x="3986" y="1037"/>
                      <a:pt x="4047"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132327" y="2565688"/>
                <a:ext cx="39516" cy="154665"/>
              </a:xfrm>
              <a:custGeom>
                <a:rect b="b" l="l" r="r" t="t"/>
                <a:pathLst>
                  <a:path extrusionOk="0" h="5550" w="1418">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84" y="1465"/>
                    </a:lnTo>
                    <a:cubicBezTo>
                      <a:pt x="1096" y="1251"/>
                      <a:pt x="1096" y="1037"/>
                      <a:pt x="1131" y="822"/>
                    </a:cubicBezTo>
                    <a:lnTo>
                      <a:pt x="1238" y="191"/>
                    </a:lnTo>
                    <a:lnTo>
                      <a:pt x="2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179421" y="2336096"/>
                <a:ext cx="120471" cy="129445"/>
              </a:xfrm>
              <a:custGeom>
                <a:rect b="b" l="l" r="r" t="t"/>
                <a:pathLst>
                  <a:path extrusionOk="0" h="4645" w="4323">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193355" y="2815540"/>
                <a:ext cx="115176" cy="135380"/>
              </a:xfrm>
              <a:custGeom>
                <a:rect b="b" l="l" r="r" t="t"/>
                <a:pathLst>
                  <a:path extrusionOk="0" h="4858" w="4133">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358938" y="3024902"/>
                <a:ext cx="115817" cy="135380"/>
              </a:xfrm>
              <a:custGeom>
                <a:rect b="b" l="l" r="r" t="t"/>
                <a:pathLst>
                  <a:path extrusionOk="0" h="4858" w="4156">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525162" y="3234570"/>
                <a:ext cx="115817" cy="135074"/>
              </a:xfrm>
              <a:custGeom>
                <a:rect b="b" l="l" r="r" t="t"/>
                <a:pathLst>
                  <a:path extrusionOk="0" h="4847" w="4156">
                    <a:moveTo>
                      <a:pt x="810" y="1"/>
                    </a:moveTo>
                    <a:lnTo>
                      <a:pt x="0" y="644"/>
                    </a:lnTo>
                    <a:lnTo>
                      <a:pt x="3334" y="4847"/>
                    </a:lnTo>
                    <a:lnTo>
                      <a:pt x="4155"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691052" y="3443932"/>
                <a:ext cx="115817" cy="135408"/>
              </a:xfrm>
              <a:custGeom>
                <a:rect b="b" l="l" r="r" t="t"/>
                <a:pathLst>
                  <a:path extrusionOk="0" h="4859" w="4156">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857276" y="3653628"/>
                <a:ext cx="115817" cy="135074"/>
              </a:xfrm>
              <a:custGeom>
                <a:rect b="b" l="l" r="r" t="t"/>
                <a:pathLst>
                  <a:path extrusionOk="0" h="4847" w="4156">
                    <a:moveTo>
                      <a:pt x="810" y="0"/>
                    </a:moveTo>
                    <a:lnTo>
                      <a:pt x="0" y="643"/>
                    </a:lnTo>
                    <a:lnTo>
                      <a:pt x="3346" y="4846"/>
                    </a:lnTo>
                    <a:lnTo>
                      <a:pt x="4156" y="4203"/>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5076920" y="4116464"/>
                <a:ext cx="63064" cy="150986"/>
              </a:xfrm>
              <a:custGeom>
                <a:rect b="b" l="l" r="r" t="t"/>
                <a:pathLst>
                  <a:path extrusionOk="0" h="5418" w="2263">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4891775" y="4346056"/>
                <a:ext cx="140369" cy="103556"/>
              </a:xfrm>
              <a:custGeom>
                <a:rect b="b" l="l" r="r" t="t"/>
                <a:pathLst>
                  <a:path extrusionOk="0" h="3716" w="5037">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49"/>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4630330" y="4414748"/>
                <a:ext cx="151655" cy="56822"/>
              </a:xfrm>
              <a:custGeom>
                <a:rect b="b" l="l" r="r" t="t"/>
                <a:pathLst>
                  <a:path extrusionOk="0" h="2039" w="5442">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4430583" y="4240219"/>
                <a:ext cx="117824" cy="134071"/>
              </a:xfrm>
              <a:custGeom>
                <a:rect b="b" l="l" r="r" t="t"/>
                <a:pathLst>
                  <a:path extrusionOk="0" h="4811" w="4228">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264359" y="4030857"/>
                <a:ext cx="115845" cy="135408"/>
              </a:xfrm>
              <a:custGeom>
                <a:rect b="b" l="l" r="r" t="t"/>
                <a:pathLst>
                  <a:path extrusionOk="0" h="4859" w="4157">
                    <a:moveTo>
                      <a:pt x="811" y="1"/>
                    </a:moveTo>
                    <a:lnTo>
                      <a:pt x="1" y="656"/>
                    </a:lnTo>
                    <a:lnTo>
                      <a:pt x="3347" y="4858"/>
                    </a:lnTo>
                    <a:lnTo>
                      <a:pt x="4156" y="4204"/>
                    </a:lnTo>
                    <a:lnTo>
                      <a:pt x="8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4051681" y="3888849"/>
                <a:ext cx="148367" cy="81317"/>
              </a:xfrm>
              <a:custGeom>
                <a:rect b="b" l="l" r="r" t="t"/>
                <a:pathLst>
                  <a:path extrusionOk="0" h="2918" w="5324">
                    <a:moveTo>
                      <a:pt x="168" y="1"/>
                    </a:moveTo>
                    <a:lnTo>
                      <a:pt x="1" y="1013"/>
                    </a:lnTo>
                    <a:cubicBezTo>
                      <a:pt x="215" y="1061"/>
                      <a:pt x="430" y="1072"/>
                      <a:pt x="632" y="1132"/>
                    </a:cubicBezTo>
                    <a:lnTo>
                      <a:pt x="1251" y="1299"/>
                    </a:lnTo>
                    <a:cubicBezTo>
                      <a:pt x="1680" y="1382"/>
                      <a:pt x="2073" y="1561"/>
                      <a:pt x="2477" y="1703"/>
                    </a:cubicBezTo>
                    <a:cubicBezTo>
                      <a:pt x="2680" y="1763"/>
                      <a:pt x="2870" y="1870"/>
                      <a:pt x="3061" y="1965"/>
                    </a:cubicBezTo>
                    <a:lnTo>
                      <a:pt x="3632" y="2239"/>
                    </a:lnTo>
                    <a:cubicBezTo>
                      <a:pt x="4001" y="2465"/>
                      <a:pt x="4371" y="2680"/>
                      <a:pt x="4728" y="2918"/>
                    </a:cubicBezTo>
                    <a:lnTo>
                      <a:pt x="5323" y="2061"/>
                    </a:lnTo>
                    <a:cubicBezTo>
                      <a:pt x="4930" y="1811"/>
                      <a:pt x="4537" y="1561"/>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3792243" y="3889853"/>
                <a:ext cx="147335" cy="84634"/>
              </a:xfrm>
              <a:custGeom>
                <a:rect b="b" l="l" r="r" t="t"/>
                <a:pathLst>
                  <a:path extrusionOk="0" h="3037" w="5287">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3582213" y="4024225"/>
                <a:ext cx="135074" cy="115817"/>
              </a:xfrm>
              <a:custGeom>
                <a:rect b="b" l="l" r="r" t="t"/>
                <a:pathLst>
                  <a:path extrusionOk="0" h="4156" w="4847">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3373186" y="4190449"/>
                <a:ext cx="135074" cy="115817"/>
              </a:xfrm>
              <a:custGeom>
                <a:rect b="b" l="l" r="r" t="t"/>
                <a:pathLst>
                  <a:path extrusionOk="0" h="4156" w="4847">
                    <a:moveTo>
                      <a:pt x="4204" y="1"/>
                    </a:moveTo>
                    <a:lnTo>
                      <a:pt x="1" y="3346"/>
                    </a:lnTo>
                    <a:lnTo>
                      <a:pt x="644" y="4156"/>
                    </a:lnTo>
                    <a:lnTo>
                      <a:pt x="4847" y="810"/>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2954797" y="4523567"/>
                <a:ext cx="135074" cy="115817"/>
              </a:xfrm>
              <a:custGeom>
                <a:rect b="b" l="l" r="r" t="t"/>
                <a:pathLst>
                  <a:path extrusionOk="0" h="4156" w="4847">
                    <a:moveTo>
                      <a:pt x="4204" y="0"/>
                    </a:moveTo>
                    <a:lnTo>
                      <a:pt x="1" y="3334"/>
                    </a:lnTo>
                    <a:lnTo>
                      <a:pt x="644" y="4156"/>
                    </a:lnTo>
                    <a:lnTo>
                      <a:pt x="4847" y="810"/>
                    </a:lnTo>
                    <a:lnTo>
                      <a:pt x="42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954491" y="4523567"/>
                <a:ext cx="135046" cy="115817"/>
              </a:xfrm>
              <a:custGeom>
                <a:rect b="b" l="l" r="r" t="t"/>
                <a:pathLst>
                  <a:path extrusionOk="0" h="4156" w="4846">
                    <a:moveTo>
                      <a:pt x="4203" y="0"/>
                    </a:moveTo>
                    <a:lnTo>
                      <a:pt x="0" y="3346"/>
                    </a:lnTo>
                    <a:lnTo>
                      <a:pt x="643" y="4156"/>
                    </a:lnTo>
                    <a:lnTo>
                      <a:pt x="4846" y="810"/>
                    </a:lnTo>
                    <a:lnTo>
                      <a:pt x="42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163824" y="4357008"/>
                <a:ext cx="135074" cy="115817"/>
              </a:xfrm>
              <a:custGeom>
                <a:rect b="b" l="l" r="r" t="t"/>
                <a:pathLst>
                  <a:path extrusionOk="0" h="4156" w="4847">
                    <a:moveTo>
                      <a:pt x="4204" y="1"/>
                    </a:moveTo>
                    <a:lnTo>
                      <a:pt x="2096" y="1679"/>
                    </a:lnTo>
                    <a:lnTo>
                      <a:pt x="1" y="3346"/>
                    </a:lnTo>
                    <a:lnTo>
                      <a:pt x="644" y="4156"/>
                    </a:lnTo>
                    <a:lnTo>
                      <a:pt x="2751" y="2489"/>
                    </a:lnTo>
                    <a:lnTo>
                      <a:pt x="4847" y="810"/>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3372851" y="4190784"/>
                <a:ext cx="135074" cy="115817"/>
              </a:xfrm>
              <a:custGeom>
                <a:rect b="b" l="l" r="r" t="t"/>
                <a:pathLst>
                  <a:path extrusionOk="0" h="4156" w="4847">
                    <a:moveTo>
                      <a:pt x="4204" y="1"/>
                    </a:moveTo>
                    <a:lnTo>
                      <a:pt x="1" y="3346"/>
                    </a:lnTo>
                    <a:lnTo>
                      <a:pt x="644" y="4156"/>
                    </a:lnTo>
                    <a:lnTo>
                      <a:pt x="4847" y="810"/>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2346303" y="4999026"/>
                <a:ext cx="135074" cy="115817"/>
              </a:xfrm>
              <a:custGeom>
                <a:rect b="b" l="l" r="r" t="t"/>
                <a:pathLst>
                  <a:path extrusionOk="0" h="4156" w="4847">
                    <a:moveTo>
                      <a:pt x="4204" y="0"/>
                    </a:moveTo>
                    <a:lnTo>
                      <a:pt x="1" y="3346"/>
                    </a:lnTo>
                    <a:lnTo>
                      <a:pt x="644" y="4155"/>
                    </a:lnTo>
                    <a:lnTo>
                      <a:pt x="4847" y="810"/>
                    </a:lnTo>
                    <a:lnTo>
                      <a:pt x="42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2555664" y="4832468"/>
                <a:ext cx="135074" cy="115817"/>
              </a:xfrm>
              <a:custGeom>
                <a:rect b="b" l="l" r="r" t="t"/>
                <a:pathLst>
                  <a:path extrusionOk="0" h="4156" w="4847">
                    <a:moveTo>
                      <a:pt x="4204" y="0"/>
                    </a:moveTo>
                    <a:lnTo>
                      <a:pt x="2096" y="1679"/>
                    </a:lnTo>
                    <a:lnTo>
                      <a:pt x="1" y="3346"/>
                    </a:lnTo>
                    <a:lnTo>
                      <a:pt x="644" y="4155"/>
                    </a:lnTo>
                    <a:lnTo>
                      <a:pt x="2739" y="2489"/>
                    </a:lnTo>
                    <a:lnTo>
                      <a:pt x="4847" y="822"/>
                    </a:lnTo>
                    <a:lnTo>
                      <a:pt x="42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2764691" y="4666243"/>
                <a:ext cx="135074" cy="115817"/>
              </a:xfrm>
              <a:custGeom>
                <a:rect b="b" l="l" r="r" t="t"/>
                <a:pathLst>
                  <a:path extrusionOk="0" h="4156" w="4847">
                    <a:moveTo>
                      <a:pt x="4204" y="0"/>
                    </a:moveTo>
                    <a:lnTo>
                      <a:pt x="1" y="3346"/>
                    </a:lnTo>
                    <a:lnTo>
                      <a:pt x="644" y="4155"/>
                    </a:lnTo>
                    <a:lnTo>
                      <a:pt x="4846" y="810"/>
                    </a:lnTo>
                    <a:lnTo>
                      <a:pt x="42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582213" y="4024225"/>
                <a:ext cx="135074" cy="115817"/>
              </a:xfrm>
              <a:custGeom>
                <a:rect b="b" l="l" r="r" t="t"/>
                <a:pathLst>
                  <a:path extrusionOk="0" h="4156" w="4847">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792243" y="3889853"/>
                <a:ext cx="147335" cy="84634"/>
              </a:xfrm>
              <a:custGeom>
                <a:rect b="b" l="l" r="r" t="t"/>
                <a:pathLst>
                  <a:path extrusionOk="0" h="3037" w="5287">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264024" y="4031192"/>
                <a:ext cx="115845" cy="135074"/>
              </a:xfrm>
              <a:custGeom>
                <a:rect b="b" l="l" r="r" t="t"/>
                <a:pathLst>
                  <a:path extrusionOk="0" h="4847" w="4157">
                    <a:moveTo>
                      <a:pt x="811" y="1"/>
                    </a:moveTo>
                    <a:lnTo>
                      <a:pt x="1" y="644"/>
                    </a:lnTo>
                    <a:lnTo>
                      <a:pt x="3347" y="4846"/>
                    </a:lnTo>
                    <a:lnTo>
                      <a:pt x="4156" y="4204"/>
                    </a:lnTo>
                    <a:lnTo>
                      <a:pt x="8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4430583" y="4240219"/>
                <a:ext cx="117824" cy="134071"/>
              </a:xfrm>
              <a:custGeom>
                <a:rect b="b" l="l" r="r" t="t"/>
                <a:pathLst>
                  <a:path extrusionOk="0" h="4811" w="4228">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630330" y="4414748"/>
                <a:ext cx="151655" cy="56822"/>
              </a:xfrm>
              <a:custGeom>
                <a:rect b="b" l="l" r="r" t="t"/>
                <a:pathLst>
                  <a:path extrusionOk="0" h="2039" w="5442">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891775" y="4346056"/>
                <a:ext cx="140369" cy="103556"/>
              </a:xfrm>
              <a:custGeom>
                <a:rect b="b" l="l" r="r" t="t"/>
                <a:pathLst>
                  <a:path extrusionOk="0" h="3716" w="5037">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37"/>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076920" y="4116464"/>
                <a:ext cx="63064" cy="150986"/>
              </a:xfrm>
              <a:custGeom>
                <a:rect b="b" l="l" r="r" t="t"/>
                <a:pathLst>
                  <a:path extrusionOk="0" h="5418" w="2263">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4857276" y="3653293"/>
                <a:ext cx="115483" cy="135408"/>
              </a:xfrm>
              <a:custGeom>
                <a:rect b="b" l="l" r="r" t="t"/>
                <a:pathLst>
                  <a:path extrusionOk="0" h="4859" w="4144">
                    <a:moveTo>
                      <a:pt x="810" y="0"/>
                    </a:moveTo>
                    <a:lnTo>
                      <a:pt x="0" y="643"/>
                    </a:lnTo>
                    <a:lnTo>
                      <a:pt x="3334" y="4858"/>
                    </a:lnTo>
                    <a:lnTo>
                      <a:pt x="4144" y="4215"/>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691052" y="3443932"/>
                <a:ext cx="115817" cy="135408"/>
              </a:xfrm>
              <a:custGeom>
                <a:rect b="b" l="l" r="r" t="t"/>
                <a:pathLst>
                  <a:path extrusionOk="0" h="4859" w="4156">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524828" y="3234570"/>
                <a:ext cx="115817" cy="135074"/>
              </a:xfrm>
              <a:custGeom>
                <a:rect b="b" l="l" r="r" t="t"/>
                <a:pathLst>
                  <a:path extrusionOk="0" h="4847" w="4156">
                    <a:moveTo>
                      <a:pt x="822" y="1"/>
                    </a:moveTo>
                    <a:lnTo>
                      <a:pt x="0" y="644"/>
                    </a:lnTo>
                    <a:lnTo>
                      <a:pt x="3346" y="4847"/>
                    </a:lnTo>
                    <a:lnTo>
                      <a:pt x="4156" y="4204"/>
                    </a:ln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4358938" y="3024902"/>
                <a:ext cx="115817" cy="135380"/>
              </a:xfrm>
              <a:custGeom>
                <a:rect b="b" l="l" r="r" t="t"/>
                <a:pathLst>
                  <a:path extrusionOk="0" h="4858" w="4156">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4193355" y="2815540"/>
                <a:ext cx="115176" cy="135380"/>
              </a:xfrm>
              <a:custGeom>
                <a:rect b="b" l="l" r="r" t="t"/>
                <a:pathLst>
                  <a:path extrusionOk="0" h="4858" w="4133">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4179421" y="2336096"/>
                <a:ext cx="120471" cy="129445"/>
              </a:xfrm>
              <a:custGeom>
                <a:rect b="b" l="l" r="r" t="t"/>
                <a:pathLst>
                  <a:path extrusionOk="0" h="4645" w="4323">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4391765" y="2266680"/>
                <a:ext cx="154330" cy="42916"/>
              </a:xfrm>
              <a:custGeom>
                <a:rect b="b" l="l" r="r" t="t"/>
                <a:pathLst>
                  <a:path extrusionOk="0" h="1540" w="5538">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66" y="1037"/>
                      <a:pt x="3929" y="1037"/>
                    </a:cubicBezTo>
                    <a:cubicBezTo>
                      <a:pt x="3989" y="1037"/>
                      <a:pt x="4049"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4132327" y="2565688"/>
                <a:ext cx="39516" cy="154665"/>
              </a:xfrm>
              <a:custGeom>
                <a:rect b="b" l="l" r="r" t="t"/>
                <a:pathLst>
                  <a:path extrusionOk="0" h="5550" w="1418">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72" y="1465"/>
                    </a:lnTo>
                    <a:cubicBezTo>
                      <a:pt x="1096" y="1251"/>
                      <a:pt x="1096" y="1037"/>
                      <a:pt x="1131" y="822"/>
                    </a:cubicBezTo>
                    <a:lnTo>
                      <a:pt x="1238" y="191"/>
                    </a:lnTo>
                    <a:lnTo>
                      <a:pt x="2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4649252" y="2306919"/>
                <a:ext cx="132398" cy="116152"/>
              </a:xfrm>
              <a:custGeom>
                <a:rect b="b" l="l" r="r" t="t"/>
                <a:pathLst>
                  <a:path extrusionOk="0" h="4168" w="4751">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832391" y="2497360"/>
                <a:ext cx="115817" cy="135074"/>
              </a:xfrm>
              <a:custGeom>
                <a:rect b="b" l="l" r="r" t="t"/>
                <a:pathLst>
                  <a:path extrusionOk="0" h="4847" w="4156">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998615" y="2706721"/>
                <a:ext cx="115817" cy="135046"/>
              </a:xfrm>
              <a:custGeom>
                <a:rect b="b" l="l" r="r" t="t"/>
                <a:pathLst>
                  <a:path extrusionOk="0" h="4846" w="4156">
                    <a:moveTo>
                      <a:pt x="810" y="0"/>
                    </a:moveTo>
                    <a:lnTo>
                      <a:pt x="0" y="643"/>
                    </a:lnTo>
                    <a:lnTo>
                      <a:pt x="3346" y="4846"/>
                    </a:lnTo>
                    <a:lnTo>
                      <a:pt x="4156" y="4203"/>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5165174" y="2915414"/>
                <a:ext cx="115817" cy="135380"/>
              </a:xfrm>
              <a:custGeom>
                <a:rect b="b" l="l" r="r" t="t"/>
                <a:pathLst>
                  <a:path extrusionOk="0" h="4858" w="4156">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470404" y="2296302"/>
                <a:ext cx="28" cy="0"/>
              </a:xfrm>
              <a:custGeom>
                <a:rect b="b" l="l" r="r" t="t"/>
                <a:pathLst>
                  <a:path extrusionOk="0" h="0"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470404" y="2296302"/>
                <a:ext cx="28" cy="0"/>
              </a:xfrm>
              <a:custGeom>
                <a:rect b="b" l="l" r="r" t="t"/>
                <a:pathLst>
                  <a:path extrusionOk="0" fill="none" h="0" w="1">
                    <a:moveTo>
                      <a:pt x="1" y="0"/>
                    </a:moveTo>
                    <a:lnTo>
                      <a:pt x="1"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5331398" y="3124748"/>
                <a:ext cx="115817" cy="135408"/>
              </a:xfrm>
              <a:custGeom>
                <a:rect b="b" l="l" r="r" t="t"/>
                <a:pathLst>
                  <a:path extrusionOk="0" h="4859" w="4156">
                    <a:moveTo>
                      <a:pt x="810" y="1"/>
                    </a:moveTo>
                    <a:lnTo>
                      <a:pt x="0" y="656"/>
                    </a:lnTo>
                    <a:lnTo>
                      <a:pt x="3346" y="4859"/>
                    </a:lnTo>
                    <a:lnTo>
                      <a:pt x="4156"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5684411" y="3523574"/>
                <a:ext cx="149676" cy="74685"/>
              </a:xfrm>
              <a:custGeom>
                <a:rect b="b" l="l" r="r" t="t"/>
                <a:pathLst>
                  <a:path extrusionOk="0" h="2680" w="5371">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6157224" y="3295960"/>
                <a:ext cx="89260" cy="146360"/>
              </a:xfrm>
              <a:custGeom>
                <a:rect b="b" l="l" r="r" t="t"/>
                <a:pathLst>
                  <a:path extrusionOk="0" h="5252" w="3203">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6180436" y="3034181"/>
                <a:ext cx="73682" cy="150011"/>
              </a:xfrm>
              <a:custGeom>
                <a:rect b="b" l="l" r="r" t="t"/>
                <a:pathLst>
                  <a:path extrusionOk="0" h="5383" w="2644">
                    <a:moveTo>
                      <a:pt x="882" y="0"/>
                    </a:moveTo>
                    <a:lnTo>
                      <a:pt x="0" y="536"/>
                    </a:lnTo>
                    <a:lnTo>
                      <a:pt x="322" y="1096"/>
                    </a:lnTo>
                    <a:cubicBezTo>
                      <a:pt x="429" y="1274"/>
                      <a:pt x="501" y="1489"/>
                      <a:pt x="596" y="1679"/>
                    </a:cubicBezTo>
                    <a:lnTo>
                      <a:pt x="858" y="2263"/>
                    </a:lnTo>
                    <a:cubicBezTo>
                      <a:pt x="929" y="2465"/>
                      <a:pt x="989" y="2667"/>
                      <a:pt x="1060" y="2870"/>
                    </a:cubicBezTo>
                    <a:cubicBezTo>
                      <a:pt x="1132" y="3072"/>
                      <a:pt x="1203" y="3275"/>
                      <a:pt x="1263" y="3489"/>
                    </a:cubicBezTo>
                    <a:lnTo>
                      <a:pt x="1405" y="4108"/>
                    </a:lnTo>
                    <a:cubicBezTo>
                      <a:pt x="1513" y="4525"/>
                      <a:pt x="1560" y="4953"/>
                      <a:pt x="1608" y="5382"/>
                    </a:cubicBezTo>
                    <a:lnTo>
                      <a:pt x="2644" y="5275"/>
                    </a:lnTo>
                    <a:cubicBezTo>
                      <a:pt x="2584" y="4811"/>
                      <a:pt x="2537" y="4346"/>
                      <a:pt x="2417" y="3894"/>
                    </a:cubicBezTo>
                    <a:lnTo>
                      <a:pt x="2263" y="3215"/>
                    </a:lnTo>
                    <a:cubicBezTo>
                      <a:pt x="2203" y="2989"/>
                      <a:pt x="2120" y="2763"/>
                      <a:pt x="2048" y="2548"/>
                    </a:cubicBezTo>
                    <a:cubicBezTo>
                      <a:pt x="1977" y="2322"/>
                      <a:pt x="1905" y="2096"/>
                      <a:pt x="1822" y="1882"/>
                    </a:cubicBezTo>
                    <a:lnTo>
                      <a:pt x="1536" y="1239"/>
                    </a:lnTo>
                    <a:cubicBezTo>
                      <a:pt x="1429" y="1036"/>
                      <a:pt x="1358" y="810"/>
                      <a:pt x="1239" y="608"/>
                    </a:cubicBezTo>
                    <a:lnTo>
                      <a:pt x="8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017863" y="2821169"/>
                <a:ext cx="115817" cy="135074"/>
              </a:xfrm>
              <a:custGeom>
                <a:rect b="b" l="l" r="r" t="t"/>
                <a:pathLst>
                  <a:path extrusionOk="0" h="4847" w="4156">
                    <a:moveTo>
                      <a:pt x="810" y="1"/>
                    </a:moveTo>
                    <a:lnTo>
                      <a:pt x="0" y="644"/>
                    </a:lnTo>
                    <a:lnTo>
                      <a:pt x="3346" y="4846"/>
                    </a:lnTo>
                    <a:lnTo>
                      <a:pt x="4156"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5685415" y="2403115"/>
                <a:ext cx="115817" cy="135074"/>
              </a:xfrm>
              <a:custGeom>
                <a:rect b="b" l="l" r="r" t="t"/>
                <a:pathLst>
                  <a:path extrusionOk="0" h="4847" w="4156">
                    <a:moveTo>
                      <a:pt x="810" y="1"/>
                    </a:moveTo>
                    <a:lnTo>
                      <a:pt x="0" y="644"/>
                    </a:lnTo>
                    <a:lnTo>
                      <a:pt x="3334" y="4847"/>
                    </a:lnTo>
                    <a:lnTo>
                      <a:pt x="4156" y="4204"/>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5352298" y="1984419"/>
                <a:ext cx="115817" cy="135380"/>
              </a:xfrm>
              <a:custGeom>
                <a:rect b="b" l="l" r="r" t="t"/>
                <a:pathLst>
                  <a:path extrusionOk="0" h="4858" w="4156">
                    <a:moveTo>
                      <a:pt x="810" y="0"/>
                    </a:moveTo>
                    <a:lnTo>
                      <a:pt x="0" y="655"/>
                    </a:lnTo>
                    <a:lnTo>
                      <a:pt x="3346" y="4858"/>
                    </a:lnTo>
                    <a:lnTo>
                      <a:pt x="4156" y="4203"/>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6013544" y="3539152"/>
                <a:ext cx="28" cy="362"/>
              </a:xfrm>
              <a:custGeom>
                <a:rect b="b" l="l" r="r" t="t"/>
                <a:pathLst>
                  <a:path extrusionOk="0" h="13" w="1">
                    <a:moveTo>
                      <a:pt x="1" y="1"/>
                    </a:moveTo>
                    <a:lnTo>
                      <a:pt x="1" y="1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5211962" y="2992047"/>
                <a:ext cx="28" cy="28"/>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6025833" y="3565709"/>
                <a:ext cx="1003" cy="1672"/>
              </a:xfrm>
              <a:custGeom>
                <a:rect b="b" l="l" r="r" t="t"/>
                <a:pathLst>
                  <a:path extrusionOk="0" h="60" w="36">
                    <a:moveTo>
                      <a:pt x="36" y="6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5945856" y="3502340"/>
                <a:ext cx="146695" cy="88619"/>
              </a:xfrm>
              <a:custGeom>
                <a:rect b="b" l="l" r="r" t="t"/>
                <a:pathLst>
                  <a:path extrusionOk="0" h="3180" w="5264">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5851304" y="2612142"/>
                <a:ext cx="116152" cy="135408"/>
              </a:xfrm>
              <a:custGeom>
                <a:rect b="b" l="l" r="r" t="t"/>
                <a:pathLst>
                  <a:path extrusionOk="0" h="4859" w="4168">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5518522" y="2193753"/>
                <a:ext cx="115817" cy="135408"/>
              </a:xfrm>
              <a:custGeom>
                <a:rect b="b" l="l" r="r" t="t"/>
                <a:pathLst>
                  <a:path extrusionOk="0" h="4859" w="4156">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5498291" y="3333775"/>
                <a:ext cx="115817" cy="135408"/>
              </a:xfrm>
              <a:custGeom>
                <a:rect b="b" l="l" r="r" t="t"/>
                <a:pathLst>
                  <a:path extrusionOk="0" h="4859" w="4156">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5567288" y="3391180"/>
                <a:ext cx="1700" cy="1366"/>
              </a:xfrm>
              <a:custGeom>
                <a:rect b="b" l="l" r="r" t="t"/>
                <a:pathLst>
                  <a:path extrusionOk="0" h="49" w="61">
                    <a:moveTo>
                      <a:pt x="60" y="1"/>
                    </a:moveTo>
                    <a:lnTo>
                      <a:pt x="1" y="4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6713608" y="1785006"/>
                <a:ext cx="135408" cy="115817"/>
              </a:xfrm>
              <a:custGeom>
                <a:rect b="b" l="l" r="r" t="t"/>
                <a:pathLst>
                  <a:path extrusionOk="0" h="4156" w="4859">
                    <a:moveTo>
                      <a:pt x="4204" y="1"/>
                    </a:moveTo>
                    <a:lnTo>
                      <a:pt x="2108" y="1667"/>
                    </a:lnTo>
                    <a:lnTo>
                      <a:pt x="1" y="3346"/>
                    </a:lnTo>
                    <a:lnTo>
                      <a:pt x="644" y="4156"/>
                    </a:lnTo>
                    <a:lnTo>
                      <a:pt x="2751" y="2477"/>
                    </a:lnTo>
                    <a:lnTo>
                      <a:pt x="4859" y="810"/>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6238510" y="1983751"/>
                <a:ext cx="148673" cy="77667"/>
              </a:xfrm>
              <a:custGeom>
                <a:rect b="b" l="l" r="r" t="t"/>
                <a:pathLst>
                  <a:path extrusionOk="0" h="2787" w="5335">
                    <a:moveTo>
                      <a:pt x="595" y="0"/>
                    </a:moveTo>
                    <a:lnTo>
                      <a:pt x="0" y="846"/>
                    </a:lnTo>
                    <a:cubicBezTo>
                      <a:pt x="191" y="989"/>
                      <a:pt x="393" y="1096"/>
                      <a:pt x="595" y="1227"/>
                    </a:cubicBezTo>
                    <a:cubicBezTo>
                      <a:pt x="798" y="1334"/>
                      <a:pt x="988" y="1477"/>
                      <a:pt x="1203" y="1572"/>
                    </a:cubicBezTo>
                    <a:cubicBezTo>
                      <a:pt x="1631" y="1774"/>
                      <a:pt x="2048" y="1989"/>
                      <a:pt x="2488" y="2143"/>
                    </a:cubicBezTo>
                    <a:cubicBezTo>
                      <a:pt x="3370" y="2489"/>
                      <a:pt x="4298" y="2667"/>
                      <a:pt x="5227" y="2786"/>
                    </a:cubicBezTo>
                    <a:lnTo>
                      <a:pt x="5334" y="1762"/>
                    </a:lnTo>
                    <a:cubicBezTo>
                      <a:pt x="4489" y="1643"/>
                      <a:pt x="3643" y="1489"/>
                      <a:pt x="2858" y="1167"/>
                    </a:cubicBezTo>
                    <a:cubicBezTo>
                      <a:pt x="2441" y="1036"/>
                      <a:pt x="2072" y="834"/>
                      <a:pt x="1679" y="655"/>
                    </a:cubicBezTo>
                    <a:cubicBezTo>
                      <a:pt x="1488" y="572"/>
                      <a:pt x="1310" y="441"/>
                      <a:pt x="1131" y="334"/>
                    </a:cubicBezTo>
                    <a:cubicBezTo>
                      <a:pt x="953" y="215"/>
                      <a:pt x="762" y="119"/>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5893439" y="1576982"/>
                <a:ext cx="115817" cy="135074"/>
              </a:xfrm>
              <a:custGeom>
                <a:rect b="b" l="l" r="r" t="t"/>
                <a:pathLst>
                  <a:path extrusionOk="0" h="4847" w="4156">
                    <a:moveTo>
                      <a:pt x="810" y="0"/>
                    </a:moveTo>
                    <a:lnTo>
                      <a:pt x="1" y="643"/>
                    </a:lnTo>
                    <a:lnTo>
                      <a:pt x="1667" y="2751"/>
                    </a:lnTo>
                    <a:lnTo>
                      <a:pt x="3346" y="4846"/>
                    </a:lnTo>
                    <a:lnTo>
                      <a:pt x="4156" y="4203"/>
                    </a:lnTo>
                    <a:lnTo>
                      <a:pt x="2477" y="2108"/>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5259390" y="1500990"/>
                <a:ext cx="99571" cy="142041"/>
              </a:xfrm>
              <a:custGeom>
                <a:rect b="b" l="l" r="r" t="t"/>
                <a:pathLst>
                  <a:path extrusionOk="0" h="5097" w="3573">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5435256" y="1389189"/>
                <a:ext cx="150652" cy="63733"/>
              </a:xfrm>
              <a:custGeom>
                <a:rect b="b" l="l" r="r" t="t"/>
                <a:pathLst>
                  <a:path extrusionOk="0" h="2287" w="5406">
                    <a:moveTo>
                      <a:pt x="5382" y="0"/>
                    </a:moveTo>
                    <a:cubicBezTo>
                      <a:pt x="5144" y="12"/>
                      <a:pt x="4917" y="0"/>
                      <a:pt x="4679" y="24"/>
                    </a:cubicBezTo>
                    <a:lnTo>
                      <a:pt x="3989" y="108"/>
                    </a:lnTo>
                    <a:cubicBezTo>
                      <a:pt x="3524" y="155"/>
                      <a:pt x="3072" y="286"/>
                      <a:pt x="2608" y="381"/>
                    </a:cubicBezTo>
                    <a:cubicBezTo>
                      <a:pt x="2381" y="429"/>
                      <a:pt x="2167" y="500"/>
                      <a:pt x="1941" y="572"/>
                    </a:cubicBezTo>
                    <a:lnTo>
                      <a:pt x="1274" y="798"/>
                    </a:lnTo>
                    <a:cubicBezTo>
                      <a:pt x="845" y="965"/>
                      <a:pt x="417" y="1167"/>
                      <a:pt x="0" y="1358"/>
                    </a:cubicBezTo>
                    <a:lnTo>
                      <a:pt x="464" y="2286"/>
                    </a:lnTo>
                    <a:cubicBezTo>
                      <a:pt x="857" y="2108"/>
                      <a:pt x="1250" y="1929"/>
                      <a:pt x="1643" y="1763"/>
                    </a:cubicBezTo>
                    <a:lnTo>
                      <a:pt x="2250" y="1560"/>
                    </a:lnTo>
                    <a:cubicBezTo>
                      <a:pt x="2453" y="1501"/>
                      <a:pt x="2655" y="1429"/>
                      <a:pt x="2869" y="1382"/>
                    </a:cubicBezTo>
                    <a:cubicBezTo>
                      <a:pt x="3286" y="1298"/>
                      <a:pt x="3703" y="1179"/>
                      <a:pt x="4132" y="1143"/>
                    </a:cubicBezTo>
                    <a:lnTo>
                      <a:pt x="4763" y="1060"/>
                    </a:lnTo>
                    <a:cubicBezTo>
                      <a:pt x="4977" y="1036"/>
                      <a:pt x="5191" y="1036"/>
                      <a:pt x="5405" y="1036"/>
                    </a:cubicBezTo>
                    <a:lnTo>
                      <a:pt x="53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5697035" y="1406439"/>
                <a:ext cx="141706" cy="100574"/>
              </a:xfrm>
              <a:custGeom>
                <a:rect b="b" l="l" r="r" t="t"/>
                <a:pathLst>
                  <a:path extrusionOk="0" h="3609" w="5085">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6059997" y="1786009"/>
                <a:ext cx="115817" cy="135074"/>
              </a:xfrm>
              <a:custGeom>
                <a:rect b="b" l="l" r="r" t="t"/>
                <a:pathLst>
                  <a:path extrusionOk="0" h="4847" w="4156">
                    <a:moveTo>
                      <a:pt x="810" y="0"/>
                    </a:moveTo>
                    <a:lnTo>
                      <a:pt x="1" y="643"/>
                    </a:lnTo>
                    <a:lnTo>
                      <a:pt x="3346" y="4846"/>
                    </a:lnTo>
                    <a:lnTo>
                      <a:pt x="4156" y="4203"/>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6497948" y="1951230"/>
                <a:ext cx="141706" cy="99236"/>
              </a:xfrm>
              <a:custGeom>
                <a:rect b="b" l="l" r="r" t="t"/>
                <a:pathLst>
                  <a:path extrusionOk="0" h="3561" w="5085">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5211962" y="2992047"/>
                <a:ext cx="28" cy="28"/>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5211962" y="2992047"/>
                <a:ext cx="28" cy="28"/>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211962" y="2992047"/>
                <a:ext cx="28" cy="28"/>
              </a:xfrm>
              <a:custGeom>
                <a:rect b="b" l="l" r="r" t="t"/>
                <a:pathLst>
                  <a:path extrusionOk="0" fill="none" h="1" w="1">
                    <a:moveTo>
                      <a:pt x="0" y="0"/>
                    </a:moveTo>
                    <a:lnTo>
                      <a:pt x="0"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3222233" y="4403796"/>
                <a:ext cx="697" cy="697"/>
              </a:xfrm>
              <a:custGeom>
                <a:rect b="b" l="l" r="r" t="t"/>
                <a:pathLst>
                  <a:path extrusionOk="0" h="25" w="25">
                    <a:moveTo>
                      <a:pt x="0" y="0"/>
                    </a:moveTo>
                    <a:lnTo>
                      <a:pt x="24" y="24"/>
                    </a:lnTo>
                    <a:lnTo>
                      <a:pt x="24" y="12"/>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3240151" y="4426033"/>
                <a:ext cx="362" cy="334"/>
              </a:xfrm>
              <a:custGeom>
                <a:rect b="b" l="l" r="r" t="t"/>
                <a:pathLst>
                  <a:path extrusionOk="0" h="12" w="13">
                    <a:moveTo>
                      <a:pt x="0" y="0"/>
                    </a:moveTo>
                    <a:lnTo>
                      <a:pt x="12" y="1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3240151" y="4426033"/>
                <a:ext cx="362" cy="334"/>
              </a:xfrm>
              <a:custGeom>
                <a:rect b="b" l="l" r="r" t="t"/>
                <a:pathLst>
                  <a:path extrusionOk="0" fill="none" h="12" w="13">
                    <a:moveTo>
                      <a:pt x="0" y="0"/>
                    </a:moveTo>
                    <a:lnTo>
                      <a:pt x="12" y="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499274" y="4298934"/>
                <a:ext cx="697" cy="362"/>
              </a:xfrm>
              <a:custGeom>
                <a:rect b="b" l="l" r="r" t="t"/>
                <a:pathLst>
                  <a:path extrusionOk="0" h="13" w="25">
                    <a:moveTo>
                      <a:pt x="24" y="1"/>
                    </a:moveTo>
                    <a:lnTo>
                      <a:pt x="1" y="1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499274" y="4298934"/>
                <a:ext cx="697" cy="362"/>
              </a:xfrm>
              <a:custGeom>
                <a:rect b="b" l="l" r="r" t="t"/>
                <a:pathLst>
                  <a:path extrusionOk="0" fill="none" h="13" w="25">
                    <a:moveTo>
                      <a:pt x="24" y="1"/>
                    </a:moveTo>
                    <a:lnTo>
                      <a:pt x="1" y="1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4468426" y="2267432"/>
                <a:ext cx="28" cy="362"/>
              </a:xfrm>
              <a:custGeom>
                <a:rect b="b" l="l" r="r" t="t"/>
                <a:pathLst>
                  <a:path extrusionOk="0" h="13" w="1">
                    <a:moveTo>
                      <a:pt x="0" y="12"/>
                    </a:moveTo>
                    <a:lnTo>
                      <a:pt x="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4468426" y="2267432"/>
                <a:ext cx="28" cy="362"/>
              </a:xfrm>
              <a:custGeom>
                <a:rect b="b" l="l" r="r" t="t"/>
                <a:pathLst>
                  <a:path extrusionOk="0" fill="none" h="13" w="1">
                    <a:moveTo>
                      <a:pt x="0" y="12"/>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901054" y="2555740"/>
                <a:ext cx="697" cy="362"/>
              </a:xfrm>
              <a:custGeom>
                <a:rect b="b" l="l" r="r" t="t"/>
                <a:pathLst>
                  <a:path extrusionOk="0" h="13" w="25">
                    <a:moveTo>
                      <a:pt x="25" y="1"/>
                    </a:moveTo>
                    <a:lnTo>
                      <a:pt x="1" y="1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901054" y="2555740"/>
                <a:ext cx="697" cy="362"/>
              </a:xfrm>
              <a:custGeom>
                <a:rect b="b" l="l" r="r" t="t"/>
                <a:pathLst>
                  <a:path extrusionOk="0" fill="none" h="13" w="25">
                    <a:moveTo>
                      <a:pt x="25" y="1"/>
                    </a:moveTo>
                    <a:lnTo>
                      <a:pt x="1" y="1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5259390" y="1500990"/>
                <a:ext cx="99571" cy="142041"/>
              </a:xfrm>
              <a:custGeom>
                <a:rect b="b" l="l" r="r" t="t"/>
                <a:pathLst>
                  <a:path extrusionOk="0" h="5097" w="3573">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5697035" y="1406439"/>
                <a:ext cx="141706" cy="100574"/>
              </a:xfrm>
              <a:custGeom>
                <a:rect b="b" l="l" r="r" t="t"/>
                <a:pathLst>
                  <a:path extrusionOk="0" h="3609" w="5085">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6059663" y="1786344"/>
                <a:ext cx="115817" cy="135046"/>
              </a:xfrm>
              <a:custGeom>
                <a:rect b="b" l="l" r="r" t="t"/>
                <a:pathLst>
                  <a:path extrusionOk="0" h="4846" w="4156">
                    <a:moveTo>
                      <a:pt x="810" y="0"/>
                    </a:moveTo>
                    <a:lnTo>
                      <a:pt x="1" y="643"/>
                    </a:lnTo>
                    <a:lnTo>
                      <a:pt x="3334" y="4846"/>
                    </a:lnTo>
                    <a:lnTo>
                      <a:pt x="4156" y="4203"/>
                    </a:lnTo>
                    <a:lnTo>
                      <a:pt x="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6238510" y="1983416"/>
                <a:ext cx="148673" cy="78001"/>
              </a:xfrm>
              <a:custGeom>
                <a:rect b="b" l="l" r="r" t="t"/>
                <a:pathLst>
                  <a:path extrusionOk="0" h="2799" w="5335">
                    <a:moveTo>
                      <a:pt x="595" y="0"/>
                    </a:moveTo>
                    <a:lnTo>
                      <a:pt x="0" y="858"/>
                    </a:lnTo>
                    <a:cubicBezTo>
                      <a:pt x="191" y="1001"/>
                      <a:pt x="393" y="1108"/>
                      <a:pt x="595" y="1239"/>
                    </a:cubicBezTo>
                    <a:cubicBezTo>
                      <a:pt x="798" y="1346"/>
                      <a:pt x="988" y="1489"/>
                      <a:pt x="1203" y="1584"/>
                    </a:cubicBezTo>
                    <a:cubicBezTo>
                      <a:pt x="1631" y="1786"/>
                      <a:pt x="2048" y="2001"/>
                      <a:pt x="2488" y="2155"/>
                    </a:cubicBezTo>
                    <a:cubicBezTo>
                      <a:pt x="3370" y="2501"/>
                      <a:pt x="4298" y="2679"/>
                      <a:pt x="5227" y="2798"/>
                    </a:cubicBezTo>
                    <a:lnTo>
                      <a:pt x="5334" y="1774"/>
                    </a:lnTo>
                    <a:cubicBezTo>
                      <a:pt x="4489" y="1655"/>
                      <a:pt x="3643" y="1501"/>
                      <a:pt x="2858" y="1179"/>
                    </a:cubicBezTo>
                    <a:cubicBezTo>
                      <a:pt x="2441" y="1048"/>
                      <a:pt x="2072" y="846"/>
                      <a:pt x="1679" y="667"/>
                    </a:cubicBezTo>
                    <a:cubicBezTo>
                      <a:pt x="1488" y="584"/>
                      <a:pt x="1310" y="453"/>
                      <a:pt x="1131" y="346"/>
                    </a:cubicBezTo>
                    <a:cubicBezTo>
                      <a:pt x="953" y="227"/>
                      <a:pt x="762" y="131"/>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6497948" y="1951230"/>
                <a:ext cx="141706" cy="99236"/>
              </a:xfrm>
              <a:custGeom>
                <a:rect b="b" l="l" r="r" t="t"/>
                <a:pathLst>
                  <a:path extrusionOk="0" h="3561" w="5085">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5507905" y="1399806"/>
                <a:ext cx="362" cy="362"/>
              </a:xfrm>
              <a:custGeom>
                <a:rect b="b" l="l" r="r" t="t"/>
                <a:pathLst>
                  <a:path extrusionOk="0" h="13" w="13">
                    <a:moveTo>
                      <a:pt x="12" y="12"/>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515206" y="1427339"/>
                <a:ext cx="28" cy="362"/>
              </a:xfrm>
              <a:custGeom>
                <a:rect b="b" l="l" r="r" t="t"/>
                <a:pathLst>
                  <a:path extrusionOk="0" h="13" w="1">
                    <a:moveTo>
                      <a:pt x="0" y="13"/>
                    </a:moveTo>
                    <a:lnTo>
                      <a:pt x="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5515206" y="1427339"/>
                <a:ext cx="28" cy="362"/>
              </a:xfrm>
              <a:custGeom>
                <a:rect b="b" l="l" r="r" t="t"/>
                <a:pathLst>
                  <a:path extrusionOk="0" fill="none" h="13" w="1">
                    <a:moveTo>
                      <a:pt x="0" y="13"/>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5243144" y="1754158"/>
                <a:ext cx="65043" cy="150652"/>
              </a:xfrm>
              <a:custGeom>
                <a:rect b="b" l="l" r="r" t="t"/>
                <a:pathLst>
                  <a:path extrusionOk="0" h="5406" w="2334">
                    <a:moveTo>
                      <a:pt x="1036" y="0"/>
                    </a:moveTo>
                    <a:lnTo>
                      <a:pt x="0" y="36"/>
                    </a:lnTo>
                    <a:cubicBezTo>
                      <a:pt x="24" y="965"/>
                      <a:pt x="179" y="1893"/>
                      <a:pt x="405" y="2798"/>
                    </a:cubicBezTo>
                    <a:cubicBezTo>
                      <a:pt x="524" y="3251"/>
                      <a:pt x="691" y="3691"/>
                      <a:pt x="834" y="4132"/>
                    </a:cubicBezTo>
                    <a:cubicBezTo>
                      <a:pt x="1024" y="4560"/>
                      <a:pt x="1203" y="4989"/>
                      <a:pt x="1417" y="5406"/>
                    </a:cubicBezTo>
                    <a:lnTo>
                      <a:pt x="2334" y="4929"/>
                    </a:lnTo>
                    <a:cubicBezTo>
                      <a:pt x="2132" y="4548"/>
                      <a:pt x="1977" y="4144"/>
                      <a:pt x="1798" y="3763"/>
                    </a:cubicBezTo>
                    <a:cubicBezTo>
                      <a:pt x="1667" y="3346"/>
                      <a:pt x="1512" y="2953"/>
                      <a:pt x="1405" y="2536"/>
                    </a:cubicBezTo>
                    <a:cubicBezTo>
                      <a:pt x="1203" y="1703"/>
                      <a:pt x="1048" y="857"/>
                      <a:pt x="10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5023166" y="3862989"/>
                <a:ext cx="98902" cy="142347"/>
              </a:xfrm>
              <a:custGeom>
                <a:rect b="b" l="l" r="r" t="t"/>
                <a:pathLst>
                  <a:path extrusionOk="0" h="5108" w="3549">
                    <a:moveTo>
                      <a:pt x="822" y="0"/>
                    </a:moveTo>
                    <a:lnTo>
                      <a:pt x="0" y="643"/>
                    </a:lnTo>
                    <a:cubicBezTo>
                      <a:pt x="286" y="988"/>
                      <a:pt x="572" y="1346"/>
                      <a:pt x="810" y="1691"/>
                    </a:cubicBezTo>
                    <a:lnTo>
                      <a:pt x="1179" y="2215"/>
                    </a:lnTo>
                    <a:cubicBezTo>
                      <a:pt x="1310" y="2381"/>
                      <a:pt x="1394" y="2572"/>
                      <a:pt x="1501" y="2751"/>
                    </a:cubicBezTo>
                    <a:cubicBezTo>
                      <a:pt x="1513" y="2751"/>
                      <a:pt x="1513" y="2762"/>
                      <a:pt x="1513" y="2774"/>
                    </a:cubicBezTo>
                    <a:cubicBezTo>
                      <a:pt x="1524" y="2786"/>
                      <a:pt x="1524" y="2798"/>
                      <a:pt x="1536" y="2798"/>
                    </a:cubicBezTo>
                    <a:lnTo>
                      <a:pt x="1834" y="3322"/>
                    </a:lnTo>
                    <a:cubicBezTo>
                      <a:pt x="1929" y="3513"/>
                      <a:pt x="2013" y="3715"/>
                      <a:pt x="2108" y="3917"/>
                    </a:cubicBezTo>
                    <a:cubicBezTo>
                      <a:pt x="2191" y="4108"/>
                      <a:pt x="2286" y="4298"/>
                      <a:pt x="2358" y="4501"/>
                    </a:cubicBezTo>
                    <a:lnTo>
                      <a:pt x="2560" y="5108"/>
                    </a:lnTo>
                    <a:lnTo>
                      <a:pt x="3549" y="4798"/>
                    </a:lnTo>
                    <a:lnTo>
                      <a:pt x="3334" y="4132"/>
                    </a:lnTo>
                    <a:cubicBezTo>
                      <a:pt x="3239" y="3917"/>
                      <a:pt x="3144" y="3703"/>
                      <a:pt x="3048" y="3489"/>
                    </a:cubicBezTo>
                    <a:cubicBezTo>
                      <a:pt x="2953" y="3274"/>
                      <a:pt x="2870" y="3060"/>
                      <a:pt x="2763" y="2858"/>
                    </a:cubicBezTo>
                    <a:lnTo>
                      <a:pt x="2417" y="2250"/>
                    </a:lnTo>
                    <a:cubicBezTo>
                      <a:pt x="2286" y="2048"/>
                      <a:pt x="2191" y="1834"/>
                      <a:pt x="2048" y="1643"/>
                    </a:cubicBezTo>
                    <a:lnTo>
                      <a:pt x="1644" y="1084"/>
                    </a:lnTo>
                    <a:cubicBezTo>
                      <a:pt x="1382" y="691"/>
                      <a:pt x="1096" y="345"/>
                      <a:pt x="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4" name="Google Shape;184;p1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Navigating Nashville Scooter Data</a:t>
            </a:r>
            <a:endParaRPr/>
          </a:p>
        </p:txBody>
      </p:sp>
      <p:grpSp>
        <p:nvGrpSpPr>
          <p:cNvPr id="185" name="Google Shape;185;p14"/>
          <p:cNvGrpSpPr/>
          <p:nvPr/>
        </p:nvGrpSpPr>
        <p:grpSpPr>
          <a:xfrm>
            <a:off x="6049468" y="1117863"/>
            <a:ext cx="2574255" cy="881750"/>
            <a:chOff x="4885218" y="734488"/>
            <a:chExt cx="2574255" cy="881750"/>
          </a:xfrm>
        </p:grpSpPr>
        <p:sp>
          <p:nvSpPr>
            <p:cNvPr id="186" name="Google Shape;186;p14"/>
            <p:cNvSpPr/>
            <p:nvPr/>
          </p:nvSpPr>
          <p:spPr>
            <a:xfrm>
              <a:off x="4885218" y="895204"/>
              <a:ext cx="358693" cy="429590"/>
            </a:xfrm>
            <a:custGeom>
              <a:rect b="b" l="l" r="r" t="t"/>
              <a:pathLst>
                <a:path extrusionOk="0" h="10725" w="8955">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01</a:t>
              </a:r>
              <a:endParaRPr sz="1600">
                <a:solidFill>
                  <a:srgbClr val="FFFFFF"/>
                </a:solidFill>
                <a:latin typeface="Fira Sans Extra Condensed"/>
                <a:ea typeface="Fira Sans Extra Condensed"/>
                <a:cs typeface="Fira Sans Extra Condensed"/>
                <a:sym typeface="Fira Sans Extra Condensed"/>
              </a:endParaRPr>
            </a:p>
          </p:txBody>
        </p:sp>
        <p:sp>
          <p:nvSpPr>
            <p:cNvPr id="187" name="Google Shape;187;p14"/>
            <p:cNvSpPr txBox="1"/>
            <p:nvPr/>
          </p:nvSpPr>
          <p:spPr>
            <a:xfrm>
              <a:off x="5574873" y="734488"/>
              <a:ext cx="1884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Deliverables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188" name="Google Shape;188;p14"/>
            <p:cNvSpPr txBox="1"/>
            <p:nvPr/>
          </p:nvSpPr>
          <p:spPr>
            <a:xfrm>
              <a:off x="5574873" y="1081337"/>
              <a:ext cx="18846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Determine ideal density of available scooters</a:t>
              </a:r>
              <a:endParaRPr sz="1200">
                <a:solidFill>
                  <a:srgbClr val="434343"/>
                </a:solidFill>
                <a:latin typeface="Roboto"/>
                <a:ea typeface="Roboto"/>
                <a:cs typeface="Roboto"/>
                <a:sym typeface="Roboto"/>
              </a:endParaRPr>
            </a:p>
          </p:txBody>
        </p:sp>
      </p:grpSp>
      <p:grpSp>
        <p:nvGrpSpPr>
          <p:cNvPr id="189" name="Google Shape;189;p14"/>
          <p:cNvGrpSpPr/>
          <p:nvPr/>
        </p:nvGrpSpPr>
        <p:grpSpPr>
          <a:xfrm>
            <a:off x="5623993" y="2581725"/>
            <a:ext cx="2574169" cy="791500"/>
            <a:chOff x="5623993" y="2581725"/>
            <a:chExt cx="2574169" cy="791500"/>
          </a:xfrm>
        </p:grpSpPr>
        <p:sp>
          <p:nvSpPr>
            <p:cNvPr id="190" name="Google Shape;190;p14"/>
            <p:cNvSpPr txBox="1"/>
            <p:nvPr/>
          </p:nvSpPr>
          <p:spPr>
            <a:xfrm>
              <a:off x="6313563" y="2581725"/>
              <a:ext cx="1884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700">
                  <a:solidFill>
                    <a:srgbClr val="434343"/>
                  </a:solidFill>
                  <a:latin typeface="Fira Sans Extra Condensed Medium"/>
                  <a:ea typeface="Fira Sans Extra Condensed Medium"/>
                  <a:cs typeface="Fira Sans Extra Condensed Medium"/>
                  <a:sym typeface="Fira Sans Extra Condensed Medium"/>
                </a:rPr>
                <a:t>Scooter Data</a:t>
              </a:r>
              <a:endParaRPr sz="1700">
                <a:solidFill>
                  <a:srgbClr val="434343"/>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191" name="Google Shape;191;p14"/>
            <p:cNvSpPr txBox="1"/>
            <p:nvPr/>
          </p:nvSpPr>
          <p:spPr>
            <a:xfrm>
              <a:off x="6313563" y="2838325"/>
              <a:ext cx="18846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rgbClr val="434343"/>
                  </a:solidFill>
                  <a:latin typeface="Roboto"/>
                  <a:ea typeface="Roboto"/>
                  <a:cs typeface="Roboto"/>
                  <a:sym typeface="Roboto"/>
                </a:rPr>
                <a:t>Subset of 3 months of data, over 7 million observations</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192" name="Google Shape;192;p14"/>
            <p:cNvSpPr/>
            <p:nvPr/>
          </p:nvSpPr>
          <p:spPr>
            <a:xfrm>
              <a:off x="5623993" y="2742279"/>
              <a:ext cx="358693" cy="429590"/>
            </a:xfrm>
            <a:custGeom>
              <a:rect b="b" l="l" r="r" t="t"/>
              <a:pathLst>
                <a:path extrusionOk="0" h="10725" w="8955">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02</a:t>
              </a:r>
              <a:endParaRPr sz="1600">
                <a:solidFill>
                  <a:srgbClr val="FFFFFF"/>
                </a:solidFill>
                <a:latin typeface="Fira Sans Extra Condensed"/>
                <a:ea typeface="Fira Sans Extra Condensed"/>
                <a:cs typeface="Fira Sans Extra Condensed"/>
                <a:sym typeface="Fira Sans Extra Condensed"/>
              </a:endParaRPr>
            </a:p>
          </p:txBody>
        </p:sp>
      </p:grpSp>
      <p:grpSp>
        <p:nvGrpSpPr>
          <p:cNvPr id="193" name="Google Shape;193;p14"/>
          <p:cNvGrpSpPr/>
          <p:nvPr/>
        </p:nvGrpSpPr>
        <p:grpSpPr>
          <a:xfrm>
            <a:off x="1365263" y="1670588"/>
            <a:ext cx="2574198" cy="1062225"/>
            <a:chOff x="1365263" y="1670588"/>
            <a:chExt cx="2574198" cy="1062225"/>
          </a:xfrm>
        </p:grpSpPr>
        <p:sp>
          <p:nvSpPr>
            <p:cNvPr id="194" name="Google Shape;194;p14"/>
            <p:cNvSpPr txBox="1"/>
            <p:nvPr/>
          </p:nvSpPr>
          <p:spPr>
            <a:xfrm>
              <a:off x="1365263" y="1670588"/>
              <a:ext cx="1884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Second Substitute Bill BL2018-1202</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195" name="Google Shape;195;p14"/>
            <p:cNvSpPr txBox="1"/>
            <p:nvPr/>
          </p:nvSpPr>
          <p:spPr>
            <a:xfrm>
              <a:off x="1365263" y="2197912"/>
              <a:ext cx="18846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All </a:t>
              </a:r>
              <a:r>
                <a:rPr lang="en" sz="1200">
                  <a:solidFill>
                    <a:srgbClr val="434343"/>
                  </a:solidFill>
                  <a:latin typeface="Roboto"/>
                  <a:ea typeface="Roboto"/>
                  <a:cs typeface="Roboto"/>
                  <a:sym typeface="Roboto"/>
                </a:rPr>
                <a:t>permitted</a:t>
              </a:r>
              <a:r>
                <a:rPr lang="en" sz="1200">
                  <a:solidFill>
                    <a:srgbClr val="434343"/>
                  </a:solidFill>
                  <a:latin typeface="Roboto"/>
                  <a:ea typeface="Roboto"/>
                  <a:cs typeface="Roboto"/>
                  <a:sym typeface="Roboto"/>
                </a:rPr>
                <a:t> </a:t>
              </a:r>
              <a:r>
                <a:rPr lang="en" sz="1200">
                  <a:solidFill>
                    <a:srgbClr val="434343"/>
                  </a:solidFill>
                  <a:latin typeface="Roboto"/>
                  <a:ea typeface="Roboto"/>
                  <a:cs typeface="Roboto"/>
                  <a:sym typeface="Roboto"/>
                </a:rPr>
                <a:t>operators</a:t>
              </a:r>
              <a:r>
                <a:rPr lang="en" sz="1200">
                  <a:solidFill>
                    <a:srgbClr val="434343"/>
                  </a:solidFill>
                  <a:latin typeface="Roboto"/>
                  <a:ea typeface="Roboto"/>
                  <a:cs typeface="Roboto"/>
                  <a:sym typeface="Roboto"/>
                </a:rPr>
                <a:t> will first clean data</a:t>
              </a:r>
              <a:endParaRPr sz="1200">
                <a:solidFill>
                  <a:srgbClr val="434343"/>
                </a:solidFill>
                <a:latin typeface="Roboto"/>
                <a:ea typeface="Roboto"/>
                <a:cs typeface="Roboto"/>
                <a:sym typeface="Roboto"/>
              </a:endParaRPr>
            </a:p>
          </p:txBody>
        </p:sp>
        <p:sp>
          <p:nvSpPr>
            <p:cNvPr id="196" name="Google Shape;196;p14"/>
            <p:cNvSpPr/>
            <p:nvPr/>
          </p:nvSpPr>
          <p:spPr>
            <a:xfrm>
              <a:off x="3580768" y="1831154"/>
              <a:ext cx="358693" cy="429590"/>
            </a:xfrm>
            <a:custGeom>
              <a:rect b="b" l="l" r="r" t="t"/>
              <a:pathLst>
                <a:path extrusionOk="0" h="10725" w="8955">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03</a:t>
              </a:r>
              <a:endParaRPr sz="1600">
                <a:solidFill>
                  <a:srgbClr val="FFFFFF"/>
                </a:solidFill>
                <a:latin typeface="Fira Sans Extra Condensed"/>
                <a:ea typeface="Fira Sans Extra Condensed"/>
                <a:cs typeface="Fira Sans Extra Condensed"/>
                <a:sym typeface="Fira Sans Extra Condensed"/>
              </a:endParaRPr>
            </a:p>
          </p:txBody>
        </p:sp>
      </p:grpSp>
      <p:grpSp>
        <p:nvGrpSpPr>
          <p:cNvPr id="197" name="Google Shape;197;p14"/>
          <p:cNvGrpSpPr/>
          <p:nvPr/>
        </p:nvGrpSpPr>
        <p:grpSpPr>
          <a:xfrm>
            <a:off x="4461793" y="3725338"/>
            <a:ext cx="2572144" cy="881750"/>
            <a:chOff x="4461793" y="3725338"/>
            <a:chExt cx="2572144" cy="881750"/>
          </a:xfrm>
        </p:grpSpPr>
        <p:sp>
          <p:nvSpPr>
            <p:cNvPr id="198" name="Google Shape;198;p14"/>
            <p:cNvSpPr txBox="1"/>
            <p:nvPr/>
          </p:nvSpPr>
          <p:spPr>
            <a:xfrm>
              <a:off x="5149338" y="3725338"/>
              <a:ext cx="1884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Pilot Program</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199" name="Google Shape;199;p14"/>
            <p:cNvSpPr txBox="1"/>
            <p:nvPr/>
          </p:nvSpPr>
          <p:spPr>
            <a:xfrm>
              <a:off x="5149338" y="4072187"/>
              <a:ext cx="18846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7 companies participated</a:t>
              </a:r>
              <a:endParaRPr sz="1200">
                <a:solidFill>
                  <a:srgbClr val="434343"/>
                </a:solidFill>
                <a:latin typeface="Roboto"/>
                <a:ea typeface="Roboto"/>
                <a:cs typeface="Roboto"/>
                <a:sym typeface="Roboto"/>
              </a:endParaRPr>
            </a:p>
          </p:txBody>
        </p:sp>
        <p:sp>
          <p:nvSpPr>
            <p:cNvPr id="200" name="Google Shape;200;p14"/>
            <p:cNvSpPr/>
            <p:nvPr/>
          </p:nvSpPr>
          <p:spPr>
            <a:xfrm>
              <a:off x="4461793" y="3885904"/>
              <a:ext cx="358693" cy="429590"/>
            </a:xfrm>
            <a:custGeom>
              <a:rect b="b" l="l" r="r" t="t"/>
              <a:pathLst>
                <a:path extrusionOk="0" h="10725" w="8955">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04</a:t>
              </a:r>
              <a:endParaRPr sz="1600">
                <a:solidFill>
                  <a:srgbClr val="FFFFFF"/>
                </a:solidFill>
                <a:latin typeface="Fira Sans Extra Condensed"/>
                <a:ea typeface="Fira Sans Extra Condensed"/>
                <a:cs typeface="Fira Sans Extra Condensed"/>
                <a:sym typeface="Fira Sans Extra Condensed"/>
              </a:endParaRPr>
            </a:p>
          </p:txBody>
        </p:sp>
      </p:grpSp>
      <p:grpSp>
        <p:nvGrpSpPr>
          <p:cNvPr id="201" name="Google Shape;201;p14"/>
          <p:cNvGrpSpPr/>
          <p:nvPr/>
        </p:nvGrpSpPr>
        <p:grpSpPr>
          <a:xfrm>
            <a:off x="937338" y="3171863"/>
            <a:ext cx="2575448" cy="881750"/>
            <a:chOff x="937338" y="3171863"/>
            <a:chExt cx="2575448" cy="881750"/>
          </a:xfrm>
        </p:grpSpPr>
        <p:sp>
          <p:nvSpPr>
            <p:cNvPr id="202" name="Google Shape;202;p14"/>
            <p:cNvSpPr txBox="1"/>
            <p:nvPr/>
          </p:nvSpPr>
          <p:spPr>
            <a:xfrm>
              <a:off x="937338" y="3518712"/>
              <a:ext cx="18846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Shared urban mobility devices</a:t>
              </a:r>
              <a:endParaRPr sz="1200">
                <a:solidFill>
                  <a:srgbClr val="434343"/>
                </a:solidFill>
                <a:latin typeface="Roboto"/>
                <a:ea typeface="Roboto"/>
                <a:cs typeface="Roboto"/>
                <a:sym typeface="Roboto"/>
              </a:endParaRPr>
            </a:p>
          </p:txBody>
        </p:sp>
        <p:sp>
          <p:nvSpPr>
            <p:cNvPr id="203" name="Google Shape;203;p14"/>
            <p:cNvSpPr txBox="1"/>
            <p:nvPr/>
          </p:nvSpPr>
          <p:spPr>
            <a:xfrm>
              <a:off x="937338" y="3171863"/>
              <a:ext cx="1884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SUMDs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04" name="Google Shape;204;p14"/>
            <p:cNvSpPr/>
            <p:nvPr/>
          </p:nvSpPr>
          <p:spPr>
            <a:xfrm>
              <a:off x="3154093" y="3408804"/>
              <a:ext cx="358693" cy="429590"/>
            </a:xfrm>
            <a:custGeom>
              <a:rect b="b" l="l" r="r" t="t"/>
              <a:pathLst>
                <a:path extrusionOk="0" h="10725" w="8955">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05</a:t>
              </a:r>
              <a:endParaRPr sz="1600">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Boot n’ Scoot Through Nashville</a:t>
            </a:r>
            <a:endParaRPr/>
          </a:p>
        </p:txBody>
      </p:sp>
      <p:grpSp>
        <p:nvGrpSpPr>
          <p:cNvPr id="210" name="Google Shape;210;p15"/>
          <p:cNvGrpSpPr/>
          <p:nvPr/>
        </p:nvGrpSpPr>
        <p:grpSpPr>
          <a:xfrm>
            <a:off x="0" y="3354801"/>
            <a:ext cx="8433454" cy="1058032"/>
            <a:chOff x="0" y="3354801"/>
            <a:chExt cx="8433454" cy="1058032"/>
          </a:xfrm>
        </p:grpSpPr>
        <p:sp>
          <p:nvSpPr>
            <p:cNvPr id="211" name="Google Shape;211;p15"/>
            <p:cNvSpPr/>
            <p:nvPr/>
          </p:nvSpPr>
          <p:spPr>
            <a:xfrm>
              <a:off x="0" y="3483450"/>
              <a:ext cx="8433454" cy="801090"/>
            </a:xfrm>
            <a:custGeom>
              <a:rect b="b" l="l" r="r" t="t"/>
              <a:pathLst>
                <a:path extrusionOk="0" h="35267" w="273547">
                  <a:moveTo>
                    <a:pt x="1" y="1"/>
                  </a:moveTo>
                  <a:lnTo>
                    <a:pt x="1" y="35267"/>
                  </a:lnTo>
                  <a:lnTo>
                    <a:pt x="258962" y="35267"/>
                  </a:lnTo>
                  <a:lnTo>
                    <a:pt x="273547" y="17598"/>
                  </a:lnTo>
                  <a:lnTo>
                    <a:pt x="258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480" y="3354801"/>
              <a:ext cx="7990427" cy="98409"/>
            </a:xfrm>
            <a:custGeom>
              <a:rect b="b" l="l" r="r" t="t"/>
              <a:pathLst>
                <a:path extrusionOk="0" h="3192" w="259177">
                  <a:moveTo>
                    <a:pt x="1" y="0"/>
                  </a:moveTo>
                  <a:lnTo>
                    <a:pt x="1" y="3191"/>
                  </a:lnTo>
                  <a:lnTo>
                    <a:pt x="259176" y="3191"/>
                  </a:lnTo>
                  <a:lnTo>
                    <a:pt x="259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480" y="4314794"/>
              <a:ext cx="7990427" cy="98039"/>
            </a:xfrm>
            <a:custGeom>
              <a:rect b="b" l="l" r="r" t="t"/>
              <a:pathLst>
                <a:path extrusionOk="0" h="3180" w="259177">
                  <a:moveTo>
                    <a:pt x="1" y="1"/>
                  </a:moveTo>
                  <a:lnTo>
                    <a:pt x="1" y="3180"/>
                  </a:lnTo>
                  <a:lnTo>
                    <a:pt x="259176" y="3180"/>
                  </a:lnTo>
                  <a:lnTo>
                    <a:pt x="2591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5"/>
            <p:cNvGrpSpPr/>
            <p:nvPr/>
          </p:nvGrpSpPr>
          <p:grpSpPr>
            <a:xfrm>
              <a:off x="346902" y="3857188"/>
              <a:ext cx="7740127" cy="53613"/>
              <a:chOff x="346902" y="3236710"/>
              <a:chExt cx="7740127" cy="53613"/>
            </a:xfrm>
          </p:grpSpPr>
          <p:sp>
            <p:nvSpPr>
              <p:cNvPr id="215" name="Google Shape;215;p15"/>
              <p:cNvSpPr/>
              <p:nvPr/>
            </p:nvSpPr>
            <p:spPr>
              <a:xfrm>
                <a:off x="3300753" y="3236710"/>
                <a:ext cx="355347" cy="53613"/>
              </a:xfrm>
              <a:custGeom>
                <a:rect b="b" l="l" r="r" t="t"/>
                <a:pathLst>
                  <a:path extrusionOk="0" h="1739" w="11526">
                    <a:moveTo>
                      <a:pt x="0" y="0"/>
                    </a:moveTo>
                    <a:lnTo>
                      <a:pt x="0" y="1739"/>
                    </a:lnTo>
                    <a:lnTo>
                      <a:pt x="11526" y="1739"/>
                    </a:lnTo>
                    <a:lnTo>
                      <a:pt x="115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4039293" y="3236710"/>
                <a:ext cx="354977" cy="53613"/>
              </a:xfrm>
              <a:custGeom>
                <a:rect b="b" l="l" r="r" t="t"/>
                <a:pathLst>
                  <a:path extrusionOk="0" h="1739" w="11514">
                    <a:moveTo>
                      <a:pt x="1" y="0"/>
                    </a:moveTo>
                    <a:lnTo>
                      <a:pt x="1" y="1739"/>
                    </a:lnTo>
                    <a:lnTo>
                      <a:pt x="11514" y="1739"/>
                    </a:lnTo>
                    <a:lnTo>
                      <a:pt x="11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777863" y="3236710"/>
                <a:ext cx="354977" cy="53613"/>
              </a:xfrm>
              <a:custGeom>
                <a:rect b="b" l="l" r="r" t="t"/>
                <a:pathLst>
                  <a:path extrusionOk="0" h="1739" w="11514">
                    <a:moveTo>
                      <a:pt x="0" y="0"/>
                    </a:moveTo>
                    <a:lnTo>
                      <a:pt x="0" y="1739"/>
                    </a:lnTo>
                    <a:lnTo>
                      <a:pt x="11513" y="1739"/>
                    </a:lnTo>
                    <a:lnTo>
                      <a:pt x="115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5516403" y="3236710"/>
                <a:ext cx="354977" cy="53613"/>
              </a:xfrm>
              <a:custGeom>
                <a:rect b="b" l="l" r="r" t="t"/>
                <a:pathLst>
                  <a:path extrusionOk="0" h="1739" w="11514">
                    <a:moveTo>
                      <a:pt x="0" y="0"/>
                    </a:moveTo>
                    <a:lnTo>
                      <a:pt x="0" y="1739"/>
                    </a:lnTo>
                    <a:lnTo>
                      <a:pt x="11514" y="1739"/>
                    </a:lnTo>
                    <a:lnTo>
                      <a:pt x="11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6254943" y="3236710"/>
                <a:ext cx="355007" cy="53613"/>
              </a:xfrm>
              <a:custGeom>
                <a:rect b="b" l="l" r="r" t="t"/>
                <a:pathLst>
                  <a:path extrusionOk="0" h="1739" w="11515">
                    <a:moveTo>
                      <a:pt x="1" y="0"/>
                    </a:moveTo>
                    <a:lnTo>
                      <a:pt x="1" y="1739"/>
                    </a:lnTo>
                    <a:lnTo>
                      <a:pt x="11514" y="1739"/>
                    </a:lnTo>
                    <a:lnTo>
                      <a:pt x="11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993513" y="3236710"/>
                <a:ext cx="354977" cy="53613"/>
              </a:xfrm>
              <a:custGeom>
                <a:rect b="b" l="l" r="r" t="t"/>
                <a:pathLst>
                  <a:path extrusionOk="0" h="1739" w="11514">
                    <a:moveTo>
                      <a:pt x="0" y="0"/>
                    </a:moveTo>
                    <a:lnTo>
                      <a:pt x="0" y="1739"/>
                    </a:lnTo>
                    <a:lnTo>
                      <a:pt x="11514" y="1739"/>
                    </a:lnTo>
                    <a:lnTo>
                      <a:pt x="11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7732053" y="3236710"/>
                <a:ext cx="354977" cy="53613"/>
              </a:xfrm>
              <a:custGeom>
                <a:rect b="b" l="l" r="r" t="t"/>
                <a:pathLst>
                  <a:path extrusionOk="0" h="1739" w="11514">
                    <a:moveTo>
                      <a:pt x="1" y="0"/>
                    </a:moveTo>
                    <a:lnTo>
                      <a:pt x="1" y="1739"/>
                    </a:lnTo>
                    <a:lnTo>
                      <a:pt x="11514" y="1739"/>
                    </a:lnTo>
                    <a:lnTo>
                      <a:pt x="11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46902" y="3236710"/>
                <a:ext cx="355007" cy="53613"/>
              </a:xfrm>
              <a:custGeom>
                <a:rect b="b" l="l" r="r" t="t"/>
                <a:pathLst>
                  <a:path extrusionOk="0" h="1739" w="11515">
                    <a:moveTo>
                      <a:pt x="1" y="0"/>
                    </a:moveTo>
                    <a:lnTo>
                      <a:pt x="1" y="1739"/>
                    </a:lnTo>
                    <a:lnTo>
                      <a:pt x="11514" y="1739"/>
                    </a:lnTo>
                    <a:lnTo>
                      <a:pt x="11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1085103" y="3236710"/>
                <a:ext cx="355347" cy="53613"/>
              </a:xfrm>
              <a:custGeom>
                <a:rect b="b" l="l" r="r" t="t"/>
                <a:pathLst>
                  <a:path extrusionOk="0" h="1739" w="11526">
                    <a:moveTo>
                      <a:pt x="0" y="0"/>
                    </a:moveTo>
                    <a:lnTo>
                      <a:pt x="0" y="1739"/>
                    </a:lnTo>
                    <a:lnTo>
                      <a:pt x="11525" y="1739"/>
                    </a:lnTo>
                    <a:lnTo>
                      <a:pt x="115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1823643" y="3236710"/>
                <a:ext cx="355347" cy="53613"/>
              </a:xfrm>
              <a:custGeom>
                <a:rect b="b" l="l" r="r" t="t"/>
                <a:pathLst>
                  <a:path extrusionOk="0" h="1739" w="11526">
                    <a:moveTo>
                      <a:pt x="1" y="0"/>
                    </a:moveTo>
                    <a:lnTo>
                      <a:pt x="1" y="1739"/>
                    </a:lnTo>
                    <a:lnTo>
                      <a:pt x="11526" y="1739"/>
                    </a:lnTo>
                    <a:lnTo>
                      <a:pt x="115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2562183" y="3236710"/>
                <a:ext cx="355377" cy="53613"/>
              </a:xfrm>
              <a:custGeom>
                <a:rect b="b" l="l" r="r" t="t"/>
                <a:pathLst>
                  <a:path extrusionOk="0" h="1739" w="11527">
                    <a:moveTo>
                      <a:pt x="1" y="0"/>
                    </a:moveTo>
                    <a:lnTo>
                      <a:pt x="1" y="1739"/>
                    </a:lnTo>
                    <a:lnTo>
                      <a:pt x="11526" y="1739"/>
                    </a:lnTo>
                    <a:lnTo>
                      <a:pt x="115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 name="Google Shape;226;p15"/>
          <p:cNvGrpSpPr/>
          <p:nvPr/>
        </p:nvGrpSpPr>
        <p:grpSpPr>
          <a:xfrm>
            <a:off x="3626125" y="1476775"/>
            <a:ext cx="1884600" cy="2111493"/>
            <a:chOff x="2637750" y="1476775"/>
            <a:chExt cx="1884600" cy="2111493"/>
          </a:xfrm>
        </p:grpSpPr>
        <p:sp>
          <p:nvSpPr>
            <p:cNvPr id="227" name="Google Shape;227;p15"/>
            <p:cNvSpPr/>
            <p:nvPr/>
          </p:nvSpPr>
          <p:spPr>
            <a:xfrm>
              <a:off x="3277022" y="2565575"/>
              <a:ext cx="606056" cy="1022693"/>
            </a:xfrm>
            <a:custGeom>
              <a:rect b="b" l="l" r="r" t="t"/>
              <a:pathLst>
                <a:path extrusionOk="0" h="33172" w="19658">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anchorCtr="0" anchor="t" bIns="91425" lIns="91425" spcFirstLastPara="1" rIns="91425" wrap="square" tIns="137150">
              <a:noAutofit/>
            </a:bodyPr>
            <a:lstStyle/>
            <a:p>
              <a:pPr indent="0" lvl="0" marL="0" marR="0" rtl="0" algn="ctr">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02</a:t>
              </a:r>
              <a:endParaRPr sz="2200">
                <a:solidFill>
                  <a:srgbClr val="FFFFFF"/>
                </a:solidFill>
                <a:latin typeface="Fira Sans Extra Condensed"/>
                <a:ea typeface="Fira Sans Extra Condensed"/>
                <a:cs typeface="Fira Sans Extra Condensed"/>
                <a:sym typeface="Fira Sans Extra Condensed"/>
              </a:endParaRPr>
            </a:p>
          </p:txBody>
        </p:sp>
        <p:sp>
          <p:nvSpPr>
            <p:cNvPr id="228" name="Google Shape;228;p15"/>
            <p:cNvSpPr txBox="1"/>
            <p:nvPr/>
          </p:nvSpPr>
          <p:spPr>
            <a:xfrm>
              <a:off x="2637750" y="147677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Usage patterns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29" name="Google Shape;229;p15"/>
            <p:cNvSpPr txBox="1"/>
            <p:nvPr/>
          </p:nvSpPr>
          <p:spPr>
            <a:xfrm>
              <a:off x="2637750" y="1823625"/>
              <a:ext cx="18846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Usage patterns in regards to time, duration, location</a:t>
              </a:r>
              <a:endParaRPr sz="1200">
                <a:solidFill>
                  <a:srgbClr val="434343"/>
                </a:solidFill>
                <a:latin typeface="Roboto"/>
                <a:ea typeface="Roboto"/>
                <a:cs typeface="Roboto"/>
                <a:sym typeface="Roboto"/>
              </a:endParaRPr>
            </a:p>
          </p:txBody>
        </p:sp>
      </p:grpSp>
      <p:grpSp>
        <p:nvGrpSpPr>
          <p:cNvPr id="230" name="Google Shape;230;p15"/>
          <p:cNvGrpSpPr/>
          <p:nvPr/>
        </p:nvGrpSpPr>
        <p:grpSpPr>
          <a:xfrm>
            <a:off x="661000" y="1476775"/>
            <a:ext cx="1884600" cy="2111493"/>
            <a:chOff x="661000" y="1476775"/>
            <a:chExt cx="1884600" cy="2111493"/>
          </a:xfrm>
        </p:grpSpPr>
        <p:sp>
          <p:nvSpPr>
            <p:cNvPr id="231" name="Google Shape;231;p15"/>
            <p:cNvSpPr/>
            <p:nvPr/>
          </p:nvSpPr>
          <p:spPr>
            <a:xfrm>
              <a:off x="1300265" y="2565575"/>
              <a:ext cx="606056" cy="1022693"/>
            </a:xfrm>
            <a:custGeom>
              <a:rect b="b" l="l" r="r" t="t"/>
              <a:pathLst>
                <a:path extrusionOk="0" h="33172" w="19658">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anchorCtr="0" anchor="t" bIns="91425" lIns="91425" spcFirstLastPara="1" rIns="91425" wrap="square" tIns="137150">
              <a:noAutofit/>
            </a:bodyPr>
            <a:lstStyle/>
            <a:p>
              <a:pPr indent="0" lvl="0" marL="0" rtl="0" algn="ctr">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01</a:t>
              </a:r>
              <a:endParaRPr sz="2200">
                <a:solidFill>
                  <a:srgbClr val="FFFFFF"/>
                </a:solidFill>
                <a:latin typeface="Fira Sans Extra Condensed"/>
                <a:ea typeface="Fira Sans Extra Condensed"/>
                <a:cs typeface="Fira Sans Extra Condensed"/>
                <a:sym typeface="Fira Sans Extra Condensed"/>
              </a:endParaRPr>
            </a:p>
          </p:txBody>
        </p:sp>
        <p:sp>
          <p:nvSpPr>
            <p:cNvPr id="232" name="Google Shape;232;p15"/>
            <p:cNvSpPr txBox="1"/>
            <p:nvPr/>
          </p:nvSpPr>
          <p:spPr>
            <a:xfrm>
              <a:off x="661000" y="147677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Compliance</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33" name="Google Shape;233;p15"/>
            <p:cNvSpPr txBox="1"/>
            <p:nvPr/>
          </p:nvSpPr>
          <p:spPr>
            <a:xfrm>
              <a:off x="661000" y="1823625"/>
              <a:ext cx="18846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What companies were in compliance with the bill passed by metro</a:t>
              </a:r>
              <a:endParaRPr sz="1200">
                <a:solidFill>
                  <a:srgbClr val="434343"/>
                </a:solidFill>
                <a:latin typeface="Roboto"/>
                <a:ea typeface="Roboto"/>
                <a:cs typeface="Roboto"/>
                <a:sym typeface="Roboto"/>
              </a:endParaRPr>
            </a:p>
          </p:txBody>
        </p:sp>
      </p:grpSp>
      <p:grpSp>
        <p:nvGrpSpPr>
          <p:cNvPr id="234" name="Google Shape;234;p15"/>
          <p:cNvGrpSpPr/>
          <p:nvPr/>
        </p:nvGrpSpPr>
        <p:grpSpPr>
          <a:xfrm>
            <a:off x="6591250" y="1476775"/>
            <a:ext cx="1884600" cy="2111493"/>
            <a:chOff x="6591250" y="1476775"/>
            <a:chExt cx="1884600" cy="2111493"/>
          </a:xfrm>
        </p:grpSpPr>
        <p:sp>
          <p:nvSpPr>
            <p:cNvPr id="235" name="Google Shape;235;p15"/>
            <p:cNvSpPr txBox="1"/>
            <p:nvPr/>
          </p:nvSpPr>
          <p:spPr>
            <a:xfrm>
              <a:off x="6591250" y="147677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Recommendations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36" name="Google Shape;236;p15"/>
            <p:cNvSpPr txBox="1"/>
            <p:nvPr/>
          </p:nvSpPr>
          <p:spPr>
            <a:xfrm>
              <a:off x="6591250" y="1823625"/>
              <a:ext cx="18846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Appropriate number of scooters for the city as well as zip</a:t>
              </a:r>
              <a:endParaRPr sz="1200">
                <a:solidFill>
                  <a:srgbClr val="434343"/>
                </a:solidFill>
                <a:latin typeface="Roboto"/>
                <a:ea typeface="Roboto"/>
                <a:cs typeface="Roboto"/>
                <a:sym typeface="Roboto"/>
              </a:endParaRPr>
            </a:p>
          </p:txBody>
        </p:sp>
        <p:sp>
          <p:nvSpPr>
            <p:cNvPr id="237" name="Google Shape;237;p15"/>
            <p:cNvSpPr/>
            <p:nvPr/>
          </p:nvSpPr>
          <p:spPr>
            <a:xfrm>
              <a:off x="7230522" y="2565575"/>
              <a:ext cx="606056" cy="1022693"/>
            </a:xfrm>
            <a:custGeom>
              <a:rect b="b" l="l" r="r" t="t"/>
              <a:pathLst>
                <a:path extrusionOk="0" h="33172" w="19658">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anchorCtr="0" anchor="t" bIns="91425" lIns="91425" spcFirstLastPara="1" rIns="91425" wrap="square" tIns="137150">
              <a:noAutofit/>
            </a:bodyPr>
            <a:lstStyle/>
            <a:p>
              <a:pPr indent="0" lvl="0" marL="0" marR="0" rtl="0" algn="ctr">
                <a:lnSpc>
                  <a:spcPct val="100000"/>
                </a:lnSpc>
                <a:spcBef>
                  <a:spcPts val="0"/>
                </a:spcBef>
                <a:spcAft>
                  <a:spcPts val="0"/>
                </a:spcAft>
                <a:buNone/>
              </a:pPr>
              <a:r>
                <a:rPr lang="en" sz="2200">
                  <a:solidFill>
                    <a:srgbClr val="FFFFFF"/>
                  </a:solidFill>
                  <a:latin typeface="Fira Sans Extra Condensed"/>
                  <a:ea typeface="Fira Sans Extra Condensed"/>
                  <a:cs typeface="Fira Sans Extra Condensed"/>
                  <a:sym typeface="Fira Sans Extra Condensed"/>
                </a:rPr>
                <a:t>03</a:t>
              </a:r>
              <a:endParaRPr sz="2200">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16"/>
          <p:cNvGrpSpPr/>
          <p:nvPr/>
        </p:nvGrpSpPr>
        <p:grpSpPr>
          <a:xfrm>
            <a:off x="0" y="0"/>
            <a:ext cx="6810371" cy="4828397"/>
            <a:chOff x="0" y="0"/>
            <a:chExt cx="6810371" cy="4828397"/>
          </a:xfrm>
        </p:grpSpPr>
        <p:sp>
          <p:nvSpPr>
            <p:cNvPr id="243" name="Google Shape;243;p16"/>
            <p:cNvSpPr/>
            <p:nvPr/>
          </p:nvSpPr>
          <p:spPr>
            <a:xfrm>
              <a:off x="0" y="0"/>
              <a:ext cx="6810371" cy="4828397"/>
            </a:xfrm>
            <a:custGeom>
              <a:rect b="b" l="l" r="r" t="t"/>
              <a:pathLst>
                <a:path extrusionOk="0" h="154484" w="217897">
                  <a:moveTo>
                    <a:pt x="119385" y="49554"/>
                  </a:moveTo>
                  <a:cubicBezTo>
                    <a:pt x="120266" y="49554"/>
                    <a:pt x="121064" y="49578"/>
                    <a:pt x="121754" y="49578"/>
                  </a:cubicBezTo>
                  <a:cubicBezTo>
                    <a:pt x="122052" y="49578"/>
                    <a:pt x="122326" y="49590"/>
                    <a:pt x="122576" y="49590"/>
                  </a:cubicBezTo>
                  <a:cubicBezTo>
                    <a:pt x="122647" y="49590"/>
                    <a:pt x="122707" y="49602"/>
                    <a:pt x="122778" y="49602"/>
                  </a:cubicBezTo>
                  <a:cubicBezTo>
                    <a:pt x="122849" y="49602"/>
                    <a:pt x="122909" y="49614"/>
                    <a:pt x="122969" y="49614"/>
                  </a:cubicBezTo>
                  <a:cubicBezTo>
                    <a:pt x="123100" y="49626"/>
                    <a:pt x="123219" y="49638"/>
                    <a:pt x="123338" y="49638"/>
                  </a:cubicBezTo>
                  <a:cubicBezTo>
                    <a:pt x="123873" y="49674"/>
                    <a:pt x="124254" y="49697"/>
                    <a:pt x="124481" y="49709"/>
                  </a:cubicBezTo>
                  <a:lnTo>
                    <a:pt x="124493" y="49709"/>
                  </a:lnTo>
                  <a:cubicBezTo>
                    <a:pt x="124552" y="49721"/>
                    <a:pt x="124612" y="49721"/>
                    <a:pt x="124671" y="49733"/>
                  </a:cubicBezTo>
                  <a:cubicBezTo>
                    <a:pt x="124731" y="49745"/>
                    <a:pt x="124802" y="49757"/>
                    <a:pt x="124862" y="49757"/>
                  </a:cubicBezTo>
                  <a:cubicBezTo>
                    <a:pt x="125124" y="49804"/>
                    <a:pt x="125409" y="49852"/>
                    <a:pt x="125731" y="49924"/>
                  </a:cubicBezTo>
                  <a:cubicBezTo>
                    <a:pt x="126040" y="49983"/>
                    <a:pt x="126386" y="50090"/>
                    <a:pt x="126743" y="50185"/>
                  </a:cubicBezTo>
                  <a:cubicBezTo>
                    <a:pt x="127481" y="50400"/>
                    <a:pt x="128303" y="50709"/>
                    <a:pt x="129172" y="51150"/>
                  </a:cubicBezTo>
                  <a:cubicBezTo>
                    <a:pt x="130053" y="51590"/>
                    <a:pt x="130981" y="52186"/>
                    <a:pt x="131886" y="52936"/>
                  </a:cubicBezTo>
                  <a:cubicBezTo>
                    <a:pt x="132124" y="53126"/>
                    <a:pt x="132339" y="53329"/>
                    <a:pt x="132565" y="53543"/>
                  </a:cubicBezTo>
                  <a:cubicBezTo>
                    <a:pt x="132684" y="53638"/>
                    <a:pt x="132791" y="53757"/>
                    <a:pt x="132898" y="53864"/>
                  </a:cubicBezTo>
                  <a:cubicBezTo>
                    <a:pt x="133017" y="53972"/>
                    <a:pt x="133125" y="54091"/>
                    <a:pt x="133232" y="54210"/>
                  </a:cubicBezTo>
                  <a:cubicBezTo>
                    <a:pt x="133339" y="54329"/>
                    <a:pt x="133458" y="54448"/>
                    <a:pt x="133565" y="54567"/>
                  </a:cubicBezTo>
                  <a:cubicBezTo>
                    <a:pt x="133672" y="54686"/>
                    <a:pt x="133768" y="54817"/>
                    <a:pt x="133875" y="54948"/>
                  </a:cubicBezTo>
                  <a:cubicBezTo>
                    <a:pt x="133994" y="55067"/>
                    <a:pt x="134089" y="55198"/>
                    <a:pt x="134184" y="55341"/>
                  </a:cubicBezTo>
                  <a:cubicBezTo>
                    <a:pt x="134291" y="55472"/>
                    <a:pt x="134399" y="55603"/>
                    <a:pt x="134494" y="55746"/>
                  </a:cubicBezTo>
                  <a:cubicBezTo>
                    <a:pt x="134887" y="56305"/>
                    <a:pt x="135244" y="56912"/>
                    <a:pt x="135577" y="57555"/>
                  </a:cubicBezTo>
                  <a:cubicBezTo>
                    <a:pt x="135923" y="58198"/>
                    <a:pt x="136196" y="58901"/>
                    <a:pt x="136435" y="59627"/>
                  </a:cubicBezTo>
                  <a:cubicBezTo>
                    <a:pt x="136673" y="60353"/>
                    <a:pt x="136863" y="61115"/>
                    <a:pt x="136982" y="61913"/>
                  </a:cubicBezTo>
                  <a:cubicBezTo>
                    <a:pt x="137042" y="62306"/>
                    <a:pt x="137089" y="62711"/>
                    <a:pt x="137113" y="63128"/>
                  </a:cubicBezTo>
                  <a:cubicBezTo>
                    <a:pt x="137125" y="63235"/>
                    <a:pt x="137137" y="63330"/>
                    <a:pt x="137137" y="63437"/>
                  </a:cubicBezTo>
                  <a:cubicBezTo>
                    <a:pt x="137137" y="63544"/>
                    <a:pt x="137137" y="63651"/>
                    <a:pt x="137137" y="63747"/>
                  </a:cubicBezTo>
                  <a:cubicBezTo>
                    <a:pt x="137149" y="63854"/>
                    <a:pt x="137185" y="63961"/>
                    <a:pt x="137185" y="64068"/>
                  </a:cubicBezTo>
                  <a:lnTo>
                    <a:pt x="137220" y="64151"/>
                  </a:lnTo>
                  <a:lnTo>
                    <a:pt x="137220" y="64259"/>
                  </a:lnTo>
                  <a:lnTo>
                    <a:pt x="137220" y="64473"/>
                  </a:lnTo>
                  <a:lnTo>
                    <a:pt x="137220" y="71640"/>
                  </a:lnTo>
                  <a:lnTo>
                    <a:pt x="137220" y="75415"/>
                  </a:lnTo>
                  <a:lnTo>
                    <a:pt x="137220" y="75891"/>
                  </a:lnTo>
                  <a:lnTo>
                    <a:pt x="137220" y="76022"/>
                  </a:lnTo>
                  <a:cubicBezTo>
                    <a:pt x="137220" y="76058"/>
                    <a:pt x="137185" y="76105"/>
                    <a:pt x="137185" y="76129"/>
                  </a:cubicBezTo>
                  <a:lnTo>
                    <a:pt x="137161" y="76308"/>
                  </a:lnTo>
                  <a:lnTo>
                    <a:pt x="137149" y="76665"/>
                  </a:lnTo>
                  <a:lnTo>
                    <a:pt x="137137" y="76844"/>
                  </a:lnTo>
                  <a:lnTo>
                    <a:pt x="137125" y="77022"/>
                  </a:lnTo>
                  <a:lnTo>
                    <a:pt x="137089" y="77379"/>
                  </a:lnTo>
                  <a:cubicBezTo>
                    <a:pt x="137089" y="77498"/>
                    <a:pt x="137077" y="77617"/>
                    <a:pt x="137054" y="77736"/>
                  </a:cubicBezTo>
                  <a:lnTo>
                    <a:pt x="137018" y="78094"/>
                  </a:lnTo>
                  <a:cubicBezTo>
                    <a:pt x="136994" y="78213"/>
                    <a:pt x="136982" y="78332"/>
                    <a:pt x="136958" y="78451"/>
                  </a:cubicBezTo>
                  <a:cubicBezTo>
                    <a:pt x="136661" y="80344"/>
                    <a:pt x="135946" y="82237"/>
                    <a:pt x="134851" y="83940"/>
                  </a:cubicBezTo>
                  <a:cubicBezTo>
                    <a:pt x="134303" y="84797"/>
                    <a:pt x="133660" y="85595"/>
                    <a:pt x="132934" y="86333"/>
                  </a:cubicBezTo>
                  <a:cubicBezTo>
                    <a:pt x="132208" y="87071"/>
                    <a:pt x="131386" y="87738"/>
                    <a:pt x="130505" y="88309"/>
                  </a:cubicBezTo>
                  <a:cubicBezTo>
                    <a:pt x="129624" y="88881"/>
                    <a:pt x="128672" y="89357"/>
                    <a:pt x="127672" y="89738"/>
                  </a:cubicBezTo>
                  <a:cubicBezTo>
                    <a:pt x="126671" y="90107"/>
                    <a:pt x="125624" y="90369"/>
                    <a:pt x="124552" y="90512"/>
                  </a:cubicBezTo>
                  <a:lnTo>
                    <a:pt x="124147" y="90559"/>
                  </a:lnTo>
                  <a:cubicBezTo>
                    <a:pt x="124016" y="90583"/>
                    <a:pt x="123873" y="90583"/>
                    <a:pt x="123742" y="90595"/>
                  </a:cubicBezTo>
                  <a:lnTo>
                    <a:pt x="123338" y="90631"/>
                  </a:lnTo>
                  <a:lnTo>
                    <a:pt x="122921" y="90631"/>
                  </a:lnTo>
                  <a:lnTo>
                    <a:pt x="122719" y="90643"/>
                  </a:lnTo>
                  <a:lnTo>
                    <a:pt x="122611" y="90643"/>
                  </a:lnTo>
                  <a:lnTo>
                    <a:pt x="122480" y="90631"/>
                  </a:lnTo>
                  <a:lnTo>
                    <a:pt x="116301" y="90631"/>
                  </a:lnTo>
                  <a:cubicBezTo>
                    <a:pt x="111289" y="90643"/>
                    <a:pt x="106205" y="90643"/>
                    <a:pt x="101121" y="90643"/>
                  </a:cubicBezTo>
                  <a:cubicBezTo>
                    <a:pt x="101121" y="90643"/>
                    <a:pt x="101109" y="90488"/>
                    <a:pt x="101109" y="90405"/>
                  </a:cubicBezTo>
                  <a:lnTo>
                    <a:pt x="101073" y="89833"/>
                  </a:lnTo>
                  <a:lnTo>
                    <a:pt x="101061" y="89690"/>
                  </a:lnTo>
                  <a:lnTo>
                    <a:pt x="101061" y="89500"/>
                  </a:lnTo>
                  <a:lnTo>
                    <a:pt x="101061" y="89119"/>
                  </a:lnTo>
                  <a:lnTo>
                    <a:pt x="101061" y="65044"/>
                  </a:lnTo>
                  <a:lnTo>
                    <a:pt x="101061" y="64318"/>
                  </a:lnTo>
                  <a:lnTo>
                    <a:pt x="101061" y="64140"/>
                  </a:lnTo>
                  <a:lnTo>
                    <a:pt x="101073" y="64009"/>
                  </a:lnTo>
                  <a:lnTo>
                    <a:pt x="101097" y="63747"/>
                  </a:lnTo>
                  <a:cubicBezTo>
                    <a:pt x="101097" y="63568"/>
                    <a:pt x="101097" y="63389"/>
                    <a:pt x="101121" y="63223"/>
                  </a:cubicBezTo>
                  <a:cubicBezTo>
                    <a:pt x="101132" y="63044"/>
                    <a:pt x="101144" y="62878"/>
                    <a:pt x="101156" y="62699"/>
                  </a:cubicBezTo>
                  <a:cubicBezTo>
                    <a:pt x="101168" y="62532"/>
                    <a:pt x="101204" y="62354"/>
                    <a:pt x="101228" y="62187"/>
                  </a:cubicBezTo>
                  <a:cubicBezTo>
                    <a:pt x="101252" y="62020"/>
                    <a:pt x="101263" y="61842"/>
                    <a:pt x="101299" y="61675"/>
                  </a:cubicBezTo>
                  <a:cubicBezTo>
                    <a:pt x="101323" y="61508"/>
                    <a:pt x="101359" y="61342"/>
                    <a:pt x="101394" y="61175"/>
                  </a:cubicBezTo>
                  <a:cubicBezTo>
                    <a:pt x="101406" y="61092"/>
                    <a:pt x="101430" y="61008"/>
                    <a:pt x="101442" y="60925"/>
                  </a:cubicBezTo>
                  <a:lnTo>
                    <a:pt x="101502" y="60675"/>
                  </a:lnTo>
                  <a:cubicBezTo>
                    <a:pt x="101549" y="60520"/>
                    <a:pt x="101585" y="60353"/>
                    <a:pt x="101633" y="60187"/>
                  </a:cubicBezTo>
                  <a:cubicBezTo>
                    <a:pt x="101680" y="60032"/>
                    <a:pt x="101728" y="59865"/>
                    <a:pt x="101775" y="59710"/>
                  </a:cubicBezTo>
                  <a:lnTo>
                    <a:pt x="101847" y="59472"/>
                  </a:lnTo>
                  <a:cubicBezTo>
                    <a:pt x="101883" y="59389"/>
                    <a:pt x="101906" y="59318"/>
                    <a:pt x="101942" y="59234"/>
                  </a:cubicBezTo>
                  <a:cubicBezTo>
                    <a:pt x="102002" y="59079"/>
                    <a:pt x="102049" y="58925"/>
                    <a:pt x="102109" y="58770"/>
                  </a:cubicBezTo>
                  <a:cubicBezTo>
                    <a:pt x="102371" y="58163"/>
                    <a:pt x="102633" y="57567"/>
                    <a:pt x="102954" y="57008"/>
                  </a:cubicBezTo>
                  <a:cubicBezTo>
                    <a:pt x="103264" y="56436"/>
                    <a:pt x="103633" y="55912"/>
                    <a:pt x="104002" y="55400"/>
                  </a:cubicBezTo>
                  <a:cubicBezTo>
                    <a:pt x="104383" y="54912"/>
                    <a:pt x="104776" y="54436"/>
                    <a:pt x="105204" y="53995"/>
                  </a:cubicBezTo>
                  <a:cubicBezTo>
                    <a:pt x="105312" y="53888"/>
                    <a:pt x="105419" y="53781"/>
                    <a:pt x="105526" y="53674"/>
                  </a:cubicBezTo>
                  <a:cubicBezTo>
                    <a:pt x="105633" y="53579"/>
                    <a:pt x="105752" y="53472"/>
                    <a:pt x="105859" y="53376"/>
                  </a:cubicBezTo>
                  <a:cubicBezTo>
                    <a:pt x="106074" y="53162"/>
                    <a:pt x="106312" y="52983"/>
                    <a:pt x="106526" y="52793"/>
                  </a:cubicBezTo>
                  <a:cubicBezTo>
                    <a:pt x="106645" y="52698"/>
                    <a:pt x="106764" y="52614"/>
                    <a:pt x="106871" y="52519"/>
                  </a:cubicBezTo>
                  <a:lnTo>
                    <a:pt x="107050" y="52388"/>
                  </a:lnTo>
                  <a:lnTo>
                    <a:pt x="107228" y="52269"/>
                  </a:lnTo>
                  <a:cubicBezTo>
                    <a:pt x="107348" y="52186"/>
                    <a:pt x="107467" y="52102"/>
                    <a:pt x="107574" y="52019"/>
                  </a:cubicBezTo>
                  <a:cubicBezTo>
                    <a:pt x="107693" y="51948"/>
                    <a:pt x="107824" y="51864"/>
                    <a:pt x="107943" y="51793"/>
                  </a:cubicBezTo>
                  <a:cubicBezTo>
                    <a:pt x="108883" y="51186"/>
                    <a:pt x="109872" y="50745"/>
                    <a:pt x="110836" y="50400"/>
                  </a:cubicBezTo>
                  <a:cubicBezTo>
                    <a:pt x="111800" y="50054"/>
                    <a:pt x="112753" y="49840"/>
                    <a:pt x="113670" y="49721"/>
                  </a:cubicBezTo>
                  <a:cubicBezTo>
                    <a:pt x="113896" y="49697"/>
                    <a:pt x="114110" y="49662"/>
                    <a:pt x="114337" y="49638"/>
                  </a:cubicBezTo>
                  <a:cubicBezTo>
                    <a:pt x="114563" y="49626"/>
                    <a:pt x="114777" y="49614"/>
                    <a:pt x="114991" y="49602"/>
                  </a:cubicBezTo>
                  <a:cubicBezTo>
                    <a:pt x="115206" y="49590"/>
                    <a:pt x="115420" y="49578"/>
                    <a:pt x="115622" y="49578"/>
                  </a:cubicBezTo>
                  <a:cubicBezTo>
                    <a:pt x="115896" y="49566"/>
                    <a:pt x="116170" y="49554"/>
                    <a:pt x="116432" y="49554"/>
                  </a:cubicBezTo>
                  <a:close/>
                  <a:moveTo>
                    <a:pt x="181547" y="114789"/>
                  </a:moveTo>
                  <a:lnTo>
                    <a:pt x="181797" y="114801"/>
                  </a:lnTo>
                  <a:cubicBezTo>
                    <a:pt x="181964" y="114801"/>
                    <a:pt x="182131" y="114801"/>
                    <a:pt x="182297" y="114812"/>
                  </a:cubicBezTo>
                  <a:cubicBezTo>
                    <a:pt x="182452" y="114812"/>
                    <a:pt x="182619" y="114836"/>
                    <a:pt x="182786" y="114848"/>
                  </a:cubicBezTo>
                  <a:lnTo>
                    <a:pt x="183036" y="114860"/>
                  </a:lnTo>
                  <a:cubicBezTo>
                    <a:pt x="183119" y="114872"/>
                    <a:pt x="183202" y="114884"/>
                    <a:pt x="183286" y="114896"/>
                  </a:cubicBezTo>
                  <a:cubicBezTo>
                    <a:pt x="183452" y="114908"/>
                    <a:pt x="183619" y="114932"/>
                    <a:pt x="183786" y="114955"/>
                  </a:cubicBezTo>
                  <a:cubicBezTo>
                    <a:pt x="183952" y="114979"/>
                    <a:pt x="184119" y="115015"/>
                    <a:pt x="184286" y="115039"/>
                  </a:cubicBezTo>
                  <a:lnTo>
                    <a:pt x="184536" y="115086"/>
                  </a:lnTo>
                  <a:lnTo>
                    <a:pt x="184774" y="115146"/>
                  </a:lnTo>
                  <a:cubicBezTo>
                    <a:pt x="184941" y="115182"/>
                    <a:pt x="185119" y="115217"/>
                    <a:pt x="185274" y="115253"/>
                  </a:cubicBezTo>
                  <a:cubicBezTo>
                    <a:pt x="185941" y="115432"/>
                    <a:pt x="186607" y="115658"/>
                    <a:pt x="187262" y="115932"/>
                  </a:cubicBezTo>
                  <a:cubicBezTo>
                    <a:pt x="187905" y="116205"/>
                    <a:pt x="188548" y="116539"/>
                    <a:pt x="189179" y="116908"/>
                  </a:cubicBezTo>
                  <a:cubicBezTo>
                    <a:pt x="189798" y="117289"/>
                    <a:pt x="190394" y="117729"/>
                    <a:pt x="190965" y="118206"/>
                  </a:cubicBezTo>
                  <a:cubicBezTo>
                    <a:pt x="191549" y="118670"/>
                    <a:pt x="192072" y="119218"/>
                    <a:pt x="192572" y="119789"/>
                  </a:cubicBezTo>
                  <a:cubicBezTo>
                    <a:pt x="193073" y="120361"/>
                    <a:pt x="193549" y="120968"/>
                    <a:pt x="193954" y="121635"/>
                  </a:cubicBezTo>
                  <a:cubicBezTo>
                    <a:pt x="195609" y="124242"/>
                    <a:pt x="196406" y="127493"/>
                    <a:pt x="196097" y="130755"/>
                  </a:cubicBezTo>
                  <a:cubicBezTo>
                    <a:pt x="195930" y="132374"/>
                    <a:pt x="195525" y="133970"/>
                    <a:pt x="194823" y="135458"/>
                  </a:cubicBezTo>
                  <a:cubicBezTo>
                    <a:pt x="194120" y="136946"/>
                    <a:pt x="193180" y="138327"/>
                    <a:pt x="192025" y="139506"/>
                  </a:cubicBezTo>
                  <a:cubicBezTo>
                    <a:pt x="190858" y="140685"/>
                    <a:pt x="189513" y="141685"/>
                    <a:pt x="188036" y="142399"/>
                  </a:cubicBezTo>
                  <a:cubicBezTo>
                    <a:pt x="187298" y="142768"/>
                    <a:pt x="186536" y="143066"/>
                    <a:pt x="185750" y="143292"/>
                  </a:cubicBezTo>
                  <a:cubicBezTo>
                    <a:pt x="185560" y="143352"/>
                    <a:pt x="185357" y="143411"/>
                    <a:pt x="185167" y="143459"/>
                  </a:cubicBezTo>
                  <a:lnTo>
                    <a:pt x="184571" y="143590"/>
                  </a:lnTo>
                  <a:lnTo>
                    <a:pt x="183964" y="143709"/>
                  </a:lnTo>
                  <a:cubicBezTo>
                    <a:pt x="183869" y="143721"/>
                    <a:pt x="183774" y="143733"/>
                    <a:pt x="183667" y="143745"/>
                  </a:cubicBezTo>
                  <a:lnTo>
                    <a:pt x="183369" y="143780"/>
                  </a:lnTo>
                  <a:cubicBezTo>
                    <a:pt x="183262" y="143792"/>
                    <a:pt x="183167" y="143816"/>
                    <a:pt x="183059" y="143828"/>
                  </a:cubicBezTo>
                  <a:lnTo>
                    <a:pt x="182762" y="143840"/>
                  </a:lnTo>
                  <a:cubicBezTo>
                    <a:pt x="182596" y="143859"/>
                    <a:pt x="182431" y="143879"/>
                    <a:pt x="182266" y="143879"/>
                  </a:cubicBezTo>
                  <a:cubicBezTo>
                    <a:pt x="182229" y="143879"/>
                    <a:pt x="182192" y="143878"/>
                    <a:pt x="182155" y="143876"/>
                  </a:cubicBezTo>
                  <a:lnTo>
                    <a:pt x="181845" y="143887"/>
                  </a:lnTo>
                  <a:lnTo>
                    <a:pt x="181690" y="143899"/>
                  </a:lnTo>
                  <a:lnTo>
                    <a:pt x="181619" y="143923"/>
                  </a:lnTo>
                  <a:lnTo>
                    <a:pt x="171487" y="143923"/>
                  </a:lnTo>
                  <a:lnTo>
                    <a:pt x="171403" y="143899"/>
                  </a:lnTo>
                  <a:lnTo>
                    <a:pt x="171117" y="143887"/>
                  </a:lnTo>
                  <a:cubicBezTo>
                    <a:pt x="170725" y="143887"/>
                    <a:pt x="170344" y="143852"/>
                    <a:pt x="169963" y="143816"/>
                  </a:cubicBezTo>
                  <a:cubicBezTo>
                    <a:pt x="169772" y="143792"/>
                    <a:pt x="169582" y="143768"/>
                    <a:pt x="169391" y="143745"/>
                  </a:cubicBezTo>
                  <a:cubicBezTo>
                    <a:pt x="169201" y="143733"/>
                    <a:pt x="169010" y="143685"/>
                    <a:pt x="168831" y="143649"/>
                  </a:cubicBezTo>
                  <a:cubicBezTo>
                    <a:pt x="168081" y="143506"/>
                    <a:pt x="167355" y="143328"/>
                    <a:pt x="166653" y="143078"/>
                  </a:cubicBezTo>
                  <a:cubicBezTo>
                    <a:pt x="165950" y="142816"/>
                    <a:pt x="165271" y="142530"/>
                    <a:pt x="164640" y="142185"/>
                  </a:cubicBezTo>
                  <a:cubicBezTo>
                    <a:pt x="163997" y="141840"/>
                    <a:pt x="163390" y="141459"/>
                    <a:pt x="162819" y="141030"/>
                  </a:cubicBezTo>
                  <a:cubicBezTo>
                    <a:pt x="162247" y="140601"/>
                    <a:pt x="161711" y="140149"/>
                    <a:pt x="161223" y="139661"/>
                  </a:cubicBezTo>
                  <a:cubicBezTo>
                    <a:pt x="160747" y="139173"/>
                    <a:pt x="160283" y="138661"/>
                    <a:pt x="159890" y="138137"/>
                  </a:cubicBezTo>
                  <a:cubicBezTo>
                    <a:pt x="159783" y="138006"/>
                    <a:pt x="159687" y="137863"/>
                    <a:pt x="159592" y="137732"/>
                  </a:cubicBezTo>
                  <a:cubicBezTo>
                    <a:pt x="159497" y="137589"/>
                    <a:pt x="159402" y="137458"/>
                    <a:pt x="159318" y="137315"/>
                  </a:cubicBezTo>
                  <a:cubicBezTo>
                    <a:pt x="159223" y="137184"/>
                    <a:pt x="159140" y="137041"/>
                    <a:pt x="159044" y="136910"/>
                  </a:cubicBezTo>
                  <a:cubicBezTo>
                    <a:pt x="158961" y="136768"/>
                    <a:pt x="158890" y="136625"/>
                    <a:pt x="158806" y="136494"/>
                  </a:cubicBezTo>
                  <a:lnTo>
                    <a:pt x="158687" y="136279"/>
                  </a:lnTo>
                  <a:lnTo>
                    <a:pt x="158580" y="136065"/>
                  </a:lnTo>
                  <a:cubicBezTo>
                    <a:pt x="158509" y="135922"/>
                    <a:pt x="158425" y="135779"/>
                    <a:pt x="158354" y="135648"/>
                  </a:cubicBezTo>
                  <a:cubicBezTo>
                    <a:pt x="158294" y="135505"/>
                    <a:pt x="158235" y="135351"/>
                    <a:pt x="158163" y="135220"/>
                  </a:cubicBezTo>
                  <a:lnTo>
                    <a:pt x="158068" y="135005"/>
                  </a:lnTo>
                  <a:lnTo>
                    <a:pt x="157985" y="134791"/>
                  </a:lnTo>
                  <a:cubicBezTo>
                    <a:pt x="157520" y="133636"/>
                    <a:pt x="157223" y="132493"/>
                    <a:pt x="157068" y="131374"/>
                  </a:cubicBezTo>
                  <a:cubicBezTo>
                    <a:pt x="157044" y="131088"/>
                    <a:pt x="156997" y="130814"/>
                    <a:pt x="156985" y="130541"/>
                  </a:cubicBezTo>
                  <a:cubicBezTo>
                    <a:pt x="156973" y="130398"/>
                    <a:pt x="156961" y="130267"/>
                    <a:pt x="156949" y="130136"/>
                  </a:cubicBezTo>
                  <a:cubicBezTo>
                    <a:pt x="156949" y="129993"/>
                    <a:pt x="156913" y="129862"/>
                    <a:pt x="156913" y="129719"/>
                  </a:cubicBezTo>
                  <a:cubicBezTo>
                    <a:pt x="156901" y="129588"/>
                    <a:pt x="156866" y="129457"/>
                    <a:pt x="156866" y="129314"/>
                  </a:cubicBezTo>
                  <a:lnTo>
                    <a:pt x="156866" y="128778"/>
                  </a:lnTo>
                  <a:lnTo>
                    <a:pt x="156866" y="127743"/>
                  </a:lnTo>
                  <a:cubicBezTo>
                    <a:pt x="156866" y="124992"/>
                    <a:pt x="156889" y="122599"/>
                    <a:pt x="156901" y="120635"/>
                  </a:cubicBezTo>
                  <a:cubicBezTo>
                    <a:pt x="156925" y="117646"/>
                    <a:pt x="156961" y="115634"/>
                    <a:pt x="156961" y="114860"/>
                  </a:cubicBezTo>
                  <a:cubicBezTo>
                    <a:pt x="159509" y="114860"/>
                    <a:pt x="167557" y="114836"/>
                    <a:pt x="178630" y="114801"/>
                  </a:cubicBezTo>
                  <a:cubicBezTo>
                    <a:pt x="179476" y="114801"/>
                    <a:pt x="180333" y="114801"/>
                    <a:pt x="181214" y="114789"/>
                  </a:cubicBezTo>
                  <a:close/>
                  <a:moveTo>
                    <a:pt x="207324" y="1"/>
                  </a:moveTo>
                  <a:lnTo>
                    <a:pt x="207324" y="80582"/>
                  </a:lnTo>
                  <a:lnTo>
                    <a:pt x="207324" y="81535"/>
                  </a:lnTo>
                  <a:cubicBezTo>
                    <a:pt x="207324" y="81701"/>
                    <a:pt x="207312" y="81808"/>
                    <a:pt x="207312" y="81927"/>
                  </a:cubicBezTo>
                  <a:lnTo>
                    <a:pt x="207301" y="82273"/>
                  </a:lnTo>
                  <a:lnTo>
                    <a:pt x="207301" y="82439"/>
                  </a:lnTo>
                  <a:lnTo>
                    <a:pt x="207289" y="82618"/>
                  </a:lnTo>
                  <a:lnTo>
                    <a:pt x="207265" y="82963"/>
                  </a:lnTo>
                  <a:cubicBezTo>
                    <a:pt x="207253" y="83190"/>
                    <a:pt x="207205" y="83428"/>
                    <a:pt x="207181" y="83654"/>
                  </a:cubicBezTo>
                  <a:cubicBezTo>
                    <a:pt x="207062" y="84571"/>
                    <a:pt x="206848" y="85464"/>
                    <a:pt x="206562" y="86333"/>
                  </a:cubicBezTo>
                  <a:cubicBezTo>
                    <a:pt x="205979" y="88071"/>
                    <a:pt x="205062" y="89690"/>
                    <a:pt x="203883" y="91083"/>
                  </a:cubicBezTo>
                  <a:cubicBezTo>
                    <a:pt x="202717" y="92476"/>
                    <a:pt x="201288" y="93643"/>
                    <a:pt x="199728" y="94500"/>
                  </a:cubicBezTo>
                  <a:cubicBezTo>
                    <a:pt x="198157" y="95346"/>
                    <a:pt x="196466" y="95893"/>
                    <a:pt x="194751" y="96120"/>
                  </a:cubicBezTo>
                  <a:lnTo>
                    <a:pt x="194430" y="96167"/>
                  </a:lnTo>
                  <a:cubicBezTo>
                    <a:pt x="194323" y="96179"/>
                    <a:pt x="194216" y="96191"/>
                    <a:pt x="194108" y="96203"/>
                  </a:cubicBezTo>
                  <a:cubicBezTo>
                    <a:pt x="193894" y="96215"/>
                    <a:pt x="193680" y="96239"/>
                    <a:pt x="193465" y="96251"/>
                  </a:cubicBezTo>
                  <a:cubicBezTo>
                    <a:pt x="193251" y="96251"/>
                    <a:pt x="193037" y="96274"/>
                    <a:pt x="192823" y="96274"/>
                  </a:cubicBezTo>
                  <a:cubicBezTo>
                    <a:pt x="192537" y="96274"/>
                    <a:pt x="192251" y="96298"/>
                    <a:pt x="191965" y="96298"/>
                  </a:cubicBezTo>
                  <a:lnTo>
                    <a:pt x="171820" y="96298"/>
                  </a:lnTo>
                  <a:cubicBezTo>
                    <a:pt x="171701" y="96298"/>
                    <a:pt x="171582" y="96274"/>
                    <a:pt x="171463" y="96274"/>
                  </a:cubicBezTo>
                  <a:cubicBezTo>
                    <a:pt x="171419" y="96278"/>
                    <a:pt x="171375" y="96280"/>
                    <a:pt x="171332" y="96280"/>
                  </a:cubicBezTo>
                  <a:cubicBezTo>
                    <a:pt x="171244" y="96280"/>
                    <a:pt x="171157" y="96274"/>
                    <a:pt x="171070" y="96274"/>
                  </a:cubicBezTo>
                  <a:cubicBezTo>
                    <a:pt x="170534" y="96286"/>
                    <a:pt x="170022" y="96286"/>
                    <a:pt x="169498" y="96298"/>
                  </a:cubicBezTo>
                  <a:cubicBezTo>
                    <a:pt x="167426" y="96370"/>
                    <a:pt x="165402" y="96536"/>
                    <a:pt x="163438" y="96846"/>
                  </a:cubicBezTo>
                  <a:cubicBezTo>
                    <a:pt x="161473" y="97156"/>
                    <a:pt x="159568" y="97608"/>
                    <a:pt x="157735" y="98275"/>
                  </a:cubicBezTo>
                  <a:cubicBezTo>
                    <a:pt x="155901" y="98941"/>
                    <a:pt x="154139" y="99823"/>
                    <a:pt x="152591" y="100966"/>
                  </a:cubicBezTo>
                  <a:cubicBezTo>
                    <a:pt x="152198" y="101239"/>
                    <a:pt x="151829" y="101561"/>
                    <a:pt x="151472" y="101858"/>
                  </a:cubicBezTo>
                  <a:cubicBezTo>
                    <a:pt x="151294" y="102013"/>
                    <a:pt x="151115" y="102192"/>
                    <a:pt x="150948" y="102347"/>
                  </a:cubicBezTo>
                  <a:cubicBezTo>
                    <a:pt x="150782" y="102513"/>
                    <a:pt x="150615" y="102668"/>
                    <a:pt x="150448" y="102847"/>
                  </a:cubicBezTo>
                  <a:cubicBezTo>
                    <a:pt x="150293" y="103025"/>
                    <a:pt x="150139" y="103192"/>
                    <a:pt x="149984" y="103371"/>
                  </a:cubicBezTo>
                  <a:cubicBezTo>
                    <a:pt x="149912" y="103454"/>
                    <a:pt x="149829" y="103537"/>
                    <a:pt x="149758" y="103621"/>
                  </a:cubicBezTo>
                  <a:cubicBezTo>
                    <a:pt x="149686" y="103716"/>
                    <a:pt x="149615" y="103811"/>
                    <a:pt x="149555" y="103894"/>
                  </a:cubicBezTo>
                  <a:cubicBezTo>
                    <a:pt x="149472" y="104002"/>
                    <a:pt x="149400" y="104097"/>
                    <a:pt x="149317" y="104204"/>
                  </a:cubicBezTo>
                  <a:cubicBezTo>
                    <a:pt x="148400" y="104204"/>
                    <a:pt x="140471" y="104216"/>
                    <a:pt x="128922" y="104240"/>
                  </a:cubicBezTo>
                  <a:cubicBezTo>
                    <a:pt x="125850" y="104252"/>
                    <a:pt x="122528" y="104252"/>
                    <a:pt x="119004" y="104264"/>
                  </a:cubicBezTo>
                  <a:lnTo>
                    <a:pt x="116325" y="104264"/>
                  </a:lnTo>
                  <a:cubicBezTo>
                    <a:pt x="116099" y="104275"/>
                    <a:pt x="115872" y="104275"/>
                    <a:pt x="115646" y="104275"/>
                  </a:cubicBezTo>
                  <a:cubicBezTo>
                    <a:pt x="115480" y="104264"/>
                    <a:pt x="115313" y="104264"/>
                    <a:pt x="115146" y="104252"/>
                  </a:cubicBezTo>
                  <a:lnTo>
                    <a:pt x="114896" y="104252"/>
                  </a:lnTo>
                  <a:lnTo>
                    <a:pt x="114646" y="104228"/>
                  </a:lnTo>
                  <a:cubicBezTo>
                    <a:pt x="114467" y="104216"/>
                    <a:pt x="114301" y="104204"/>
                    <a:pt x="114134" y="104192"/>
                  </a:cubicBezTo>
                  <a:cubicBezTo>
                    <a:pt x="113455" y="104109"/>
                    <a:pt x="112789" y="104014"/>
                    <a:pt x="112110" y="103835"/>
                  </a:cubicBezTo>
                  <a:cubicBezTo>
                    <a:pt x="111943" y="103799"/>
                    <a:pt x="111777" y="103740"/>
                    <a:pt x="111610" y="103704"/>
                  </a:cubicBezTo>
                  <a:cubicBezTo>
                    <a:pt x="111443" y="103656"/>
                    <a:pt x="111277" y="103609"/>
                    <a:pt x="111122" y="103549"/>
                  </a:cubicBezTo>
                  <a:cubicBezTo>
                    <a:pt x="110955" y="103490"/>
                    <a:pt x="110788" y="103442"/>
                    <a:pt x="110622" y="103382"/>
                  </a:cubicBezTo>
                  <a:cubicBezTo>
                    <a:pt x="110455" y="103323"/>
                    <a:pt x="110300" y="103240"/>
                    <a:pt x="110134" y="103168"/>
                  </a:cubicBezTo>
                  <a:cubicBezTo>
                    <a:pt x="108943" y="102692"/>
                    <a:pt x="107800" y="102097"/>
                    <a:pt x="106752" y="101204"/>
                  </a:cubicBezTo>
                  <a:lnTo>
                    <a:pt x="122480" y="101204"/>
                  </a:lnTo>
                  <a:lnTo>
                    <a:pt x="122623" y="101216"/>
                  </a:lnTo>
                  <a:lnTo>
                    <a:pt x="122802" y="101227"/>
                  </a:lnTo>
                  <a:lnTo>
                    <a:pt x="123147" y="101216"/>
                  </a:lnTo>
                  <a:lnTo>
                    <a:pt x="123850" y="101204"/>
                  </a:lnTo>
                  <a:cubicBezTo>
                    <a:pt x="124088" y="101192"/>
                    <a:pt x="124326" y="101168"/>
                    <a:pt x="124552" y="101156"/>
                  </a:cubicBezTo>
                  <a:cubicBezTo>
                    <a:pt x="124790" y="101132"/>
                    <a:pt x="125016" y="101120"/>
                    <a:pt x="125255" y="101096"/>
                  </a:cubicBezTo>
                  <a:lnTo>
                    <a:pt x="125957" y="101013"/>
                  </a:lnTo>
                  <a:cubicBezTo>
                    <a:pt x="127802" y="100763"/>
                    <a:pt x="129624" y="100311"/>
                    <a:pt x="131362" y="99668"/>
                  </a:cubicBezTo>
                  <a:cubicBezTo>
                    <a:pt x="133101" y="99013"/>
                    <a:pt x="134744" y="98179"/>
                    <a:pt x="136268" y="97191"/>
                  </a:cubicBezTo>
                  <a:cubicBezTo>
                    <a:pt x="137792" y="96203"/>
                    <a:pt x="139197" y="95060"/>
                    <a:pt x="140459" y="93798"/>
                  </a:cubicBezTo>
                  <a:cubicBezTo>
                    <a:pt x="141709" y="92524"/>
                    <a:pt x="142816" y="91143"/>
                    <a:pt x="143769" y="89667"/>
                  </a:cubicBezTo>
                  <a:cubicBezTo>
                    <a:pt x="145662" y="86726"/>
                    <a:pt x="146888" y="83440"/>
                    <a:pt x="147412" y="80142"/>
                  </a:cubicBezTo>
                  <a:cubicBezTo>
                    <a:pt x="147460" y="79939"/>
                    <a:pt x="147484" y="79737"/>
                    <a:pt x="147507" y="79522"/>
                  </a:cubicBezTo>
                  <a:cubicBezTo>
                    <a:pt x="147531" y="79320"/>
                    <a:pt x="147555" y="79118"/>
                    <a:pt x="147591" y="78903"/>
                  </a:cubicBezTo>
                  <a:cubicBezTo>
                    <a:pt x="147614" y="78701"/>
                    <a:pt x="147626" y="78498"/>
                    <a:pt x="147650" y="78296"/>
                  </a:cubicBezTo>
                  <a:cubicBezTo>
                    <a:pt x="147662" y="78082"/>
                    <a:pt x="147674" y="77879"/>
                    <a:pt x="147686" y="77677"/>
                  </a:cubicBezTo>
                  <a:lnTo>
                    <a:pt x="147710" y="77367"/>
                  </a:lnTo>
                  <a:lnTo>
                    <a:pt x="147722" y="77070"/>
                  </a:lnTo>
                  <a:cubicBezTo>
                    <a:pt x="147722" y="76855"/>
                    <a:pt x="147734" y="76653"/>
                    <a:pt x="147734" y="76451"/>
                  </a:cubicBezTo>
                  <a:lnTo>
                    <a:pt x="147769" y="76153"/>
                  </a:lnTo>
                  <a:lnTo>
                    <a:pt x="147781" y="75891"/>
                  </a:lnTo>
                  <a:lnTo>
                    <a:pt x="147781" y="75415"/>
                  </a:lnTo>
                  <a:lnTo>
                    <a:pt x="147781" y="71640"/>
                  </a:lnTo>
                  <a:lnTo>
                    <a:pt x="147781" y="64473"/>
                  </a:lnTo>
                  <a:lnTo>
                    <a:pt x="147781" y="64259"/>
                  </a:lnTo>
                  <a:lnTo>
                    <a:pt x="147781" y="64151"/>
                  </a:lnTo>
                  <a:lnTo>
                    <a:pt x="147769" y="64021"/>
                  </a:lnTo>
                  <a:cubicBezTo>
                    <a:pt x="147757" y="63842"/>
                    <a:pt x="147745" y="63663"/>
                    <a:pt x="147745" y="63473"/>
                  </a:cubicBezTo>
                  <a:cubicBezTo>
                    <a:pt x="147734" y="63294"/>
                    <a:pt x="147722" y="63116"/>
                    <a:pt x="147722" y="62937"/>
                  </a:cubicBezTo>
                  <a:cubicBezTo>
                    <a:pt x="147710" y="62758"/>
                    <a:pt x="147698" y="62592"/>
                    <a:pt x="147686" y="62413"/>
                  </a:cubicBezTo>
                  <a:cubicBezTo>
                    <a:pt x="147638" y="61699"/>
                    <a:pt x="147555" y="60996"/>
                    <a:pt x="147460" y="60306"/>
                  </a:cubicBezTo>
                  <a:cubicBezTo>
                    <a:pt x="147245" y="58937"/>
                    <a:pt x="146912" y="57603"/>
                    <a:pt x="146507" y="56341"/>
                  </a:cubicBezTo>
                  <a:cubicBezTo>
                    <a:pt x="146102" y="55079"/>
                    <a:pt x="145602" y="53876"/>
                    <a:pt x="145031" y="52757"/>
                  </a:cubicBezTo>
                  <a:cubicBezTo>
                    <a:pt x="144447" y="51650"/>
                    <a:pt x="143828" y="50590"/>
                    <a:pt x="143138" y="49626"/>
                  </a:cubicBezTo>
                  <a:cubicBezTo>
                    <a:pt x="142971" y="49388"/>
                    <a:pt x="142792" y="49162"/>
                    <a:pt x="142614" y="48923"/>
                  </a:cubicBezTo>
                  <a:cubicBezTo>
                    <a:pt x="142435" y="48697"/>
                    <a:pt x="142269" y="48459"/>
                    <a:pt x="142078" y="48245"/>
                  </a:cubicBezTo>
                  <a:cubicBezTo>
                    <a:pt x="141899" y="48030"/>
                    <a:pt x="141721" y="47804"/>
                    <a:pt x="141542" y="47590"/>
                  </a:cubicBezTo>
                  <a:cubicBezTo>
                    <a:pt x="141352" y="47388"/>
                    <a:pt x="141161" y="47185"/>
                    <a:pt x="140971" y="46971"/>
                  </a:cubicBezTo>
                  <a:cubicBezTo>
                    <a:pt x="140792" y="46768"/>
                    <a:pt x="140602" y="46578"/>
                    <a:pt x="140399" y="46387"/>
                  </a:cubicBezTo>
                  <a:cubicBezTo>
                    <a:pt x="140209" y="46197"/>
                    <a:pt x="140030" y="46006"/>
                    <a:pt x="139828" y="45828"/>
                  </a:cubicBezTo>
                  <a:cubicBezTo>
                    <a:pt x="139435" y="45471"/>
                    <a:pt x="139054" y="45113"/>
                    <a:pt x="138661" y="44792"/>
                  </a:cubicBezTo>
                  <a:cubicBezTo>
                    <a:pt x="137077" y="43482"/>
                    <a:pt x="135482" y="42470"/>
                    <a:pt x="133970" y="41708"/>
                  </a:cubicBezTo>
                  <a:cubicBezTo>
                    <a:pt x="132458" y="40934"/>
                    <a:pt x="131029" y="40410"/>
                    <a:pt x="129755" y="40029"/>
                  </a:cubicBezTo>
                  <a:cubicBezTo>
                    <a:pt x="129124" y="39851"/>
                    <a:pt x="128541" y="39684"/>
                    <a:pt x="127981" y="39577"/>
                  </a:cubicBezTo>
                  <a:cubicBezTo>
                    <a:pt x="127445" y="39446"/>
                    <a:pt x="126933" y="39375"/>
                    <a:pt x="126493" y="39291"/>
                  </a:cubicBezTo>
                  <a:cubicBezTo>
                    <a:pt x="126374" y="39279"/>
                    <a:pt x="126267" y="39256"/>
                    <a:pt x="126159" y="39244"/>
                  </a:cubicBezTo>
                  <a:cubicBezTo>
                    <a:pt x="126052" y="39232"/>
                    <a:pt x="125957" y="39220"/>
                    <a:pt x="125850" y="39208"/>
                  </a:cubicBezTo>
                  <a:cubicBezTo>
                    <a:pt x="125659" y="39184"/>
                    <a:pt x="125469" y="39160"/>
                    <a:pt x="125302" y="39136"/>
                  </a:cubicBezTo>
                  <a:cubicBezTo>
                    <a:pt x="124957" y="39089"/>
                    <a:pt x="124659" y="39077"/>
                    <a:pt x="124433" y="39065"/>
                  </a:cubicBezTo>
                  <a:cubicBezTo>
                    <a:pt x="123957" y="39029"/>
                    <a:pt x="123719" y="39017"/>
                    <a:pt x="123719" y="39017"/>
                  </a:cubicBezTo>
                  <a:lnTo>
                    <a:pt x="123719" y="39053"/>
                  </a:lnTo>
                  <a:cubicBezTo>
                    <a:pt x="123623" y="39041"/>
                    <a:pt x="123516" y="39041"/>
                    <a:pt x="123409" y="39029"/>
                  </a:cubicBezTo>
                  <a:cubicBezTo>
                    <a:pt x="123338" y="39029"/>
                    <a:pt x="123266" y="39029"/>
                    <a:pt x="123195" y="39017"/>
                  </a:cubicBezTo>
                  <a:lnTo>
                    <a:pt x="122957" y="39017"/>
                  </a:lnTo>
                  <a:cubicBezTo>
                    <a:pt x="122623" y="39006"/>
                    <a:pt x="122254" y="39006"/>
                    <a:pt x="121861" y="38994"/>
                  </a:cubicBezTo>
                  <a:lnTo>
                    <a:pt x="115610" y="38994"/>
                  </a:lnTo>
                  <a:cubicBezTo>
                    <a:pt x="115253" y="39006"/>
                    <a:pt x="114896" y="39006"/>
                    <a:pt x="114527" y="39017"/>
                  </a:cubicBezTo>
                  <a:cubicBezTo>
                    <a:pt x="114158" y="39041"/>
                    <a:pt x="113777" y="39065"/>
                    <a:pt x="113396" y="39089"/>
                  </a:cubicBezTo>
                  <a:cubicBezTo>
                    <a:pt x="113027" y="39125"/>
                    <a:pt x="112634" y="39172"/>
                    <a:pt x="112241" y="39220"/>
                  </a:cubicBezTo>
                  <a:cubicBezTo>
                    <a:pt x="110669" y="39434"/>
                    <a:pt x="109026" y="39815"/>
                    <a:pt x="107348" y="40399"/>
                  </a:cubicBezTo>
                  <a:cubicBezTo>
                    <a:pt x="105669" y="40994"/>
                    <a:pt x="103966" y="41768"/>
                    <a:pt x="102311" y="42816"/>
                  </a:cubicBezTo>
                  <a:cubicBezTo>
                    <a:pt x="102109" y="42946"/>
                    <a:pt x="101906" y="43077"/>
                    <a:pt x="101692" y="43208"/>
                  </a:cubicBezTo>
                  <a:cubicBezTo>
                    <a:pt x="101502" y="43351"/>
                    <a:pt x="101299" y="43494"/>
                    <a:pt x="101085" y="43637"/>
                  </a:cubicBezTo>
                  <a:cubicBezTo>
                    <a:pt x="100990" y="43708"/>
                    <a:pt x="100882" y="43780"/>
                    <a:pt x="100787" y="43851"/>
                  </a:cubicBezTo>
                  <a:lnTo>
                    <a:pt x="100490" y="44078"/>
                  </a:lnTo>
                  <a:cubicBezTo>
                    <a:pt x="100287" y="44232"/>
                    <a:pt x="100085" y="44375"/>
                    <a:pt x="99894" y="44542"/>
                  </a:cubicBezTo>
                  <a:cubicBezTo>
                    <a:pt x="99501" y="44863"/>
                    <a:pt x="99108" y="45185"/>
                    <a:pt x="98727" y="45542"/>
                  </a:cubicBezTo>
                  <a:cubicBezTo>
                    <a:pt x="98537" y="45709"/>
                    <a:pt x="98346" y="45887"/>
                    <a:pt x="98156" y="46066"/>
                  </a:cubicBezTo>
                  <a:cubicBezTo>
                    <a:pt x="97977" y="46245"/>
                    <a:pt x="97799" y="46435"/>
                    <a:pt x="97608" y="46626"/>
                  </a:cubicBezTo>
                  <a:cubicBezTo>
                    <a:pt x="96870" y="47364"/>
                    <a:pt x="96191" y="48185"/>
                    <a:pt x="95525" y="49042"/>
                  </a:cubicBezTo>
                  <a:cubicBezTo>
                    <a:pt x="94894" y="49924"/>
                    <a:pt x="94274" y="50828"/>
                    <a:pt x="93727" y="51805"/>
                  </a:cubicBezTo>
                  <a:cubicBezTo>
                    <a:pt x="93167" y="52769"/>
                    <a:pt x="92703" y="53805"/>
                    <a:pt x="92262" y="54865"/>
                  </a:cubicBezTo>
                  <a:cubicBezTo>
                    <a:pt x="92167" y="55127"/>
                    <a:pt x="92060" y="55400"/>
                    <a:pt x="91965" y="55674"/>
                  </a:cubicBezTo>
                  <a:cubicBezTo>
                    <a:pt x="91917" y="55805"/>
                    <a:pt x="91869" y="55936"/>
                    <a:pt x="91822" y="56079"/>
                  </a:cubicBezTo>
                  <a:lnTo>
                    <a:pt x="91691" y="56496"/>
                  </a:lnTo>
                  <a:cubicBezTo>
                    <a:pt x="91607" y="56770"/>
                    <a:pt x="91512" y="57043"/>
                    <a:pt x="91429" y="57329"/>
                  </a:cubicBezTo>
                  <a:cubicBezTo>
                    <a:pt x="91357" y="57603"/>
                    <a:pt x="91286" y="57889"/>
                    <a:pt x="91215" y="58175"/>
                  </a:cubicBezTo>
                  <a:lnTo>
                    <a:pt x="91107" y="58603"/>
                  </a:lnTo>
                  <a:cubicBezTo>
                    <a:pt x="91072" y="58746"/>
                    <a:pt x="91048" y="58889"/>
                    <a:pt x="91024" y="59032"/>
                  </a:cubicBezTo>
                  <a:cubicBezTo>
                    <a:pt x="90965" y="59329"/>
                    <a:pt x="90905" y="59615"/>
                    <a:pt x="90857" y="59901"/>
                  </a:cubicBezTo>
                  <a:cubicBezTo>
                    <a:pt x="90798" y="60199"/>
                    <a:pt x="90762" y="60496"/>
                    <a:pt x="90726" y="60782"/>
                  </a:cubicBezTo>
                  <a:cubicBezTo>
                    <a:pt x="90691" y="61080"/>
                    <a:pt x="90643" y="61377"/>
                    <a:pt x="90619" y="61675"/>
                  </a:cubicBezTo>
                  <a:cubicBezTo>
                    <a:pt x="90595" y="61973"/>
                    <a:pt x="90572" y="62270"/>
                    <a:pt x="90548" y="62568"/>
                  </a:cubicBezTo>
                  <a:cubicBezTo>
                    <a:pt x="90524" y="62866"/>
                    <a:pt x="90524" y="63163"/>
                    <a:pt x="90512" y="63473"/>
                  </a:cubicBezTo>
                  <a:lnTo>
                    <a:pt x="90500" y="63925"/>
                  </a:lnTo>
                  <a:lnTo>
                    <a:pt x="90488" y="64140"/>
                  </a:lnTo>
                  <a:lnTo>
                    <a:pt x="90488" y="64318"/>
                  </a:lnTo>
                  <a:lnTo>
                    <a:pt x="90488" y="65044"/>
                  </a:lnTo>
                  <a:lnTo>
                    <a:pt x="90488" y="89119"/>
                  </a:lnTo>
                  <a:lnTo>
                    <a:pt x="90488" y="89500"/>
                  </a:lnTo>
                  <a:lnTo>
                    <a:pt x="90488" y="89690"/>
                  </a:lnTo>
                  <a:lnTo>
                    <a:pt x="90500" y="89928"/>
                  </a:lnTo>
                  <a:lnTo>
                    <a:pt x="90524" y="90643"/>
                  </a:lnTo>
                  <a:lnTo>
                    <a:pt x="1" y="90643"/>
                  </a:lnTo>
                  <a:lnTo>
                    <a:pt x="1" y="101204"/>
                  </a:lnTo>
                  <a:lnTo>
                    <a:pt x="93298" y="101204"/>
                  </a:lnTo>
                  <a:cubicBezTo>
                    <a:pt x="93715" y="102097"/>
                    <a:pt x="94179" y="102847"/>
                    <a:pt x="94691" y="103609"/>
                  </a:cubicBezTo>
                  <a:cubicBezTo>
                    <a:pt x="97513" y="107871"/>
                    <a:pt x="101609" y="111145"/>
                    <a:pt x="106121" y="112979"/>
                  </a:cubicBezTo>
                  <a:cubicBezTo>
                    <a:pt x="106407" y="113098"/>
                    <a:pt x="106681" y="113205"/>
                    <a:pt x="106967" y="113324"/>
                  </a:cubicBezTo>
                  <a:cubicBezTo>
                    <a:pt x="107252" y="113419"/>
                    <a:pt x="107538" y="113515"/>
                    <a:pt x="107824" y="113622"/>
                  </a:cubicBezTo>
                  <a:cubicBezTo>
                    <a:pt x="108110" y="113717"/>
                    <a:pt x="108395" y="113800"/>
                    <a:pt x="108693" y="113884"/>
                  </a:cubicBezTo>
                  <a:cubicBezTo>
                    <a:pt x="108979" y="113955"/>
                    <a:pt x="109264" y="114050"/>
                    <a:pt x="109562" y="114122"/>
                  </a:cubicBezTo>
                  <a:cubicBezTo>
                    <a:pt x="110717" y="114408"/>
                    <a:pt x="111896" y="114598"/>
                    <a:pt x="113051" y="114729"/>
                  </a:cubicBezTo>
                  <a:cubicBezTo>
                    <a:pt x="113348" y="114753"/>
                    <a:pt x="113634" y="114777"/>
                    <a:pt x="113932" y="114801"/>
                  </a:cubicBezTo>
                  <a:lnTo>
                    <a:pt x="114360" y="114836"/>
                  </a:lnTo>
                  <a:lnTo>
                    <a:pt x="114801" y="114848"/>
                  </a:lnTo>
                  <a:cubicBezTo>
                    <a:pt x="115087" y="114848"/>
                    <a:pt x="115372" y="114860"/>
                    <a:pt x="115658" y="114860"/>
                  </a:cubicBezTo>
                  <a:lnTo>
                    <a:pt x="119016" y="114860"/>
                  </a:lnTo>
                  <a:cubicBezTo>
                    <a:pt x="122540" y="114848"/>
                    <a:pt x="125862" y="114836"/>
                    <a:pt x="128945" y="114836"/>
                  </a:cubicBezTo>
                  <a:cubicBezTo>
                    <a:pt x="136768" y="114812"/>
                    <a:pt x="142935" y="114801"/>
                    <a:pt x="146388" y="114801"/>
                  </a:cubicBezTo>
                  <a:cubicBezTo>
                    <a:pt x="146376" y="115622"/>
                    <a:pt x="146341" y="117646"/>
                    <a:pt x="146329" y="120623"/>
                  </a:cubicBezTo>
                  <a:cubicBezTo>
                    <a:pt x="146317" y="122611"/>
                    <a:pt x="146293" y="124992"/>
                    <a:pt x="146293" y="127743"/>
                  </a:cubicBezTo>
                  <a:lnTo>
                    <a:pt x="146293" y="128778"/>
                  </a:lnTo>
                  <a:lnTo>
                    <a:pt x="146293" y="129314"/>
                  </a:lnTo>
                  <a:cubicBezTo>
                    <a:pt x="146293" y="129540"/>
                    <a:pt x="146329" y="129767"/>
                    <a:pt x="146329" y="129993"/>
                  </a:cubicBezTo>
                  <a:cubicBezTo>
                    <a:pt x="146341" y="130231"/>
                    <a:pt x="146352" y="130457"/>
                    <a:pt x="146364" y="130695"/>
                  </a:cubicBezTo>
                  <a:cubicBezTo>
                    <a:pt x="146376" y="130922"/>
                    <a:pt x="146400" y="131160"/>
                    <a:pt x="146424" y="131398"/>
                  </a:cubicBezTo>
                  <a:cubicBezTo>
                    <a:pt x="146448" y="131862"/>
                    <a:pt x="146519" y="132350"/>
                    <a:pt x="146579" y="132827"/>
                  </a:cubicBezTo>
                  <a:cubicBezTo>
                    <a:pt x="146841" y="134755"/>
                    <a:pt x="147364" y="136768"/>
                    <a:pt x="148162" y="138756"/>
                  </a:cubicBezTo>
                  <a:cubicBezTo>
                    <a:pt x="148210" y="138875"/>
                    <a:pt x="148257" y="138994"/>
                    <a:pt x="148305" y="139125"/>
                  </a:cubicBezTo>
                  <a:cubicBezTo>
                    <a:pt x="148365" y="139244"/>
                    <a:pt x="148424" y="139375"/>
                    <a:pt x="148472" y="139494"/>
                  </a:cubicBezTo>
                  <a:cubicBezTo>
                    <a:pt x="148591" y="139744"/>
                    <a:pt x="148698" y="139982"/>
                    <a:pt x="148817" y="140232"/>
                  </a:cubicBezTo>
                  <a:cubicBezTo>
                    <a:pt x="148936" y="140482"/>
                    <a:pt x="149067" y="140720"/>
                    <a:pt x="149186" y="140970"/>
                  </a:cubicBezTo>
                  <a:cubicBezTo>
                    <a:pt x="149246" y="141089"/>
                    <a:pt x="149317" y="141220"/>
                    <a:pt x="149377" y="141340"/>
                  </a:cubicBezTo>
                  <a:cubicBezTo>
                    <a:pt x="149448" y="141459"/>
                    <a:pt x="149519" y="141578"/>
                    <a:pt x="149579" y="141697"/>
                  </a:cubicBezTo>
                  <a:cubicBezTo>
                    <a:pt x="149722" y="141947"/>
                    <a:pt x="149865" y="142185"/>
                    <a:pt x="150008" y="142423"/>
                  </a:cubicBezTo>
                  <a:cubicBezTo>
                    <a:pt x="150151" y="142661"/>
                    <a:pt x="150305" y="142899"/>
                    <a:pt x="150460" y="143137"/>
                  </a:cubicBezTo>
                  <a:cubicBezTo>
                    <a:pt x="150615" y="143375"/>
                    <a:pt x="150782" y="143614"/>
                    <a:pt x="150936" y="143840"/>
                  </a:cubicBezTo>
                  <a:cubicBezTo>
                    <a:pt x="151115" y="144078"/>
                    <a:pt x="151270" y="144316"/>
                    <a:pt x="151448" y="144542"/>
                  </a:cubicBezTo>
                  <a:cubicBezTo>
                    <a:pt x="152139" y="145459"/>
                    <a:pt x="152925" y="146328"/>
                    <a:pt x="153758" y="147174"/>
                  </a:cubicBezTo>
                  <a:cubicBezTo>
                    <a:pt x="154603" y="148019"/>
                    <a:pt x="155520" y="148805"/>
                    <a:pt x="156497" y="149543"/>
                  </a:cubicBezTo>
                  <a:cubicBezTo>
                    <a:pt x="157485" y="150269"/>
                    <a:pt x="158533" y="150936"/>
                    <a:pt x="159640" y="151531"/>
                  </a:cubicBezTo>
                  <a:cubicBezTo>
                    <a:pt x="160747" y="152127"/>
                    <a:pt x="161926" y="152627"/>
                    <a:pt x="163140" y="153067"/>
                  </a:cubicBezTo>
                  <a:cubicBezTo>
                    <a:pt x="164355" y="153508"/>
                    <a:pt x="165617" y="153829"/>
                    <a:pt x="166915" y="154067"/>
                  </a:cubicBezTo>
                  <a:cubicBezTo>
                    <a:pt x="167236" y="154127"/>
                    <a:pt x="167557" y="154186"/>
                    <a:pt x="167879" y="154234"/>
                  </a:cubicBezTo>
                  <a:cubicBezTo>
                    <a:pt x="168212" y="154270"/>
                    <a:pt x="168534" y="154317"/>
                    <a:pt x="168867" y="154353"/>
                  </a:cubicBezTo>
                  <a:cubicBezTo>
                    <a:pt x="169522" y="154413"/>
                    <a:pt x="170189" y="154472"/>
                    <a:pt x="170855" y="154472"/>
                  </a:cubicBezTo>
                  <a:lnTo>
                    <a:pt x="171356" y="154484"/>
                  </a:lnTo>
                  <a:lnTo>
                    <a:pt x="182012" y="154484"/>
                  </a:lnTo>
                  <a:lnTo>
                    <a:pt x="182536" y="154460"/>
                  </a:lnTo>
                  <a:cubicBezTo>
                    <a:pt x="182881" y="154460"/>
                    <a:pt x="183226" y="154436"/>
                    <a:pt x="183583" y="154401"/>
                  </a:cubicBezTo>
                  <a:lnTo>
                    <a:pt x="184095" y="154365"/>
                  </a:lnTo>
                  <a:cubicBezTo>
                    <a:pt x="184274" y="154353"/>
                    <a:pt x="184452" y="154329"/>
                    <a:pt x="184619" y="154305"/>
                  </a:cubicBezTo>
                  <a:lnTo>
                    <a:pt x="185143" y="154234"/>
                  </a:lnTo>
                  <a:cubicBezTo>
                    <a:pt x="185322" y="154210"/>
                    <a:pt x="185488" y="154186"/>
                    <a:pt x="185667" y="154163"/>
                  </a:cubicBezTo>
                  <a:cubicBezTo>
                    <a:pt x="186012" y="154103"/>
                    <a:pt x="186357" y="154032"/>
                    <a:pt x="186703" y="153972"/>
                  </a:cubicBezTo>
                  <a:cubicBezTo>
                    <a:pt x="187048" y="153889"/>
                    <a:pt x="187393" y="153817"/>
                    <a:pt x="187739" y="153734"/>
                  </a:cubicBezTo>
                  <a:cubicBezTo>
                    <a:pt x="188084" y="153651"/>
                    <a:pt x="188417" y="153543"/>
                    <a:pt x="188762" y="153448"/>
                  </a:cubicBezTo>
                  <a:cubicBezTo>
                    <a:pt x="190120" y="153043"/>
                    <a:pt x="191441" y="152531"/>
                    <a:pt x="192715" y="151900"/>
                  </a:cubicBezTo>
                  <a:cubicBezTo>
                    <a:pt x="195275" y="150650"/>
                    <a:pt x="197609" y="148936"/>
                    <a:pt x="199597" y="146912"/>
                  </a:cubicBezTo>
                  <a:cubicBezTo>
                    <a:pt x="201597" y="144876"/>
                    <a:pt x="203229" y="142494"/>
                    <a:pt x="204431" y="139911"/>
                  </a:cubicBezTo>
                  <a:cubicBezTo>
                    <a:pt x="205634" y="137339"/>
                    <a:pt x="206360" y="134553"/>
                    <a:pt x="206634" y="131767"/>
                  </a:cubicBezTo>
                  <a:cubicBezTo>
                    <a:pt x="206777" y="130362"/>
                    <a:pt x="206777" y="128969"/>
                    <a:pt x="206693" y="127588"/>
                  </a:cubicBezTo>
                  <a:cubicBezTo>
                    <a:pt x="206658" y="127243"/>
                    <a:pt x="206646" y="126897"/>
                    <a:pt x="206598" y="126552"/>
                  </a:cubicBezTo>
                  <a:cubicBezTo>
                    <a:pt x="206550" y="126207"/>
                    <a:pt x="206515" y="125861"/>
                    <a:pt x="206467" y="125516"/>
                  </a:cubicBezTo>
                  <a:cubicBezTo>
                    <a:pt x="206408" y="125183"/>
                    <a:pt x="206348" y="124837"/>
                    <a:pt x="206288" y="124504"/>
                  </a:cubicBezTo>
                  <a:cubicBezTo>
                    <a:pt x="206253" y="124326"/>
                    <a:pt x="206217" y="124159"/>
                    <a:pt x="206181" y="123992"/>
                  </a:cubicBezTo>
                  <a:lnTo>
                    <a:pt x="206062" y="123492"/>
                  </a:lnTo>
                  <a:cubicBezTo>
                    <a:pt x="205741" y="122147"/>
                    <a:pt x="205312" y="120837"/>
                    <a:pt x="204788" y="119587"/>
                  </a:cubicBezTo>
                  <a:cubicBezTo>
                    <a:pt x="204253" y="118337"/>
                    <a:pt x="203633" y="117134"/>
                    <a:pt x="202919" y="116003"/>
                  </a:cubicBezTo>
                  <a:cubicBezTo>
                    <a:pt x="202217" y="114872"/>
                    <a:pt x="201419" y="113812"/>
                    <a:pt x="200562" y="112824"/>
                  </a:cubicBezTo>
                  <a:cubicBezTo>
                    <a:pt x="199692" y="111836"/>
                    <a:pt x="198776" y="110907"/>
                    <a:pt x="197787" y="110098"/>
                  </a:cubicBezTo>
                  <a:cubicBezTo>
                    <a:pt x="196799" y="109264"/>
                    <a:pt x="195763" y="108526"/>
                    <a:pt x="194692" y="107871"/>
                  </a:cubicBezTo>
                  <a:cubicBezTo>
                    <a:pt x="194085" y="107502"/>
                    <a:pt x="193477" y="107157"/>
                    <a:pt x="192858" y="106859"/>
                  </a:cubicBezTo>
                  <a:cubicBezTo>
                    <a:pt x="193227" y="106859"/>
                    <a:pt x="193596" y="106835"/>
                    <a:pt x="193966" y="106823"/>
                  </a:cubicBezTo>
                  <a:cubicBezTo>
                    <a:pt x="194335" y="106811"/>
                    <a:pt x="194704" y="106776"/>
                    <a:pt x="195073" y="106752"/>
                  </a:cubicBezTo>
                  <a:cubicBezTo>
                    <a:pt x="195263" y="106740"/>
                    <a:pt x="195442" y="106716"/>
                    <a:pt x="195632" y="106692"/>
                  </a:cubicBezTo>
                  <a:lnTo>
                    <a:pt x="196192" y="106621"/>
                  </a:lnTo>
                  <a:cubicBezTo>
                    <a:pt x="199145" y="106216"/>
                    <a:pt x="202097" y="105264"/>
                    <a:pt x="204800" y="103787"/>
                  </a:cubicBezTo>
                  <a:cubicBezTo>
                    <a:pt x="207503" y="102311"/>
                    <a:pt x="209956" y="100323"/>
                    <a:pt x="211980" y="97918"/>
                  </a:cubicBezTo>
                  <a:cubicBezTo>
                    <a:pt x="214004" y="95524"/>
                    <a:pt x="215599" y="92726"/>
                    <a:pt x="216599" y="89702"/>
                  </a:cubicBezTo>
                  <a:cubicBezTo>
                    <a:pt x="217111" y="88190"/>
                    <a:pt x="217468" y="86630"/>
                    <a:pt x="217683" y="85059"/>
                  </a:cubicBezTo>
                  <a:cubicBezTo>
                    <a:pt x="217730" y="84666"/>
                    <a:pt x="217790" y="84261"/>
                    <a:pt x="217814" y="83868"/>
                  </a:cubicBezTo>
                  <a:lnTo>
                    <a:pt x="217861" y="83273"/>
                  </a:lnTo>
                  <a:lnTo>
                    <a:pt x="217885" y="82975"/>
                  </a:lnTo>
                  <a:lnTo>
                    <a:pt x="217885" y="82678"/>
                  </a:lnTo>
                  <a:lnTo>
                    <a:pt x="217885" y="82082"/>
                  </a:lnTo>
                  <a:cubicBezTo>
                    <a:pt x="217897" y="81892"/>
                    <a:pt x="217885" y="81666"/>
                    <a:pt x="217885" y="81535"/>
                  </a:cubicBezTo>
                  <a:lnTo>
                    <a:pt x="217885" y="80582"/>
                  </a:lnTo>
                  <a:lnTo>
                    <a:pt x="217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4953292" y="3411584"/>
              <a:ext cx="200251" cy="22004"/>
            </a:xfrm>
            <a:custGeom>
              <a:rect b="b" l="l" r="r" t="t"/>
              <a:pathLst>
                <a:path extrusionOk="0" h="704" w="6407">
                  <a:moveTo>
                    <a:pt x="6395" y="1"/>
                  </a:moveTo>
                  <a:lnTo>
                    <a:pt x="1" y="13"/>
                  </a:lnTo>
                  <a:lnTo>
                    <a:pt x="1" y="703"/>
                  </a:lnTo>
                  <a:lnTo>
                    <a:pt x="6406" y="680"/>
                  </a:lnTo>
                  <a:lnTo>
                    <a:pt x="63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5300870" y="3410490"/>
              <a:ext cx="200220" cy="21972"/>
            </a:xfrm>
            <a:custGeom>
              <a:rect b="b" l="l" r="r" t="t"/>
              <a:pathLst>
                <a:path extrusionOk="0" h="703" w="6406">
                  <a:moveTo>
                    <a:pt x="6406" y="0"/>
                  </a:moveTo>
                  <a:lnTo>
                    <a:pt x="0" y="24"/>
                  </a:lnTo>
                  <a:lnTo>
                    <a:pt x="0" y="703"/>
                  </a:lnTo>
                  <a:lnTo>
                    <a:pt x="6406" y="679"/>
                  </a:lnTo>
                  <a:lnTo>
                    <a:pt x="64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5648042" y="3411428"/>
              <a:ext cx="201001" cy="44851"/>
            </a:xfrm>
            <a:custGeom>
              <a:rect b="b" l="l" r="r" t="t"/>
              <a:pathLst>
                <a:path extrusionOk="0" h="1435" w="6431">
                  <a:moveTo>
                    <a:pt x="720" y="1"/>
                  </a:moveTo>
                  <a:cubicBezTo>
                    <a:pt x="545" y="1"/>
                    <a:pt x="394" y="6"/>
                    <a:pt x="275" y="6"/>
                  </a:cubicBezTo>
                  <a:lnTo>
                    <a:pt x="1" y="6"/>
                  </a:lnTo>
                  <a:lnTo>
                    <a:pt x="1" y="685"/>
                  </a:lnTo>
                  <a:lnTo>
                    <a:pt x="1001" y="685"/>
                  </a:lnTo>
                  <a:cubicBezTo>
                    <a:pt x="1299" y="697"/>
                    <a:pt x="1644" y="697"/>
                    <a:pt x="2001" y="720"/>
                  </a:cubicBezTo>
                  <a:cubicBezTo>
                    <a:pt x="2192" y="732"/>
                    <a:pt x="2382" y="744"/>
                    <a:pt x="2573" y="756"/>
                  </a:cubicBezTo>
                  <a:cubicBezTo>
                    <a:pt x="2668" y="768"/>
                    <a:pt x="2763" y="780"/>
                    <a:pt x="2870" y="780"/>
                  </a:cubicBezTo>
                  <a:cubicBezTo>
                    <a:pt x="2966" y="792"/>
                    <a:pt x="3061" y="804"/>
                    <a:pt x="3156" y="816"/>
                  </a:cubicBezTo>
                  <a:cubicBezTo>
                    <a:pt x="3347" y="839"/>
                    <a:pt x="3549" y="863"/>
                    <a:pt x="3739" y="887"/>
                  </a:cubicBezTo>
                  <a:cubicBezTo>
                    <a:pt x="3930" y="923"/>
                    <a:pt x="4120" y="958"/>
                    <a:pt x="4299" y="982"/>
                  </a:cubicBezTo>
                  <a:cubicBezTo>
                    <a:pt x="4478" y="1018"/>
                    <a:pt x="4656" y="1054"/>
                    <a:pt x="4823" y="1078"/>
                  </a:cubicBezTo>
                  <a:cubicBezTo>
                    <a:pt x="4990" y="1113"/>
                    <a:pt x="5144" y="1149"/>
                    <a:pt x="5287" y="1185"/>
                  </a:cubicBezTo>
                  <a:cubicBezTo>
                    <a:pt x="5430" y="1220"/>
                    <a:pt x="5561" y="1244"/>
                    <a:pt x="5680" y="1280"/>
                  </a:cubicBezTo>
                  <a:cubicBezTo>
                    <a:pt x="5799" y="1304"/>
                    <a:pt x="5894" y="1339"/>
                    <a:pt x="5978" y="1363"/>
                  </a:cubicBezTo>
                  <a:cubicBezTo>
                    <a:pt x="6144" y="1399"/>
                    <a:pt x="6240" y="1435"/>
                    <a:pt x="6240" y="1435"/>
                  </a:cubicBezTo>
                  <a:lnTo>
                    <a:pt x="6430" y="780"/>
                  </a:lnTo>
                  <a:cubicBezTo>
                    <a:pt x="6430" y="780"/>
                    <a:pt x="6323" y="744"/>
                    <a:pt x="6156" y="697"/>
                  </a:cubicBezTo>
                  <a:cubicBezTo>
                    <a:pt x="6073" y="673"/>
                    <a:pt x="5966" y="637"/>
                    <a:pt x="5847" y="613"/>
                  </a:cubicBezTo>
                  <a:cubicBezTo>
                    <a:pt x="5728" y="589"/>
                    <a:pt x="5585" y="554"/>
                    <a:pt x="5442" y="518"/>
                  </a:cubicBezTo>
                  <a:cubicBezTo>
                    <a:pt x="5287" y="482"/>
                    <a:pt x="5132" y="447"/>
                    <a:pt x="4966" y="411"/>
                  </a:cubicBezTo>
                  <a:cubicBezTo>
                    <a:pt x="4787" y="375"/>
                    <a:pt x="4609" y="351"/>
                    <a:pt x="4418" y="316"/>
                  </a:cubicBezTo>
                  <a:cubicBezTo>
                    <a:pt x="4228" y="280"/>
                    <a:pt x="4037" y="244"/>
                    <a:pt x="3835" y="220"/>
                  </a:cubicBezTo>
                  <a:cubicBezTo>
                    <a:pt x="3644" y="196"/>
                    <a:pt x="3442" y="173"/>
                    <a:pt x="3239" y="137"/>
                  </a:cubicBezTo>
                  <a:cubicBezTo>
                    <a:pt x="3132" y="125"/>
                    <a:pt x="3037" y="113"/>
                    <a:pt x="2930" y="101"/>
                  </a:cubicBezTo>
                  <a:cubicBezTo>
                    <a:pt x="2835" y="101"/>
                    <a:pt x="2727" y="89"/>
                    <a:pt x="2632" y="77"/>
                  </a:cubicBezTo>
                  <a:cubicBezTo>
                    <a:pt x="2430" y="66"/>
                    <a:pt x="2239" y="54"/>
                    <a:pt x="2049" y="42"/>
                  </a:cubicBezTo>
                  <a:cubicBezTo>
                    <a:pt x="1668" y="18"/>
                    <a:pt x="1311" y="18"/>
                    <a:pt x="1001" y="6"/>
                  </a:cubicBezTo>
                  <a:cubicBezTo>
                    <a:pt x="902" y="2"/>
                    <a:pt x="808" y="1"/>
                    <a:pt x="7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5976273" y="3493470"/>
              <a:ext cx="168589" cy="141054"/>
            </a:xfrm>
            <a:custGeom>
              <a:rect b="b" l="l" r="r" t="t"/>
              <a:pathLst>
                <a:path extrusionOk="0" h="4513" w="5394">
                  <a:moveTo>
                    <a:pt x="345" y="0"/>
                  </a:moveTo>
                  <a:lnTo>
                    <a:pt x="0" y="596"/>
                  </a:lnTo>
                  <a:cubicBezTo>
                    <a:pt x="0" y="596"/>
                    <a:pt x="95" y="643"/>
                    <a:pt x="238" y="727"/>
                  </a:cubicBezTo>
                  <a:cubicBezTo>
                    <a:pt x="310" y="774"/>
                    <a:pt x="405" y="822"/>
                    <a:pt x="512" y="881"/>
                  </a:cubicBezTo>
                  <a:cubicBezTo>
                    <a:pt x="607" y="953"/>
                    <a:pt x="726" y="1024"/>
                    <a:pt x="846" y="1096"/>
                  </a:cubicBezTo>
                  <a:cubicBezTo>
                    <a:pt x="976" y="1179"/>
                    <a:pt x="1107" y="1262"/>
                    <a:pt x="1250" y="1358"/>
                  </a:cubicBezTo>
                  <a:cubicBezTo>
                    <a:pt x="1381" y="1453"/>
                    <a:pt x="1536" y="1560"/>
                    <a:pt x="1679" y="1667"/>
                  </a:cubicBezTo>
                  <a:cubicBezTo>
                    <a:pt x="1834" y="1774"/>
                    <a:pt x="1989" y="1870"/>
                    <a:pt x="2143" y="2001"/>
                  </a:cubicBezTo>
                  <a:cubicBezTo>
                    <a:pt x="2298" y="2120"/>
                    <a:pt x="2453" y="2239"/>
                    <a:pt x="2608" y="2358"/>
                  </a:cubicBezTo>
                  <a:cubicBezTo>
                    <a:pt x="2762" y="2477"/>
                    <a:pt x="2905" y="2608"/>
                    <a:pt x="3060" y="2727"/>
                  </a:cubicBezTo>
                  <a:cubicBezTo>
                    <a:pt x="3203" y="2858"/>
                    <a:pt x="3346" y="2989"/>
                    <a:pt x="3489" y="3108"/>
                  </a:cubicBezTo>
                  <a:cubicBezTo>
                    <a:pt x="3751" y="3358"/>
                    <a:pt x="4001" y="3596"/>
                    <a:pt x="4215" y="3798"/>
                  </a:cubicBezTo>
                  <a:cubicBezTo>
                    <a:pt x="4417" y="4013"/>
                    <a:pt x="4584" y="4191"/>
                    <a:pt x="4703" y="4310"/>
                  </a:cubicBezTo>
                  <a:cubicBezTo>
                    <a:pt x="4822" y="4441"/>
                    <a:pt x="4894" y="4513"/>
                    <a:pt x="4894" y="4513"/>
                  </a:cubicBezTo>
                  <a:lnTo>
                    <a:pt x="5394" y="4060"/>
                  </a:lnTo>
                  <a:cubicBezTo>
                    <a:pt x="5394" y="4060"/>
                    <a:pt x="5334" y="3977"/>
                    <a:pt x="5203" y="3846"/>
                  </a:cubicBezTo>
                  <a:cubicBezTo>
                    <a:pt x="5084" y="3727"/>
                    <a:pt x="4906" y="3537"/>
                    <a:pt x="4703" y="3322"/>
                  </a:cubicBezTo>
                  <a:cubicBezTo>
                    <a:pt x="4477" y="3108"/>
                    <a:pt x="4227" y="2858"/>
                    <a:pt x="3941" y="2596"/>
                  </a:cubicBezTo>
                  <a:cubicBezTo>
                    <a:pt x="3798" y="2477"/>
                    <a:pt x="3655" y="2346"/>
                    <a:pt x="3501" y="2215"/>
                  </a:cubicBezTo>
                  <a:cubicBezTo>
                    <a:pt x="3346" y="2084"/>
                    <a:pt x="3191" y="1953"/>
                    <a:pt x="3036" y="1822"/>
                  </a:cubicBezTo>
                  <a:cubicBezTo>
                    <a:pt x="2870" y="1703"/>
                    <a:pt x="2715" y="1572"/>
                    <a:pt x="2560" y="1453"/>
                  </a:cubicBezTo>
                  <a:cubicBezTo>
                    <a:pt x="2393" y="1322"/>
                    <a:pt x="2239" y="1215"/>
                    <a:pt x="2084" y="1108"/>
                  </a:cubicBezTo>
                  <a:cubicBezTo>
                    <a:pt x="1917" y="1000"/>
                    <a:pt x="1774" y="881"/>
                    <a:pt x="1631" y="786"/>
                  </a:cubicBezTo>
                  <a:cubicBezTo>
                    <a:pt x="1477" y="691"/>
                    <a:pt x="1346" y="608"/>
                    <a:pt x="1215" y="524"/>
                  </a:cubicBezTo>
                  <a:cubicBezTo>
                    <a:pt x="1084" y="441"/>
                    <a:pt x="965" y="369"/>
                    <a:pt x="857" y="298"/>
                  </a:cubicBezTo>
                  <a:cubicBezTo>
                    <a:pt x="762" y="238"/>
                    <a:pt x="667" y="179"/>
                    <a:pt x="584" y="143"/>
                  </a:cubicBezTo>
                  <a:cubicBezTo>
                    <a:pt x="429" y="48"/>
                    <a:pt x="345" y="0"/>
                    <a:pt x="3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6212555" y="3742410"/>
              <a:ext cx="85264" cy="195406"/>
            </a:xfrm>
            <a:custGeom>
              <a:rect b="b" l="l" r="r" t="t"/>
              <a:pathLst>
                <a:path extrusionOk="0" h="6252" w="2728">
                  <a:moveTo>
                    <a:pt x="608" y="1"/>
                  </a:moveTo>
                  <a:lnTo>
                    <a:pt x="1" y="334"/>
                  </a:lnTo>
                  <a:cubicBezTo>
                    <a:pt x="1" y="334"/>
                    <a:pt x="48" y="417"/>
                    <a:pt x="120" y="572"/>
                  </a:cubicBezTo>
                  <a:cubicBezTo>
                    <a:pt x="203" y="727"/>
                    <a:pt x="322" y="941"/>
                    <a:pt x="441" y="1203"/>
                  </a:cubicBezTo>
                  <a:cubicBezTo>
                    <a:pt x="560" y="1477"/>
                    <a:pt x="715" y="1787"/>
                    <a:pt x="858" y="2132"/>
                  </a:cubicBezTo>
                  <a:cubicBezTo>
                    <a:pt x="989" y="2465"/>
                    <a:pt x="1144" y="2834"/>
                    <a:pt x="1263" y="3203"/>
                  </a:cubicBezTo>
                  <a:cubicBezTo>
                    <a:pt x="1322" y="3394"/>
                    <a:pt x="1394" y="3572"/>
                    <a:pt x="1453" y="3763"/>
                  </a:cubicBezTo>
                  <a:cubicBezTo>
                    <a:pt x="1501" y="3953"/>
                    <a:pt x="1560" y="4132"/>
                    <a:pt x="1608" y="4311"/>
                  </a:cubicBezTo>
                  <a:cubicBezTo>
                    <a:pt x="1656" y="4489"/>
                    <a:pt x="1715" y="4656"/>
                    <a:pt x="1751" y="4823"/>
                  </a:cubicBezTo>
                  <a:cubicBezTo>
                    <a:pt x="1787" y="4989"/>
                    <a:pt x="1822" y="5144"/>
                    <a:pt x="1858" y="5287"/>
                  </a:cubicBezTo>
                  <a:cubicBezTo>
                    <a:pt x="1894" y="5430"/>
                    <a:pt x="1918" y="5561"/>
                    <a:pt x="1953" y="5680"/>
                  </a:cubicBezTo>
                  <a:cubicBezTo>
                    <a:pt x="1965" y="5799"/>
                    <a:pt x="1989" y="5894"/>
                    <a:pt x="2001" y="5978"/>
                  </a:cubicBezTo>
                  <a:cubicBezTo>
                    <a:pt x="2037" y="6156"/>
                    <a:pt x="2049" y="6251"/>
                    <a:pt x="2049" y="6251"/>
                  </a:cubicBezTo>
                  <a:lnTo>
                    <a:pt x="2727" y="6132"/>
                  </a:lnTo>
                  <a:cubicBezTo>
                    <a:pt x="2727" y="6132"/>
                    <a:pt x="2703" y="6025"/>
                    <a:pt x="2680" y="5858"/>
                  </a:cubicBezTo>
                  <a:cubicBezTo>
                    <a:pt x="2656" y="5763"/>
                    <a:pt x="2644" y="5656"/>
                    <a:pt x="2620" y="5537"/>
                  </a:cubicBezTo>
                  <a:cubicBezTo>
                    <a:pt x="2584" y="5418"/>
                    <a:pt x="2560" y="5287"/>
                    <a:pt x="2525" y="5132"/>
                  </a:cubicBezTo>
                  <a:cubicBezTo>
                    <a:pt x="2489" y="4989"/>
                    <a:pt x="2453" y="4823"/>
                    <a:pt x="2418" y="4656"/>
                  </a:cubicBezTo>
                  <a:cubicBezTo>
                    <a:pt x="2370" y="4477"/>
                    <a:pt x="2322" y="4311"/>
                    <a:pt x="2263" y="4120"/>
                  </a:cubicBezTo>
                  <a:cubicBezTo>
                    <a:pt x="2215" y="3942"/>
                    <a:pt x="2156" y="3751"/>
                    <a:pt x="2108" y="3561"/>
                  </a:cubicBezTo>
                  <a:cubicBezTo>
                    <a:pt x="2037" y="3370"/>
                    <a:pt x="1977" y="3180"/>
                    <a:pt x="1906" y="2977"/>
                  </a:cubicBezTo>
                  <a:cubicBezTo>
                    <a:pt x="1787" y="2596"/>
                    <a:pt x="1620" y="2215"/>
                    <a:pt x="1489" y="1858"/>
                  </a:cubicBezTo>
                  <a:cubicBezTo>
                    <a:pt x="1346" y="1513"/>
                    <a:pt x="1191" y="1191"/>
                    <a:pt x="1060" y="906"/>
                  </a:cubicBezTo>
                  <a:cubicBezTo>
                    <a:pt x="929" y="632"/>
                    <a:pt x="810" y="417"/>
                    <a:pt x="727" y="251"/>
                  </a:cubicBezTo>
                  <a:cubicBezTo>
                    <a:pt x="644" y="96"/>
                    <a:pt x="608" y="1"/>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6240465" y="4082175"/>
              <a:ext cx="65167" cy="198719"/>
            </a:xfrm>
            <a:custGeom>
              <a:rect b="b" l="l" r="r" t="t"/>
              <a:pathLst>
                <a:path extrusionOk="0" h="6358" w="2085">
                  <a:moveTo>
                    <a:pt x="1406" y="0"/>
                  </a:moveTo>
                  <a:cubicBezTo>
                    <a:pt x="1406" y="0"/>
                    <a:pt x="1394" y="95"/>
                    <a:pt x="1382" y="274"/>
                  </a:cubicBezTo>
                  <a:cubicBezTo>
                    <a:pt x="1370" y="441"/>
                    <a:pt x="1358" y="691"/>
                    <a:pt x="1322" y="976"/>
                  </a:cubicBezTo>
                  <a:cubicBezTo>
                    <a:pt x="1251" y="1560"/>
                    <a:pt x="1132" y="2346"/>
                    <a:pt x="953" y="3108"/>
                  </a:cubicBezTo>
                  <a:cubicBezTo>
                    <a:pt x="905" y="3298"/>
                    <a:pt x="870" y="3489"/>
                    <a:pt x="810" y="3679"/>
                  </a:cubicBezTo>
                  <a:cubicBezTo>
                    <a:pt x="763" y="3870"/>
                    <a:pt x="715" y="4048"/>
                    <a:pt x="655" y="4227"/>
                  </a:cubicBezTo>
                  <a:cubicBezTo>
                    <a:pt x="572" y="4584"/>
                    <a:pt x="441" y="4905"/>
                    <a:pt x="358" y="5179"/>
                  </a:cubicBezTo>
                  <a:cubicBezTo>
                    <a:pt x="263" y="5465"/>
                    <a:pt x="167" y="5691"/>
                    <a:pt x="108" y="5846"/>
                  </a:cubicBezTo>
                  <a:cubicBezTo>
                    <a:pt x="36" y="6013"/>
                    <a:pt x="1" y="6108"/>
                    <a:pt x="1" y="6108"/>
                  </a:cubicBezTo>
                  <a:lnTo>
                    <a:pt x="632" y="6358"/>
                  </a:lnTo>
                  <a:cubicBezTo>
                    <a:pt x="632" y="6358"/>
                    <a:pt x="679" y="6263"/>
                    <a:pt x="739" y="6096"/>
                  </a:cubicBezTo>
                  <a:cubicBezTo>
                    <a:pt x="798" y="5929"/>
                    <a:pt x="905" y="5703"/>
                    <a:pt x="1001" y="5405"/>
                  </a:cubicBezTo>
                  <a:cubicBezTo>
                    <a:pt x="1096" y="5120"/>
                    <a:pt x="1215" y="4786"/>
                    <a:pt x="1322" y="4417"/>
                  </a:cubicBezTo>
                  <a:cubicBezTo>
                    <a:pt x="1370" y="4239"/>
                    <a:pt x="1417" y="4048"/>
                    <a:pt x="1477" y="3846"/>
                  </a:cubicBezTo>
                  <a:cubicBezTo>
                    <a:pt x="1525" y="3655"/>
                    <a:pt x="1572" y="3453"/>
                    <a:pt x="1620" y="3262"/>
                  </a:cubicBezTo>
                  <a:cubicBezTo>
                    <a:pt x="1810" y="2465"/>
                    <a:pt x="1929" y="1667"/>
                    <a:pt x="2001" y="1060"/>
                  </a:cubicBezTo>
                  <a:cubicBezTo>
                    <a:pt x="2037" y="750"/>
                    <a:pt x="2048" y="500"/>
                    <a:pt x="2060" y="321"/>
                  </a:cubicBezTo>
                  <a:cubicBezTo>
                    <a:pt x="2084" y="143"/>
                    <a:pt x="2084" y="48"/>
                    <a:pt x="2084" y="48"/>
                  </a:cubicBezTo>
                  <a:lnTo>
                    <a:pt x="14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6031718" y="4399217"/>
              <a:ext cx="155931" cy="155556"/>
            </a:xfrm>
            <a:custGeom>
              <a:rect b="b" l="l" r="r" t="t"/>
              <a:pathLst>
                <a:path extrusionOk="0" h="4977" w="4989">
                  <a:moveTo>
                    <a:pt x="4441" y="0"/>
                  </a:moveTo>
                  <a:cubicBezTo>
                    <a:pt x="4441" y="0"/>
                    <a:pt x="4382" y="83"/>
                    <a:pt x="4275" y="226"/>
                  </a:cubicBezTo>
                  <a:cubicBezTo>
                    <a:pt x="4179" y="357"/>
                    <a:pt x="4025" y="548"/>
                    <a:pt x="3846" y="786"/>
                  </a:cubicBezTo>
                  <a:cubicBezTo>
                    <a:pt x="3667" y="1024"/>
                    <a:pt x="3429" y="1274"/>
                    <a:pt x="3191" y="1560"/>
                  </a:cubicBezTo>
                  <a:cubicBezTo>
                    <a:pt x="3072" y="1703"/>
                    <a:pt x="2941" y="1834"/>
                    <a:pt x="2810" y="1977"/>
                  </a:cubicBezTo>
                  <a:cubicBezTo>
                    <a:pt x="2667" y="2108"/>
                    <a:pt x="2536" y="2250"/>
                    <a:pt x="2393" y="2393"/>
                  </a:cubicBezTo>
                  <a:cubicBezTo>
                    <a:pt x="1834" y="2941"/>
                    <a:pt x="1250" y="3477"/>
                    <a:pt x="786" y="3834"/>
                  </a:cubicBezTo>
                  <a:cubicBezTo>
                    <a:pt x="548" y="4013"/>
                    <a:pt x="357" y="4167"/>
                    <a:pt x="226" y="4274"/>
                  </a:cubicBezTo>
                  <a:cubicBezTo>
                    <a:pt x="84" y="4370"/>
                    <a:pt x="0" y="4429"/>
                    <a:pt x="0" y="4429"/>
                  </a:cubicBezTo>
                  <a:lnTo>
                    <a:pt x="405" y="4977"/>
                  </a:lnTo>
                  <a:cubicBezTo>
                    <a:pt x="405" y="4977"/>
                    <a:pt x="488" y="4917"/>
                    <a:pt x="631" y="4822"/>
                  </a:cubicBezTo>
                  <a:cubicBezTo>
                    <a:pt x="774" y="4715"/>
                    <a:pt x="965" y="4560"/>
                    <a:pt x="1215" y="4370"/>
                  </a:cubicBezTo>
                  <a:cubicBezTo>
                    <a:pt x="1691" y="3989"/>
                    <a:pt x="2298" y="3453"/>
                    <a:pt x="2882" y="2881"/>
                  </a:cubicBezTo>
                  <a:cubicBezTo>
                    <a:pt x="3024" y="2739"/>
                    <a:pt x="3167" y="2584"/>
                    <a:pt x="3298" y="2441"/>
                  </a:cubicBezTo>
                  <a:cubicBezTo>
                    <a:pt x="3441" y="2298"/>
                    <a:pt x="3584" y="2155"/>
                    <a:pt x="3703" y="2012"/>
                  </a:cubicBezTo>
                  <a:cubicBezTo>
                    <a:pt x="3953" y="1715"/>
                    <a:pt x="4191" y="1453"/>
                    <a:pt x="4370" y="1215"/>
                  </a:cubicBezTo>
                  <a:cubicBezTo>
                    <a:pt x="4560" y="976"/>
                    <a:pt x="4715" y="774"/>
                    <a:pt x="4822" y="631"/>
                  </a:cubicBezTo>
                  <a:cubicBezTo>
                    <a:pt x="4929" y="488"/>
                    <a:pt x="4989" y="405"/>
                    <a:pt x="4989" y="405"/>
                  </a:cubicBezTo>
                  <a:lnTo>
                    <a:pt x="4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5714301" y="4607589"/>
              <a:ext cx="198751" cy="64792"/>
            </a:xfrm>
            <a:custGeom>
              <a:rect b="b" l="l" r="r" t="t"/>
              <a:pathLst>
                <a:path extrusionOk="0" h="2073" w="6359">
                  <a:moveTo>
                    <a:pt x="6108" y="1"/>
                  </a:moveTo>
                  <a:cubicBezTo>
                    <a:pt x="6108" y="1"/>
                    <a:pt x="6013" y="36"/>
                    <a:pt x="5858" y="96"/>
                  </a:cubicBezTo>
                  <a:cubicBezTo>
                    <a:pt x="5691" y="155"/>
                    <a:pt x="5465" y="251"/>
                    <a:pt x="5191" y="346"/>
                  </a:cubicBezTo>
                  <a:cubicBezTo>
                    <a:pt x="4906" y="441"/>
                    <a:pt x="4584" y="560"/>
                    <a:pt x="4227" y="655"/>
                  </a:cubicBezTo>
                  <a:cubicBezTo>
                    <a:pt x="4048" y="703"/>
                    <a:pt x="3870" y="751"/>
                    <a:pt x="3679" y="810"/>
                  </a:cubicBezTo>
                  <a:cubicBezTo>
                    <a:pt x="3489" y="846"/>
                    <a:pt x="3298" y="894"/>
                    <a:pt x="3108" y="941"/>
                  </a:cubicBezTo>
                  <a:cubicBezTo>
                    <a:pt x="2346" y="1120"/>
                    <a:pt x="1560" y="1227"/>
                    <a:pt x="976" y="1298"/>
                  </a:cubicBezTo>
                  <a:cubicBezTo>
                    <a:pt x="905" y="1310"/>
                    <a:pt x="834" y="1322"/>
                    <a:pt x="774" y="1322"/>
                  </a:cubicBezTo>
                  <a:cubicBezTo>
                    <a:pt x="703" y="1334"/>
                    <a:pt x="643" y="1334"/>
                    <a:pt x="584" y="1346"/>
                  </a:cubicBezTo>
                  <a:cubicBezTo>
                    <a:pt x="465" y="1346"/>
                    <a:pt x="357" y="1358"/>
                    <a:pt x="274" y="1370"/>
                  </a:cubicBezTo>
                  <a:cubicBezTo>
                    <a:pt x="95" y="1382"/>
                    <a:pt x="0" y="1382"/>
                    <a:pt x="0" y="1382"/>
                  </a:cubicBezTo>
                  <a:lnTo>
                    <a:pt x="36" y="2072"/>
                  </a:lnTo>
                  <a:cubicBezTo>
                    <a:pt x="36" y="2072"/>
                    <a:pt x="143" y="2060"/>
                    <a:pt x="322" y="2048"/>
                  </a:cubicBezTo>
                  <a:cubicBezTo>
                    <a:pt x="405" y="2037"/>
                    <a:pt x="512" y="2037"/>
                    <a:pt x="643" y="2025"/>
                  </a:cubicBezTo>
                  <a:cubicBezTo>
                    <a:pt x="703" y="2013"/>
                    <a:pt x="774" y="2013"/>
                    <a:pt x="834" y="2013"/>
                  </a:cubicBezTo>
                  <a:cubicBezTo>
                    <a:pt x="905" y="2001"/>
                    <a:pt x="976" y="1989"/>
                    <a:pt x="1060" y="1977"/>
                  </a:cubicBezTo>
                  <a:cubicBezTo>
                    <a:pt x="1655" y="1906"/>
                    <a:pt x="2465" y="1798"/>
                    <a:pt x="3262" y="1608"/>
                  </a:cubicBezTo>
                  <a:cubicBezTo>
                    <a:pt x="3453" y="1560"/>
                    <a:pt x="3655" y="1513"/>
                    <a:pt x="3858" y="1465"/>
                  </a:cubicBezTo>
                  <a:cubicBezTo>
                    <a:pt x="4048" y="1417"/>
                    <a:pt x="4239" y="1358"/>
                    <a:pt x="4417" y="1310"/>
                  </a:cubicBezTo>
                  <a:cubicBezTo>
                    <a:pt x="4786" y="1215"/>
                    <a:pt x="5120" y="1084"/>
                    <a:pt x="5418" y="989"/>
                  </a:cubicBezTo>
                  <a:cubicBezTo>
                    <a:pt x="5703" y="894"/>
                    <a:pt x="5941" y="798"/>
                    <a:pt x="6108" y="739"/>
                  </a:cubicBezTo>
                  <a:cubicBezTo>
                    <a:pt x="6275" y="667"/>
                    <a:pt x="6358" y="632"/>
                    <a:pt x="6358" y="632"/>
                  </a:cubicBezTo>
                  <a:lnTo>
                    <a:pt x="6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5367473" y="4652251"/>
              <a:ext cx="199876" cy="21222"/>
            </a:xfrm>
            <a:custGeom>
              <a:rect b="b" l="l" r="r" t="t"/>
              <a:pathLst>
                <a:path extrusionOk="0" h="679" w="6395">
                  <a:moveTo>
                    <a:pt x="1" y="0"/>
                  </a:moveTo>
                  <a:lnTo>
                    <a:pt x="1" y="679"/>
                  </a:lnTo>
                  <a:lnTo>
                    <a:pt x="6394" y="679"/>
                  </a:lnTo>
                  <a:lnTo>
                    <a:pt x="63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5030709" y="4562927"/>
              <a:ext cx="192781" cy="94578"/>
            </a:xfrm>
            <a:custGeom>
              <a:rect b="b" l="l" r="r" t="t"/>
              <a:pathLst>
                <a:path extrusionOk="0" h="3026" w="6168">
                  <a:moveTo>
                    <a:pt x="358" y="1"/>
                  </a:moveTo>
                  <a:lnTo>
                    <a:pt x="0" y="584"/>
                  </a:lnTo>
                  <a:cubicBezTo>
                    <a:pt x="0" y="584"/>
                    <a:pt x="24" y="608"/>
                    <a:pt x="72" y="632"/>
                  </a:cubicBezTo>
                  <a:cubicBezTo>
                    <a:pt x="108" y="656"/>
                    <a:pt x="167" y="691"/>
                    <a:pt x="250" y="727"/>
                  </a:cubicBezTo>
                  <a:cubicBezTo>
                    <a:pt x="405" y="822"/>
                    <a:pt x="620" y="941"/>
                    <a:pt x="881" y="1096"/>
                  </a:cubicBezTo>
                  <a:cubicBezTo>
                    <a:pt x="1155" y="1239"/>
                    <a:pt x="1477" y="1406"/>
                    <a:pt x="1822" y="1572"/>
                  </a:cubicBezTo>
                  <a:cubicBezTo>
                    <a:pt x="1989" y="1644"/>
                    <a:pt x="2167" y="1727"/>
                    <a:pt x="2358" y="1811"/>
                  </a:cubicBezTo>
                  <a:cubicBezTo>
                    <a:pt x="2441" y="1858"/>
                    <a:pt x="2536" y="1894"/>
                    <a:pt x="2632" y="1942"/>
                  </a:cubicBezTo>
                  <a:cubicBezTo>
                    <a:pt x="2715" y="1977"/>
                    <a:pt x="2822" y="2013"/>
                    <a:pt x="2906" y="2049"/>
                  </a:cubicBezTo>
                  <a:cubicBezTo>
                    <a:pt x="3096" y="2132"/>
                    <a:pt x="3287" y="2204"/>
                    <a:pt x="3477" y="2275"/>
                  </a:cubicBezTo>
                  <a:cubicBezTo>
                    <a:pt x="3668" y="2346"/>
                    <a:pt x="3846" y="2406"/>
                    <a:pt x="4037" y="2465"/>
                  </a:cubicBezTo>
                  <a:cubicBezTo>
                    <a:pt x="4215" y="2525"/>
                    <a:pt x="4382" y="2585"/>
                    <a:pt x="4549" y="2644"/>
                  </a:cubicBezTo>
                  <a:cubicBezTo>
                    <a:pt x="4727" y="2692"/>
                    <a:pt x="4882" y="2739"/>
                    <a:pt x="5025" y="2775"/>
                  </a:cubicBezTo>
                  <a:cubicBezTo>
                    <a:pt x="5180" y="2823"/>
                    <a:pt x="5311" y="2858"/>
                    <a:pt x="5430" y="2894"/>
                  </a:cubicBezTo>
                  <a:cubicBezTo>
                    <a:pt x="5549" y="2918"/>
                    <a:pt x="5656" y="2942"/>
                    <a:pt x="5739" y="2966"/>
                  </a:cubicBezTo>
                  <a:cubicBezTo>
                    <a:pt x="5918" y="3001"/>
                    <a:pt x="6013" y="3025"/>
                    <a:pt x="6013" y="3025"/>
                  </a:cubicBezTo>
                  <a:lnTo>
                    <a:pt x="6168" y="2358"/>
                  </a:lnTo>
                  <a:cubicBezTo>
                    <a:pt x="6168" y="2358"/>
                    <a:pt x="6073" y="2334"/>
                    <a:pt x="5906" y="2299"/>
                  </a:cubicBezTo>
                  <a:cubicBezTo>
                    <a:pt x="5823" y="2287"/>
                    <a:pt x="5715" y="2263"/>
                    <a:pt x="5596" y="2227"/>
                  </a:cubicBezTo>
                  <a:cubicBezTo>
                    <a:pt x="5489" y="2192"/>
                    <a:pt x="5358" y="2156"/>
                    <a:pt x="5215" y="2120"/>
                  </a:cubicBezTo>
                  <a:cubicBezTo>
                    <a:pt x="5072" y="2084"/>
                    <a:pt x="4918" y="2037"/>
                    <a:pt x="4751" y="1989"/>
                  </a:cubicBezTo>
                  <a:cubicBezTo>
                    <a:pt x="4596" y="1942"/>
                    <a:pt x="4430" y="1882"/>
                    <a:pt x="4251" y="1823"/>
                  </a:cubicBezTo>
                  <a:cubicBezTo>
                    <a:pt x="4072" y="1763"/>
                    <a:pt x="3894" y="1703"/>
                    <a:pt x="3715" y="1632"/>
                  </a:cubicBezTo>
                  <a:cubicBezTo>
                    <a:pt x="3537" y="1561"/>
                    <a:pt x="3346" y="1489"/>
                    <a:pt x="3167" y="1418"/>
                  </a:cubicBezTo>
                  <a:cubicBezTo>
                    <a:pt x="3072" y="1382"/>
                    <a:pt x="2989" y="1346"/>
                    <a:pt x="2894" y="1311"/>
                  </a:cubicBezTo>
                  <a:cubicBezTo>
                    <a:pt x="2810" y="1263"/>
                    <a:pt x="2715" y="1227"/>
                    <a:pt x="2632" y="1191"/>
                  </a:cubicBezTo>
                  <a:cubicBezTo>
                    <a:pt x="2453" y="1108"/>
                    <a:pt x="2274" y="1025"/>
                    <a:pt x="2108" y="953"/>
                  </a:cubicBezTo>
                  <a:cubicBezTo>
                    <a:pt x="1786" y="787"/>
                    <a:pt x="1477" y="632"/>
                    <a:pt x="1215" y="501"/>
                  </a:cubicBezTo>
                  <a:cubicBezTo>
                    <a:pt x="953" y="346"/>
                    <a:pt x="750" y="227"/>
                    <a:pt x="596" y="144"/>
                  </a:cubicBezTo>
                  <a:cubicBezTo>
                    <a:pt x="524" y="96"/>
                    <a:pt x="465" y="60"/>
                    <a:pt x="417" y="37"/>
                  </a:cubicBezTo>
                  <a:cubicBezTo>
                    <a:pt x="381" y="25"/>
                    <a:pt x="358" y="1"/>
                    <a:pt x="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4794770" y="4314737"/>
              <a:ext cx="133646" cy="173809"/>
            </a:xfrm>
            <a:custGeom>
              <a:rect b="b" l="l" r="r" t="t"/>
              <a:pathLst>
                <a:path extrusionOk="0" h="5561" w="4276">
                  <a:moveTo>
                    <a:pt x="620" y="0"/>
                  </a:moveTo>
                  <a:lnTo>
                    <a:pt x="1" y="298"/>
                  </a:lnTo>
                  <a:cubicBezTo>
                    <a:pt x="1" y="298"/>
                    <a:pt x="48" y="393"/>
                    <a:pt x="132" y="548"/>
                  </a:cubicBezTo>
                  <a:cubicBezTo>
                    <a:pt x="215" y="715"/>
                    <a:pt x="322" y="941"/>
                    <a:pt x="477" y="1203"/>
                  </a:cubicBezTo>
                  <a:cubicBezTo>
                    <a:pt x="632" y="1465"/>
                    <a:pt x="810" y="1774"/>
                    <a:pt x="1013" y="2096"/>
                  </a:cubicBezTo>
                  <a:cubicBezTo>
                    <a:pt x="1120" y="2251"/>
                    <a:pt x="1227" y="2417"/>
                    <a:pt x="1334" y="2596"/>
                  </a:cubicBezTo>
                  <a:cubicBezTo>
                    <a:pt x="1453" y="2751"/>
                    <a:pt x="1572" y="2917"/>
                    <a:pt x="1692" y="3084"/>
                  </a:cubicBezTo>
                  <a:cubicBezTo>
                    <a:pt x="1918" y="3417"/>
                    <a:pt x="2180" y="3739"/>
                    <a:pt x="2418" y="4037"/>
                  </a:cubicBezTo>
                  <a:cubicBezTo>
                    <a:pt x="2656" y="4334"/>
                    <a:pt x="2894" y="4596"/>
                    <a:pt x="3096" y="4822"/>
                  </a:cubicBezTo>
                  <a:cubicBezTo>
                    <a:pt x="3513" y="5275"/>
                    <a:pt x="3787" y="5561"/>
                    <a:pt x="3787" y="5561"/>
                  </a:cubicBezTo>
                  <a:lnTo>
                    <a:pt x="4275" y="5084"/>
                  </a:lnTo>
                  <a:cubicBezTo>
                    <a:pt x="4275" y="5084"/>
                    <a:pt x="4001" y="4799"/>
                    <a:pt x="3597" y="4370"/>
                  </a:cubicBezTo>
                  <a:cubicBezTo>
                    <a:pt x="3406" y="4144"/>
                    <a:pt x="3180" y="3894"/>
                    <a:pt x="2942" y="3608"/>
                  </a:cubicBezTo>
                  <a:cubicBezTo>
                    <a:pt x="2715" y="3310"/>
                    <a:pt x="2465" y="3013"/>
                    <a:pt x="2239" y="2691"/>
                  </a:cubicBezTo>
                  <a:cubicBezTo>
                    <a:pt x="2132" y="2525"/>
                    <a:pt x="2013" y="2370"/>
                    <a:pt x="1906" y="2203"/>
                  </a:cubicBezTo>
                  <a:cubicBezTo>
                    <a:pt x="1799" y="2048"/>
                    <a:pt x="1692" y="1882"/>
                    <a:pt x="1596" y="1727"/>
                  </a:cubicBezTo>
                  <a:cubicBezTo>
                    <a:pt x="1394" y="1417"/>
                    <a:pt x="1227" y="1120"/>
                    <a:pt x="1072" y="870"/>
                  </a:cubicBezTo>
                  <a:cubicBezTo>
                    <a:pt x="930" y="608"/>
                    <a:pt x="810" y="393"/>
                    <a:pt x="739" y="239"/>
                  </a:cubicBezTo>
                  <a:cubicBezTo>
                    <a:pt x="656" y="84"/>
                    <a:pt x="620"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4728543" y="3982067"/>
              <a:ext cx="36881" cy="201345"/>
            </a:xfrm>
            <a:custGeom>
              <a:rect b="b" l="l" r="r" t="t"/>
              <a:pathLst>
                <a:path extrusionOk="0" h="6442" w="1180">
                  <a:moveTo>
                    <a:pt x="1" y="0"/>
                  </a:moveTo>
                  <a:lnTo>
                    <a:pt x="1" y="1000"/>
                  </a:lnTo>
                  <a:cubicBezTo>
                    <a:pt x="1" y="1298"/>
                    <a:pt x="1" y="1655"/>
                    <a:pt x="1" y="2024"/>
                  </a:cubicBezTo>
                  <a:cubicBezTo>
                    <a:pt x="1" y="2215"/>
                    <a:pt x="12" y="2417"/>
                    <a:pt x="12" y="2608"/>
                  </a:cubicBezTo>
                  <a:cubicBezTo>
                    <a:pt x="24" y="2810"/>
                    <a:pt x="24" y="3013"/>
                    <a:pt x="48" y="3215"/>
                  </a:cubicBezTo>
                  <a:cubicBezTo>
                    <a:pt x="72" y="3620"/>
                    <a:pt x="96" y="4036"/>
                    <a:pt x="155" y="4406"/>
                  </a:cubicBezTo>
                  <a:cubicBezTo>
                    <a:pt x="179" y="4596"/>
                    <a:pt x="203" y="4787"/>
                    <a:pt x="227" y="4953"/>
                  </a:cubicBezTo>
                  <a:cubicBezTo>
                    <a:pt x="251" y="5132"/>
                    <a:pt x="286" y="5287"/>
                    <a:pt x="310" y="5441"/>
                  </a:cubicBezTo>
                  <a:cubicBezTo>
                    <a:pt x="358" y="5739"/>
                    <a:pt x="405" y="5989"/>
                    <a:pt x="441" y="6168"/>
                  </a:cubicBezTo>
                  <a:cubicBezTo>
                    <a:pt x="489" y="6334"/>
                    <a:pt x="512" y="6442"/>
                    <a:pt x="512" y="6442"/>
                  </a:cubicBezTo>
                  <a:lnTo>
                    <a:pt x="1179" y="6287"/>
                  </a:lnTo>
                  <a:cubicBezTo>
                    <a:pt x="1179" y="6287"/>
                    <a:pt x="1155" y="6191"/>
                    <a:pt x="1120" y="6025"/>
                  </a:cubicBezTo>
                  <a:cubicBezTo>
                    <a:pt x="1072" y="5858"/>
                    <a:pt x="1036" y="5608"/>
                    <a:pt x="977" y="5322"/>
                  </a:cubicBezTo>
                  <a:cubicBezTo>
                    <a:pt x="953" y="5179"/>
                    <a:pt x="929" y="5025"/>
                    <a:pt x="905" y="4858"/>
                  </a:cubicBezTo>
                  <a:cubicBezTo>
                    <a:pt x="882" y="4691"/>
                    <a:pt x="858" y="4513"/>
                    <a:pt x="834" y="4322"/>
                  </a:cubicBezTo>
                  <a:cubicBezTo>
                    <a:pt x="774" y="3965"/>
                    <a:pt x="751" y="3572"/>
                    <a:pt x="727" y="3179"/>
                  </a:cubicBezTo>
                  <a:cubicBezTo>
                    <a:pt x="703" y="2977"/>
                    <a:pt x="703" y="2786"/>
                    <a:pt x="703" y="2596"/>
                  </a:cubicBezTo>
                  <a:cubicBezTo>
                    <a:pt x="691" y="2393"/>
                    <a:pt x="691" y="2203"/>
                    <a:pt x="679" y="2024"/>
                  </a:cubicBezTo>
                  <a:cubicBezTo>
                    <a:pt x="679" y="1643"/>
                    <a:pt x="679" y="1298"/>
                    <a:pt x="679" y="1000"/>
                  </a:cubicBezTo>
                  <a:lnTo>
                    <a:pt x="6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952198" y="3414585"/>
              <a:ext cx="200220" cy="21597"/>
            </a:xfrm>
            <a:custGeom>
              <a:rect b="b" l="l" r="r" t="t"/>
              <a:pathLst>
                <a:path extrusionOk="0" h="691" w="6406">
                  <a:moveTo>
                    <a:pt x="6406" y="0"/>
                  </a:moveTo>
                  <a:lnTo>
                    <a:pt x="0" y="12"/>
                  </a:lnTo>
                  <a:lnTo>
                    <a:pt x="12" y="691"/>
                  </a:lnTo>
                  <a:lnTo>
                    <a:pt x="6406" y="679"/>
                  </a:lnTo>
                  <a:lnTo>
                    <a:pt x="64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4728543" y="3634114"/>
              <a:ext cx="22347" cy="200251"/>
            </a:xfrm>
            <a:custGeom>
              <a:rect b="b" l="l" r="r" t="t"/>
              <a:pathLst>
                <a:path extrusionOk="0" h="6407" w="715">
                  <a:moveTo>
                    <a:pt x="36" y="1"/>
                  </a:moveTo>
                  <a:cubicBezTo>
                    <a:pt x="36" y="1"/>
                    <a:pt x="24" y="1608"/>
                    <a:pt x="12" y="3204"/>
                  </a:cubicBezTo>
                  <a:cubicBezTo>
                    <a:pt x="12" y="4013"/>
                    <a:pt x="1" y="4811"/>
                    <a:pt x="1" y="5406"/>
                  </a:cubicBezTo>
                  <a:lnTo>
                    <a:pt x="1" y="6406"/>
                  </a:lnTo>
                  <a:lnTo>
                    <a:pt x="679" y="6406"/>
                  </a:lnTo>
                  <a:lnTo>
                    <a:pt x="679" y="5406"/>
                  </a:lnTo>
                  <a:cubicBezTo>
                    <a:pt x="691" y="4811"/>
                    <a:pt x="691" y="4013"/>
                    <a:pt x="691" y="3216"/>
                  </a:cubicBezTo>
                  <a:cubicBezTo>
                    <a:pt x="703" y="1608"/>
                    <a:pt x="715" y="13"/>
                    <a:pt x="715" y="13"/>
                  </a:cubicBezTo>
                  <a:lnTo>
                    <a:pt x="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4420439" y="3413084"/>
              <a:ext cx="181998" cy="21628"/>
            </a:xfrm>
            <a:custGeom>
              <a:rect b="b" l="l" r="r" t="t"/>
              <a:pathLst>
                <a:path extrusionOk="0" h="692" w="5823">
                  <a:moveTo>
                    <a:pt x="5822" y="1"/>
                  </a:moveTo>
                  <a:lnTo>
                    <a:pt x="0" y="13"/>
                  </a:lnTo>
                  <a:lnTo>
                    <a:pt x="0" y="691"/>
                  </a:lnTo>
                  <a:lnTo>
                    <a:pt x="5822" y="679"/>
                  </a:lnTo>
                  <a:lnTo>
                    <a:pt x="5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104865" y="3411240"/>
              <a:ext cx="182373" cy="21597"/>
            </a:xfrm>
            <a:custGeom>
              <a:rect b="b" l="l" r="r" t="t"/>
              <a:pathLst>
                <a:path extrusionOk="0" h="691" w="5835">
                  <a:moveTo>
                    <a:pt x="5835" y="0"/>
                  </a:moveTo>
                  <a:lnTo>
                    <a:pt x="1" y="12"/>
                  </a:lnTo>
                  <a:lnTo>
                    <a:pt x="1" y="691"/>
                  </a:lnTo>
                  <a:lnTo>
                    <a:pt x="5835" y="679"/>
                  </a:lnTo>
                  <a:lnTo>
                    <a:pt x="5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3788197" y="3413084"/>
              <a:ext cx="181998" cy="21628"/>
            </a:xfrm>
            <a:custGeom>
              <a:rect b="b" l="l" r="r" t="t"/>
              <a:pathLst>
                <a:path extrusionOk="0" h="692" w="5823">
                  <a:moveTo>
                    <a:pt x="5823" y="1"/>
                  </a:moveTo>
                  <a:lnTo>
                    <a:pt x="0" y="13"/>
                  </a:lnTo>
                  <a:lnTo>
                    <a:pt x="0" y="691"/>
                  </a:lnTo>
                  <a:lnTo>
                    <a:pt x="5823" y="679"/>
                  </a:lnTo>
                  <a:lnTo>
                    <a:pt x="58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3470405" y="3397832"/>
              <a:ext cx="183498" cy="37256"/>
            </a:xfrm>
            <a:custGeom>
              <a:rect b="b" l="l" r="r" t="t"/>
              <a:pathLst>
                <a:path extrusionOk="0" h="1192" w="5871">
                  <a:moveTo>
                    <a:pt x="155" y="0"/>
                  </a:moveTo>
                  <a:lnTo>
                    <a:pt x="0" y="655"/>
                  </a:lnTo>
                  <a:cubicBezTo>
                    <a:pt x="0" y="655"/>
                    <a:pt x="96" y="679"/>
                    <a:pt x="251" y="715"/>
                  </a:cubicBezTo>
                  <a:cubicBezTo>
                    <a:pt x="334" y="739"/>
                    <a:pt x="429" y="762"/>
                    <a:pt x="536" y="786"/>
                  </a:cubicBezTo>
                  <a:cubicBezTo>
                    <a:pt x="643" y="798"/>
                    <a:pt x="774" y="822"/>
                    <a:pt x="905" y="846"/>
                  </a:cubicBezTo>
                  <a:cubicBezTo>
                    <a:pt x="1179" y="893"/>
                    <a:pt x="1501" y="965"/>
                    <a:pt x="1846" y="1001"/>
                  </a:cubicBezTo>
                  <a:cubicBezTo>
                    <a:pt x="2191" y="1048"/>
                    <a:pt x="2560" y="1096"/>
                    <a:pt x="2929" y="1120"/>
                  </a:cubicBezTo>
                  <a:cubicBezTo>
                    <a:pt x="3108" y="1132"/>
                    <a:pt x="3299" y="1143"/>
                    <a:pt x="3477" y="1155"/>
                  </a:cubicBezTo>
                  <a:cubicBezTo>
                    <a:pt x="3656" y="1179"/>
                    <a:pt x="3846" y="1167"/>
                    <a:pt x="4013" y="1179"/>
                  </a:cubicBezTo>
                  <a:cubicBezTo>
                    <a:pt x="4358" y="1191"/>
                    <a:pt x="4692" y="1191"/>
                    <a:pt x="4953" y="1191"/>
                  </a:cubicBezTo>
                  <a:lnTo>
                    <a:pt x="5870" y="1191"/>
                  </a:lnTo>
                  <a:lnTo>
                    <a:pt x="5870" y="512"/>
                  </a:lnTo>
                  <a:lnTo>
                    <a:pt x="4953" y="512"/>
                  </a:lnTo>
                  <a:cubicBezTo>
                    <a:pt x="4680" y="512"/>
                    <a:pt x="4370" y="501"/>
                    <a:pt x="4037" y="501"/>
                  </a:cubicBezTo>
                  <a:cubicBezTo>
                    <a:pt x="3870" y="489"/>
                    <a:pt x="3691" y="489"/>
                    <a:pt x="3513" y="477"/>
                  </a:cubicBezTo>
                  <a:cubicBezTo>
                    <a:pt x="3346" y="465"/>
                    <a:pt x="3168" y="453"/>
                    <a:pt x="2989" y="441"/>
                  </a:cubicBezTo>
                  <a:cubicBezTo>
                    <a:pt x="2632" y="417"/>
                    <a:pt x="2275" y="370"/>
                    <a:pt x="1941" y="322"/>
                  </a:cubicBezTo>
                  <a:cubicBezTo>
                    <a:pt x="1608" y="286"/>
                    <a:pt x="1298" y="227"/>
                    <a:pt x="1036" y="179"/>
                  </a:cubicBezTo>
                  <a:cubicBezTo>
                    <a:pt x="905" y="155"/>
                    <a:pt x="786" y="131"/>
                    <a:pt x="679" y="108"/>
                  </a:cubicBezTo>
                  <a:cubicBezTo>
                    <a:pt x="572" y="84"/>
                    <a:pt x="477" y="72"/>
                    <a:pt x="393" y="48"/>
                  </a:cubicBezTo>
                  <a:cubicBezTo>
                    <a:pt x="251" y="12"/>
                    <a:pt x="155"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3188711" y="3254188"/>
              <a:ext cx="162276" cy="119113"/>
            </a:xfrm>
            <a:custGeom>
              <a:rect b="b" l="l" r="r" t="t"/>
              <a:pathLst>
                <a:path extrusionOk="0" h="3811" w="5192">
                  <a:moveTo>
                    <a:pt x="465" y="1"/>
                  </a:moveTo>
                  <a:lnTo>
                    <a:pt x="0" y="513"/>
                  </a:lnTo>
                  <a:cubicBezTo>
                    <a:pt x="0" y="513"/>
                    <a:pt x="24" y="525"/>
                    <a:pt x="48" y="560"/>
                  </a:cubicBezTo>
                  <a:cubicBezTo>
                    <a:pt x="84" y="584"/>
                    <a:pt x="131" y="620"/>
                    <a:pt x="191" y="679"/>
                  </a:cubicBezTo>
                  <a:cubicBezTo>
                    <a:pt x="322" y="786"/>
                    <a:pt x="489" y="941"/>
                    <a:pt x="703" y="1120"/>
                  </a:cubicBezTo>
                  <a:cubicBezTo>
                    <a:pt x="917" y="1298"/>
                    <a:pt x="1179" y="1489"/>
                    <a:pt x="1453" y="1703"/>
                  </a:cubicBezTo>
                  <a:cubicBezTo>
                    <a:pt x="1727" y="1918"/>
                    <a:pt x="2025" y="2132"/>
                    <a:pt x="2334" y="2346"/>
                  </a:cubicBezTo>
                  <a:cubicBezTo>
                    <a:pt x="2644" y="2537"/>
                    <a:pt x="2953" y="2751"/>
                    <a:pt x="3251" y="2930"/>
                  </a:cubicBezTo>
                  <a:cubicBezTo>
                    <a:pt x="3549" y="3096"/>
                    <a:pt x="3834" y="3263"/>
                    <a:pt x="4072" y="3394"/>
                  </a:cubicBezTo>
                  <a:cubicBezTo>
                    <a:pt x="4322" y="3525"/>
                    <a:pt x="4525" y="3632"/>
                    <a:pt x="4668" y="3704"/>
                  </a:cubicBezTo>
                  <a:cubicBezTo>
                    <a:pt x="4739" y="3739"/>
                    <a:pt x="4799" y="3763"/>
                    <a:pt x="4834" y="3787"/>
                  </a:cubicBezTo>
                  <a:cubicBezTo>
                    <a:pt x="4882" y="3811"/>
                    <a:pt x="4906" y="3811"/>
                    <a:pt x="4906" y="3811"/>
                  </a:cubicBezTo>
                  <a:lnTo>
                    <a:pt x="5192" y="3203"/>
                  </a:lnTo>
                  <a:cubicBezTo>
                    <a:pt x="5192" y="3203"/>
                    <a:pt x="5180" y="3192"/>
                    <a:pt x="5132" y="3168"/>
                  </a:cubicBezTo>
                  <a:cubicBezTo>
                    <a:pt x="5096" y="3156"/>
                    <a:pt x="5049" y="3120"/>
                    <a:pt x="4977" y="3084"/>
                  </a:cubicBezTo>
                  <a:cubicBezTo>
                    <a:pt x="4834" y="3013"/>
                    <a:pt x="4632" y="2918"/>
                    <a:pt x="4394" y="2787"/>
                  </a:cubicBezTo>
                  <a:cubicBezTo>
                    <a:pt x="4156" y="2668"/>
                    <a:pt x="3894" y="2501"/>
                    <a:pt x="3596" y="2334"/>
                  </a:cubicBezTo>
                  <a:cubicBezTo>
                    <a:pt x="3310" y="2168"/>
                    <a:pt x="3013" y="1965"/>
                    <a:pt x="2715" y="1775"/>
                  </a:cubicBezTo>
                  <a:cubicBezTo>
                    <a:pt x="2417" y="1572"/>
                    <a:pt x="2132" y="1370"/>
                    <a:pt x="1858" y="1167"/>
                  </a:cubicBezTo>
                  <a:cubicBezTo>
                    <a:pt x="1596" y="953"/>
                    <a:pt x="1346" y="763"/>
                    <a:pt x="1143" y="596"/>
                  </a:cubicBezTo>
                  <a:cubicBezTo>
                    <a:pt x="941" y="417"/>
                    <a:pt x="774" y="275"/>
                    <a:pt x="655" y="167"/>
                  </a:cubicBezTo>
                  <a:cubicBezTo>
                    <a:pt x="596" y="120"/>
                    <a:pt x="548" y="72"/>
                    <a:pt x="512" y="48"/>
                  </a:cubicBezTo>
                  <a:cubicBezTo>
                    <a:pt x="477" y="24"/>
                    <a:pt x="46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3015312" y="2996310"/>
              <a:ext cx="100860" cy="171590"/>
            </a:xfrm>
            <a:custGeom>
              <a:rect b="b" l="l" r="r" t="t"/>
              <a:pathLst>
                <a:path extrusionOk="0" h="5490" w="3227">
                  <a:moveTo>
                    <a:pt x="655" y="1"/>
                  </a:moveTo>
                  <a:lnTo>
                    <a:pt x="0" y="215"/>
                  </a:lnTo>
                  <a:cubicBezTo>
                    <a:pt x="0" y="215"/>
                    <a:pt x="36" y="310"/>
                    <a:pt x="83" y="465"/>
                  </a:cubicBezTo>
                  <a:cubicBezTo>
                    <a:pt x="143" y="620"/>
                    <a:pt x="214" y="834"/>
                    <a:pt x="322" y="1096"/>
                  </a:cubicBezTo>
                  <a:cubicBezTo>
                    <a:pt x="417" y="1346"/>
                    <a:pt x="524" y="1656"/>
                    <a:pt x="679" y="1965"/>
                  </a:cubicBezTo>
                  <a:cubicBezTo>
                    <a:pt x="822" y="2287"/>
                    <a:pt x="965" y="2620"/>
                    <a:pt x="1143" y="2953"/>
                  </a:cubicBezTo>
                  <a:cubicBezTo>
                    <a:pt x="1226" y="3120"/>
                    <a:pt x="1310" y="3287"/>
                    <a:pt x="1393" y="3442"/>
                  </a:cubicBezTo>
                  <a:cubicBezTo>
                    <a:pt x="1488" y="3596"/>
                    <a:pt x="1572" y="3763"/>
                    <a:pt x="1667" y="3906"/>
                  </a:cubicBezTo>
                  <a:cubicBezTo>
                    <a:pt x="1750" y="4061"/>
                    <a:pt x="1834" y="4204"/>
                    <a:pt x="1917" y="4346"/>
                  </a:cubicBezTo>
                  <a:cubicBezTo>
                    <a:pt x="2000" y="4477"/>
                    <a:pt x="2084" y="4608"/>
                    <a:pt x="2155" y="4716"/>
                  </a:cubicBezTo>
                  <a:cubicBezTo>
                    <a:pt x="2310" y="4954"/>
                    <a:pt x="2429" y="5156"/>
                    <a:pt x="2524" y="5275"/>
                  </a:cubicBezTo>
                  <a:cubicBezTo>
                    <a:pt x="2620" y="5418"/>
                    <a:pt x="2667" y="5489"/>
                    <a:pt x="2667" y="5489"/>
                  </a:cubicBezTo>
                  <a:lnTo>
                    <a:pt x="3227" y="5097"/>
                  </a:lnTo>
                  <a:cubicBezTo>
                    <a:pt x="3227" y="5097"/>
                    <a:pt x="3179" y="5025"/>
                    <a:pt x="3084" y="4894"/>
                  </a:cubicBezTo>
                  <a:cubicBezTo>
                    <a:pt x="2989" y="4763"/>
                    <a:pt x="2870" y="4573"/>
                    <a:pt x="2727" y="4346"/>
                  </a:cubicBezTo>
                  <a:cubicBezTo>
                    <a:pt x="2655" y="4239"/>
                    <a:pt x="2584" y="4120"/>
                    <a:pt x="2500" y="3989"/>
                  </a:cubicBezTo>
                  <a:cubicBezTo>
                    <a:pt x="2417" y="3858"/>
                    <a:pt x="2334" y="3715"/>
                    <a:pt x="2250" y="3573"/>
                  </a:cubicBezTo>
                  <a:cubicBezTo>
                    <a:pt x="2167" y="3418"/>
                    <a:pt x="2084" y="3275"/>
                    <a:pt x="2000" y="3120"/>
                  </a:cubicBezTo>
                  <a:cubicBezTo>
                    <a:pt x="1917" y="2965"/>
                    <a:pt x="1834" y="2799"/>
                    <a:pt x="1750" y="2644"/>
                  </a:cubicBezTo>
                  <a:cubicBezTo>
                    <a:pt x="1584" y="2322"/>
                    <a:pt x="1441" y="2001"/>
                    <a:pt x="1310" y="1691"/>
                  </a:cubicBezTo>
                  <a:cubicBezTo>
                    <a:pt x="1155" y="1394"/>
                    <a:pt x="1060" y="1096"/>
                    <a:pt x="953" y="846"/>
                  </a:cubicBezTo>
                  <a:cubicBezTo>
                    <a:pt x="857" y="596"/>
                    <a:pt x="786" y="382"/>
                    <a:pt x="738" y="239"/>
                  </a:cubicBezTo>
                  <a:cubicBezTo>
                    <a:pt x="679" y="84"/>
                    <a:pt x="655" y="1"/>
                    <a:pt x="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982933" y="2686705"/>
              <a:ext cx="24941" cy="183123"/>
            </a:xfrm>
            <a:custGeom>
              <a:rect b="b" l="l" r="r" t="t"/>
              <a:pathLst>
                <a:path extrusionOk="0" h="5859" w="798">
                  <a:moveTo>
                    <a:pt x="12" y="1"/>
                  </a:moveTo>
                  <a:lnTo>
                    <a:pt x="12" y="2918"/>
                  </a:lnTo>
                  <a:cubicBezTo>
                    <a:pt x="0" y="3644"/>
                    <a:pt x="12" y="4382"/>
                    <a:pt x="48" y="4942"/>
                  </a:cubicBezTo>
                  <a:cubicBezTo>
                    <a:pt x="72" y="5216"/>
                    <a:pt x="84" y="5442"/>
                    <a:pt x="96" y="5609"/>
                  </a:cubicBezTo>
                  <a:cubicBezTo>
                    <a:pt x="107" y="5692"/>
                    <a:pt x="107" y="5751"/>
                    <a:pt x="107" y="5799"/>
                  </a:cubicBezTo>
                  <a:cubicBezTo>
                    <a:pt x="119" y="5835"/>
                    <a:pt x="119" y="5859"/>
                    <a:pt x="119" y="5859"/>
                  </a:cubicBezTo>
                  <a:lnTo>
                    <a:pt x="798" y="5787"/>
                  </a:lnTo>
                  <a:cubicBezTo>
                    <a:pt x="798" y="5787"/>
                    <a:pt x="798" y="5775"/>
                    <a:pt x="798" y="5728"/>
                  </a:cubicBezTo>
                  <a:cubicBezTo>
                    <a:pt x="786" y="5680"/>
                    <a:pt x="786" y="5620"/>
                    <a:pt x="774" y="5549"/>
                  </a:cubicBezTo>
                  <a:cubicBezTo>
                    <a:pt x="762" y="5394"/>
                    <a:pt x="750" y="5168"/>
                    <a:pt x="727" y="4894"/>
                  </a:cubicBezTo>
                  <a:cubicBezTo>
                    <a:pt x="703" y="4358"/>
                    <a:pt x="691" y="3656"/>
                    <a:pt x="691" y="2918"/>
                  </a:cubicBezTo>
                  <a:lnTo>
                    <a:pt x="6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983308" y="2370413"/>
              <a:ext cx="21222" cy="181998"/>
            </a:xfrm>
            <a:custGeom>
              <a:rect b="b" l="l" r="r" t="t"/>
              <a:pathLst>
                <a:path extrusionOk="0" h="5823" w="679">
                  <a:moveTo>
                    <a:pt x="0" y="0"/>
                  </a:moveTo>
                  <a:lnTo>
                    <a:pt x="0" y="5823"/>
                  </a:lnTo>
                  <a:lnTo>
                    <a:pt x="679" y="5823"/>
                  </a:lnTo>
                  <a:lnTo>
                    <a:pt x="6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2983308" y="2054120"/>
              <a:ext cx="21222" cy="181998"/>
            </a:xfrm>
            <a:custGeom>
              <a:rect b="b" l="l" r="r" t="t"/>
              <a:pathLst>
                <a:path extrusionOk="0" h="5823" w="679">
                  <a:moveTo>
                    <a:pt x="0" y="0"/>
                  </a:moveTo>
                  <a:lnTo>
                    <a:pt x="0" y="5822"/>
                  </a:lnTo>
                  <a:lnTo>
                    <a:pt x="679" y="5822"/>
                  </a:lnTo>
                  <a:lnTo>
                    <a:pt x="6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2989246" y="1741141"/>
              <a:ext cx="70730" cy="180529"/>
            </a:xfrm>
            <a:custGeom>
              <a:rect b="b" l="l" r="r" t="t"/>
              <a:pathLst>
                <a:path extrusionOk="0" h="5776" w="2263">
                  <a:moveTo>
                    <a:pt x="1644" y="1"/>
                  </a:moveTo>
                  <a:cubicBezTo>
                    <a:pt x="1644" y="1"/>
                    <a:pt x="1501" y="346"/>
                    <a:pt x="1275" y="858"/>
                  </a:cubicBezTo>
                  <a:cubicBezTo>
                    <a:pt x="1179" y="1108"/>
                    <a:pt x="1072" y="1418"/>
                    <a:pt x="941" y="1751"/>
                  </a:cubicBezTo>
                  <a:cubicBezTo>
                    <a:pt x="882" y="1906"/>
                    <a:pt x="834" y="2085"/>
                    <a:pt x="775" y="2251"/>
                  </a:cubicBezTo>
                  <a:cubicBezTo>
                    <a:pt x="727" y="2430"/>
                    <a:pt x="667" y="2608"/>
                    <a:pt x="608" y="2787"/>
                  </a:cubicBezTo>
                  <a:cubicBezTo>
                    <a:pt x="548" y="2954"/>
                    <a:pt x="513" y="3144"/>
                    <a:pt x="465" y="3311"/>
                  </a:cubicBezTo>
                  <a:cubicBezTo>
                    <a:pt x="417" y="3489"/>
                    <a:pt x="382" y="3668"/>
                    <a:pt x="334" y="3835"/>
                  </a:cubicBezTo>
                  <a:cubicBezTo>
                    <a:pt x="286" y="4001"/>
                    <a:pt x="263" y="4168"/>
                    <a:pt x="227" y="4323"/>
                  </a:cubicBezTo>
                  <a:cubicBezTo>
                    <a:pt x="203" y="4478"/>
                    <a:pt x="167" y="4632"/>
                    <a:pt x="144" y="4763"/>
                  </a:cubicBezTo>
                  <a:cubicBezTo>
                    <a:pt x="120" y="4894"/>
                    <a:pt x="96" y="5025"/>
                    <a:pt x="72" y="5133"/>
                  </a:cubicBezTo>
                  <a:cubicBezTo>
                    <a:pt x="60" y="5252"/>
                    <a:pt x="48" y="5347"/>
                    <a:pt x="36" y="5430"/>
                  </a:cubicBezTo>
                  <a:cubicBezTo>
                    <a:pt x="13" y="5585"/>
                    <a:pt x="1" y="5680"/>
                    <a:pt x="1" y="5680"/>
                  </a:cubicBezTo>
                  <a:lnTo>
                    <a:pt x="679" y="5775"/>
                  </a:lnTo>
                  <a:cubicBezTo>
                    <a:pt x="679" y="5775"/>
                    <a:pt x="691" y="5680"/>
                    <a:pt x="715" y="5525"/>
                  </a:cubicBezTo>
                  <a:cubicBezTo>
                    <a:pt x="727" y="5454"/>
                    <a:pt x="739" y="5359"/>
                    <a:pt x="751" y="5252"/>
                  </a:cubicBezTo>
                  <a:cubicBezTo>
                    <a:pt x="763" y="5144"/>
                    <a:pt x="798" y="5013"/>
                    <a:pt x="822" y="4883"/>
                  </a:cubicBezTo>
                  <a:cubicBezTo>
                    <a:pt x="846" y="4752"/>
                    <a:pt x="870" y="4609"/>
                    <a:pt x="906" y="4466"/>
                  </a:cubicBezTo>
                  <a:cubicBezTo>
                    <a:pt x="929" y="4311"/>
                    <a:pt x="953" y="4156"/>
                    <a:pt x="1001" y="3990"/>
                  </a:cubicBezTo>
                  <a:cubicBezTo>
                    <a:pt x="1048" y="3823"/>
                    <a:pt x="1084" y="3656"/>
                    <a:pt x="1132" y="3489"/>
                  </a:cubicBezTo>
                  <a:cubicBezTo>
                    <a:pt x="1168" y="3323"/>
                    <a:pt x="1215" y="3144"/>
                    <a:pt x="1263" y="2978"/>
                  </a:cubicBezTo>
                  <a:cubicBezTo>
                    <a:pt x="1322" y="2799"/>
                    <a:pt x="1370" y="2632"/>
                    <a:pt x="1429" y="2466"/>
                  </a:cubicBezTo>
                  <a:cubicBezTo>
                    <a:pt x="1477" y="2299"/>
                    <a:pt x="1525" y="2132"/>
                    <a:pt x="1584" y="1977"/>
                  </a:cubicBezTo>
                  <a:cubicBezTo>
                    <a:pt x="1703" y="1656"/>
                    <a:pt x="1810" y="1358"/>
                    <a:pt x="1906" y="1108"/>
                  </a:cubicBezTo>
                  <a:cubicBezTo>
                    <a:pt x="2120" y="620"/>
                    <a:pt x="2263" y="287"/>
                    <a:pt x="2263" y="287"/>
                  </a:cubicBezTo>
                  <a:lnTo>
                    <a:pt x="16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3110575" y="1494826"/>
              <a:ext cx="144023" cy="142554"/>
            </a:xfrm>
            <a:custGeom>
              <a:rect b="b" l="l" r="r" t="t"/>
              <a:pathLst>
                <a:path extrusionOk="0" h="4561" w="4608">
                  <a:moveTo>
                    <a:pt x="4215" y="0"/>
                  </a:moveTo>
                  <a:cubicBezTo>
                    <a:pt x="4215" y="0"/>
                    <a:pt x="3917" y="226"/>
                    <a:pt x="3477" y="560"/>
                  </a:cubicBezTo>
                  <a:cubicBezTo>
                    <a:pt x="3262" y="750"/>
                    <a:pt x="3012" y="953"/>
                    <a:pt x="2750" y="1179"/>
                  </a:cubicBezTo>
                  <a:cubicBezTo>
                    <a:pt x="2500" y="1417"/>
                    <a:pt x="2215" y="1655"/>
                    <a:pt x="1953" y="1917"/>
                  </a:cubicBezTo>
                  <a:cubicBezTo>
                    <a:pt x="1703" y="2191"/>
                    <a:pt x="1429" y="2441"/>
                    <a:pt x="1203" y="2703"/>
                  </a:cubicBezTo>
                  <a:cubicBezTo>
                    <a:pt x="976" y="2965"/>
                    <a:pt x="750" y="3203"/>
                    <a:pt x="572" y="3417"/>
                  </a:cubicBezTo>
                  <a:lnTo>
                    <a:pt x="0" y="4143"/>
                  </a:lnTo>
                  <a:lnTo>
                    <a:pt x="548" y="4560"/>
                  </a:lnTo>
                  <a:cubicBezTo>
                    <a:pt x="548" y="4560"/>
                    <a:pt x="774" y="4274"/>
                    <a:pt x="1107" y="3858"/>
                  </a:cubicBezTo>
                  <a:cubicBezTo>
                    <a:pt x="1274" y="3655"/>
                    <a:pt x="1488" y="3417"/>
                    <a:pt x="1703" y="3167"/>
                  </a:cubicBezTo>
                  <a:cubicBezTo>
                    <a:pt x="1929" y="2917"/>
                    <a:pt x="2191" y="2667"/>
                    <a:pt x="2441" y="2405"/>
                  </a:cubicBezTo>
                  <a:cubicBezTo>
                    <a:pt x="2691" y="2155"/>
                    <a:pt x="2965" y="1917"/>
                    <a:pt x="3203" y="1691"/>
                  </a:cubicBezTo>
                  <a:cubicBezTo>
                    <a:pt x="3453" y="1465"/>
                    <a:pt x="3703" y="1274"/>
                    <a:pt x="3905" y="1095"/>
                  </a:cubicBezTo>
                  <a:cubicBezTo>
                    <a:pt x="4334" y="774"/>
                    <a:pt x="4608" y="548"/>
                    <a:pt x="4608" y="548"/>
                  </a:cubicBezTo>
                  <a:lnTo>
                    <a:pt x="42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3360265" y="1378342"/>
              <a:ext cx="180498" cy="68136"/>
            </a:xfrm>
            <a:custGeom>
              <a:rect b="b" l="l" r="r" t="t"/>
              <a:pathLst>
                <a:path extrusionOk="0" h="2180" w="5775">
                  <a:moveTo>
                    <a:pt x="5703" y="0"/>
                  </a:moveTo>
                  <a:cubicBezTo>
                    <a:pt x="5703" y="0"/>
                    <a:pt x="5334" y="24"/>
                    <a:pt x="4787" y="131"/>
                  </a:cubicBezTo>
                  <a:cubicBezTo>
                    <a:pt x="4644" y="155"/>
                    <a:pt x="4501" y="167"/>
                    <a:pt x="4334" y="203"/>
                  </a:cubicBezTo>
                  <a:cubicBezTo>
                    <a:pt x="4179" y="239"/>
                    <a:pt x="4025" y="274"/>
                    <a:pt x="3846" y="310"/>
                  </a:cubicBezTo>
                  <a:cubicBezTo>
                    <a:pt x="3513" y="369"/>
                    <a:pt x="3155" y="465"/>
                    <a:pt x="2786" y="560"/>
                  </a:cubicBezTo>
                  <a:cubicBezTo>
                    <a:pt x="2429" y="655"/>
                    <a:pt x="2084" y="774"/>
                    <a:pt x="1750" y="870"/>
                  </a:cubicBezTo>
                  <a:cubicBezTo>
                    <a:pt x="1417" y="989"/>
                    <a:pt x="1119" y="1096"/>
                    <a:pt x="857" y="1191"/>
                  </a:cubicBezTo>
                  <a:cubicBezTo>
                    <a:pt x="596" y="1298"/>
                    <a:pt x="381" y="1393"/>
                    <a:pt x="238" y="1453"/>
                  </a:cubicBezTo>
                  <a:cubicBezTo>
                    <a:pt x="84" y="1512"/>
                    <a:pt x="0" y="1548"/>
                    <a:pt x="0" y="1548"/>
                  </a:cubicBezTo>
                  <a:lnTo>
                    <a:pt x="274" y="2179"/>
                  </a:lnTo>
                  <a:cubicBezTo>
                    <a:pt x="274" y="2179"/>
                    <a:pt x="357" y="2132"/>
                    <a:pt x="500" y="2084"/>
                  </a:cubicBezTo>
                  <a:cubicBezTo>
                    <a:pt x="643" y="2024"/>
                    <a:pt x="857" y="1929"/>
                    <a:pt x="1108" y="1834"/>
                  </a:cubicBezTo>
                  <a:cubicBezTo>
                    <a:pt x="1358" y="1739"/>
                    <a:pt x="1655" y="1632"/>
                    <a:pt x="1965" y="1524"/>
                  </a:cubicBezTo>
                  <a:cubicBezTo>
                    <a:pt x="2286" y="1429"/>
                    <a:pt x="2620" y="1310"/>
                    <a:pt x="2977" y="1215"/>
                  </a:cubicBezTo>
                  <a:cubicBezTo>
                    <a:pt x="3322" y="1131"/>
                    <a:pt x="3667" y="1036"/>
                    <a:pt x="3989" y="977"/>
                  </a:cubicBezTo>
                  <a:cubicBezTo>
                    <a:pt x="4156" y="941"/>
                    <a:pt x="4310" y="905"/>
                    <a:pt x="4465" y="870"/>
                  </a:cubicBezTo>
                  <a:cubicBezTo>
                    <a:pt x="4620" y="846"/>
                    <a:pt x="4763" y="822"/>
                    <a:pt x="4894" y="798"/>
                  </a:cubicBezTo>
                  <a:cubicBezTo>
                    <a:pt x="5418" y="703"/>
                    <a:pt x="5775" y="679"/>
                    <a:pt x="5775" y="679"/>
                  </a:cubicBezTo>
                  <a:lnTo>
                    <a:pt x="5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4421158" y="3410490"/>
              <a:ext cx="182373" cy="21597"/>
            </a:xfrm>
            <a:custGeom>
              <a:rect b="b" l="l" r="r" t="t"/>
              <a:pathLst>
                <a:path extrusionOk="0" h="691" w="5835">
                  <a:moveTo>
                    <a:pt x="5835" y="0"/>
                  </a:moveTo>
                  <a:lnTo>
                    <a:pt x="1" y="12"/>
                  </a:lnTo>
                  <a:lnTo>
                    <a:pt x="1" y="691"/>
                  </a:lnTo>
                  <a:lnTo>
                    <a:pt x="5835" y="679"/>
                  </a:lnTo>
                  <a:lnTo>
                    <a:pt x="5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3673588" y="1373497"/>
              <a:ext cx="182748" cy="22722"/>
            </a:xfrm>
            <a:custGeom>
              <a:rect b="b" l="l" r="r" t="t"/>
              <a:pathLst>
                <a:path extrusionOk="0" h="727" w="5847">
                  <a:moveTo>
                    <a:pt x="0" y="1"/>
                  </a:moveTo>
                  <a:lnTo>
                    <a:pt x="0" y="679"/>
                  </a:lnTo>
                  <a:lnTo>
                    <a:pt x="2917" y="679"/>
                  </a:lnTo>
                  <a:cubicBezTo>
                    <a:pt x="3644" y="679"/>
                    <a:pt x="4370" y="679"/>
                    <a:pt x="4906" y="691"/>
                  </a:cubicBezTo>
                  <a:cubicBezTo>
                    <a:pt x="5049" y="703"/>
                    <a:pt x="5168" y="703"/>
                    <a:pt x="5275" y="703"/>
                  </a:cubicBezTo>
                  <a:cubicBezTo>
                    <a:pt x="5394" y="703"/>
                    <a:pt x="5489" y="715"/>
                    <a:pt x="5561" y="715"/>
                  </a:cubicBezTo>
                  <a:cubicBezTo>
                    <a:pt x="5727" y="727"/>
                    <a:pt x="5811" y="727"/>
                    <a:pt x="5811" y="727"/>
                  </a:cubicBezTo>
                  <a:lnTo>
                    <a:pt x="5846" y="48"/>
                  </a:lnTo>
                  <a:cubicBezTo>
                    <a:pt x="5846" y="48"/>
                    <a:pt x="5751" y="48"/>
                    <a:pt x="5596" y="36"/>
                  </a:cubicBezTo>
                  <a:cubicBezTo>
                    <a:pt x="5513" y="36"/>
                    <a:pt x="5418" y="24"/>
                    <a:pt x="5310" y="24"/>
                  </a:cubicBezTo>
                  <a:cubicBezTo>
                    <a:pt x="5191" y="13"/>
                    <a:pt x="5072" y="13"/>
                    <a:pt x="4929" y="13"/>
                  </a:cubicBezTo>
                  <a:cubicBezTo>
                    <a:pt x="4382" y="1"/>
                    <a:pt x="3644" y="1"/>
                    <a:pt x="29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00482" y="2987746"/>
              <a:ext cx="272044" cy="21628"/>
            </a:xfrm>
            <a:custGeom>
              <a:rect b="b" l="l" r="r" t="t"/>
              <a:pathLst>
                <a:path extrusionOk="0" h="692" w="8704">
                  <a:moveTo>
                    <a:pt x="0" y="1"/>
                  </a:moveTo>
                  <a:lnTo>
                    <a:pt x="0" y="691"/>
                  </a:lnTo>
                  <a:lnTo>
                    <a:pt x="8704" y="691"/>
                  </a:lnTo>
                  <a:lnTo>
                    <a:pt x="8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573452" y="2987746"/>
              <a:ext cx="272044" cy="21628"/>
            </a:xfrm>
            <a:custGeom>
              <a:rect b="b" l="l" r="r" t="t"/>
              <a:pathLst>
                <a:path extrusionOk="0" h="692" w="8704">
                  <a:moveTo>
                    <a:pt x="0" y="1"/>
                  </a:moveTo>
                  <a:lnTo>
                    <a:pt x="0" y="691"/>
                  </a:lnTo>
                  <a:lnTo>
                    <a:pt x="8704" y="691"/>
                  </a:lnTo>
                  <a:lnTo>
                    <a:pt x="8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046422" y="2987746"/>
              <a:ext cx="272044" cy="21628"/>
            </a:xfrm>
            <a:custGeom>
              <a:rect b="b" l="l" r="r" t="t"/>
              <a:pathLst>
                <a:path extrusionOk="0" h="692" w="8704">
                  <a:moveTo>
                    <a:pt x="0" y="1"/>
                  </a:moveTo>
                  <a:lnTo>
                    <a:pt x="0" y="691"/>
                  </a:lnTo>
                  <a:lnTo>
                    <a:pt x="8704" y="691"/>
                  </a:lnTo>
                  <a:lnTo>
                    <a:pt x="8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519392" y="2987746"/>
              <a:ext cx="272044" cy="21628"/>
            </a:xfrm>
            <a:custGeom>
              <a:rect b="b" l="l" r="r" t="t"/>
              <a:pathLst>
                <a:path extrusionOk="0" h="692" w="8704">
                  <a:moveTo>
                    <a:pt x="0" y="1"/>
                  </a:moveTo>
                  <a:lnTo>
                    <a:pt x="0" y="691"/>
                  </a:lnTo>
                  <a:lnTo>
                    <a:pt x="8703" y="691"/>
                  </a:lnTo>
                  <a:lnTo>
                    <a:pt x="87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992331" y="2987746"/>
              <a:ext cx="272075" cy="21628"/>
            </a:xfrm>
            <a:custGeom>
              <a:rect b="b" l="l" r="r" t="t"/>
              <a:pathLst>
                <a:path extrusionOk="0" h="692" w="8705">
                  <a:moveTo>
                    <a:pt x="1" y="1"/>
                  </a:moveTo>
                  <a:lnTo>
                    <a:pt x="1" y="691"/>
                  </a:lnTo>
                  <a:lnTo>
                    <a:pt x="8704" y="691"/>
                  </a:lnTo>
                  <a:lnTo>
                    <a:pt x="8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2465301" y="2987746"/>
              <a:ext cx="272419" cy="21628"/>
            </a:xfrm>
            <a:custGeom>
              <a:rect b="b" l="l" r="r" t="t"/>
              <a:pathLst>
                <a:path extrusionOk="0" h="692" w="8716">
                  <a:moveTo>
                    <a:pt x="1" y="1"/>
                  </a:moveTo>
                  <a:lnTo>
                    <a:pt x="1" y="691"/>
                  </a:lnTo>
                  <a:lnTo>
                    <a:pt x="8716" y="691"/>
                  </a:lnTo>
                  <a:lnTo>
                    <a:pt x="87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2938271" y="2987746"/>
              <a:ext cx="272419" cy="21628"/>
            </a:xfrm>
            <a:custGeom>
              <a:rect b="b" l="l" r="r" t="t"/>
              <a:pathLst>
                <a:path extrusionOk="0" h="692" w="8716">
                  <a:moveTo>
                    <a:pt x="1" y="1"/>
                  </a:moveTo>
                  <a:lnTo>
                    <a:pt x="1" y="691"/>
                  </a:lnTo>
                  <a:lnTo>
                    <a:pt x="8716" y="691"/>
                  </a:lnTo>
                  <a:lnTo>
                    <a:pt x="87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3411240" y="2987746"/>
              <a:ext cx="272419" cy="21628"/>
            </a:xfrm>
            <a:custGeom>
              <a:rect b="b" l="l" r="r" t="t"/>
              <a:pathLst>
                <a:path extrusionOk="0" h="692" w="8716">
                  <a:moveTo>
                    <a:pt x="0" y="1"/>
                  </a:moveTo>
                  <a:lnTo>
                    <a:pt x="0" y="691"/>
                  </a:lnTo>
                  <a:lnTo>
                    <a:pt x="8716" y="691"/>
                  </a:lnTo>
                  <a:lnTo>
                    <a:pt x="87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3883085" y="2906266"/>
              <a:ext cx="264230" cy="100485"/>
            </a:xfrm>
            <a:custGeom>
              <a:rect b="b" l="l" r="r" t="t"/>
              <a:pathLst>
                <a:path extrusionOk="0" h="3215" w="8454">
                  <a:moveTo>
                    <a:pt x="8109" y="0"/>
                  </a:moveTo>
                  <a:cubicBezTo>
                    <a:pt x="8109" y="0"/>
                    <a:pt x="7990" y="60"/>
                    <a:pt x="7787" y="179"/>
                  </a:cubicBezTo>
                  <a:cubicBezTo>
                    <a:pt x="7585" y="298"/>
                    <a:pt x="7287" y="441"/>
                    <a:pt x="6930" y="631"/>
                  </a:cubicBezTo>
                  <a:cubicBezTo>
                    <a:pt x="6204" y="977"/>
                    <a:pt x="5215" y="1405"/>
                    <a:pt x="4203" y="1727"/>
                  </a:cubicBezTo>
                  <a:cubicBezTo>
                    <a:pt x="3179" y="2036"/>
                    <a:pt x="2132" y="2251"/>
                    <a:pt x="1334" y="2382"/>
                  </a:cubicBezTo>
                  <a:cubicBezTo>
                    <a:pt x="941" y="2441"/>
                    <a:pt x="608" y="2477"/>
                    <a:pt x="370" y="2513"/>
                  </a:cubicBezTo>
                  <a:cubicBezTo>
                    <a:pt x="143" y="2524"/>
                    <a:pt x="1" y="2536"/>
                    <a:pt x="1" y="2536"/>
                  </a:cubicBezTo>
                  <a:lnTo>
                    <a:pt x="60" y="3215"/>
                  </a:lnTo>
                  <a:cubicBezTo>
                    <a:pt x="60" y="3215"/>
                    <a:pt x="203" y="3203"/>
                    <a:pt x="441" y="3191"/>
                  </a:cubicBezTo>
                  <a:cubicBezTo>
                    <a:pt x="679" y="3155"/>
                    <a:pt x="1024" y="3120"/>
                    <a:pt x="1441" y="3060"/>
                  </a:cubicBezTo>
                  <a:cubicBezTo>
                    <a:pt x="2263" y="2929"/>
                    <a:pt x="3346" y="2703"/>
                    <a:pt x="4406" y="2370"/>
                  </a:cubicBezTo>
                  <a:cubicBezTo>
                    <a:pt x="5465" y="2048"/>
                    <a:pt x="6478" y="1608"/>
                    <a:pt x="7228" y="1239"/>
                  </a:cubicBezTo>
                  <a:cubicBezTo>
                    <a:pt x="7597" y="1048"/>
                    <a:pt x="7906" y="905"/>
                    <a:pt x="8121" y="774"/>
                  </a:cubicBezTo>
                  <a:cubicBezTo>
                    <a:pt x="8323" y="655"/>
                    <a:pt x="8454" y="596"/>
                    <a:pt x="8454" y="596"/>
                  </a:cubicBezTo>
                  <a:lnTo>
                    <a:pt x="8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4288327" y="2549781"/>
              <a:ext cx="148868" cy="246383"/>
            </a:xfrm>
            <a:custGeom>
              <a:rect b="b" l="l" r="r" t="t"/>
              <a:pathLst>
                <a:path extrusionOk="0" h="7883" w="4763">
                  <a:moveTo>
                    <a:pt x="4108" y="0"/>
                  </a:moveTo>
                  <a:cubicBezTo>
                    <a:pt x="4108" y="0"/>
                    <a:pt x="4072" y="119"/>
                    <a:pt x="4013" y="345"/>
                  </a:cubicBezTo>
                  <a:cubicBezTo>
                    <a:pt x="3929" y="572"/>
                    <a:pt x="3834" y="893"/>
                    <a:pt x="3691" y="1262"/>
                  </a:cubicBezTo>
                  <a:cubicBezTo>
                    <a:pt x="3418" y="2012"/>
                    <a:pt x="2989" y="3001"/>
                    <a:pt x="2477" y="3941"/>
                  </a:cubicBezTo>
                  <a:cubicBezTo>
                    <a:pt x="1965" y="4882"/>
                    <a:pt x="1346" y="5763"/>
                    <a:pt x="858" y="6394"/>
                  </a:cubicBezTo>
                  <a:cubicBezTo>
                    <a:pt x="608" y="6715"/>
                    <a:pt x="405" y="6977"/>
                    <a:pt x="250" y="7144"/>
                  </a:cubicBezTo>
                  <a:cubicBezTo>
                    <a:pt x="96" y="7323"/>
                    <a:pt x="0" y="7430"/>
                    <a:pt x="0" y="7430"/>
                  </a:cubicBezTo>
                  <a:lnTo>
                    <a:pt x="512" y="7882"/>
                  </a:lnTo>
                  <a:cubicBezTo>
                    <a:pt x="512" y="7882"/>
                    <a:pt x="608" y="7775"/>
                    <a:pt x="762" y="7596"/>
                  </a:cubicBezTo>
                  <a:cubicBezTo>
                    <a:pt x="929" y="7418"/>
                    <a:pt x="1143" y="7144"/>
                    <a:pt x="1393" y="6811"/>
                  </a:cubicBezTo>
                  <a:cubicBezTo>
                    <a:pt x="1905" y="6156"/>
                    <a:pt x="2548" y="5251"/>
                    <a:pt x="3072" y="4275"/>
                  </a:cubicBezTo>
                  <a:cubicBezTo>
                    <a:pt x="3608" y="3298"/>
                    <a:pt x="4049" y="2286"/>
                    <a:pt x="4334" y="1500"/>
                  </a:cubicBezTo>
                  <a:cubicBezTo>
                    <a:pt x="4477" y="1107"/>
                    <a:pt x="4584" y="786"/>
                    <a:pt x="4668" y="548"/>
                  </a:cubicBezTo>
                  <a:cubicBezTo>
                    <a:pt x="4727" y="322"/>
                    <a:pt x="4763" y="191"/>
                    <a:pt x="4763" y="191"/>
                  </a:cubicBezTo>
                  <a:lnTo>
                    <a:pt x="4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441254" y="2082030"/>
              <a:ext cx="21628" cy="272419"/>
            </a:xfrm>
            <a:custGeom>
              <a:rect b="b" l="l" r="r" t="t"/>
              <a:pathLst>
                <a:path extrusionOk="0" h="8716" w="692">
                  <a:moveTo>
                    <a:pt x="1" y="0"/>
                  </a:moveTo>
                  <a:lnTo>
                    <a:pt x="1" y="8715"/>
                  </a:lnTo>
                  <a:lnTo>
                    <a:pt x="691" y="8715"/>
                  </a:lnTo>
                  <a:lnTo>
                    <a:pt x="6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4321801" y="1629157"/>
              <a:ext cx="128802" cy="254916"/>
            </a:xfrm>
            <a:custGeom>
              <a:rect b="b" l="l" r="r" t="t"/>
              <a:pathLst>
                <a:path extrusionOk="0" h="8156" w="4121">
                  <a:moveTo>
                    <a:pt x="549" y="0"/>
                  </a:moveTo>
                  <a:lnTo>
                    <a:pt x="1" y="405"/>
                  </a:lnTo>
                  <a:cubicBezTo>
                    <a:pt x="1" y="405"/>
                    <a:pt x="13" y="429"/>
                    <a:pt x="49" y="476"/>
                  </a:cubicBezTo>
                  <a:cubicBezTo>
                    <a:pt x="96" y="536"/>
                    <a:pt x="144" y="607"/>
                    <a:pt x="215" y="703"/>
                  </a:cubicBezTo>
                  <a:cubicBezTo>
                    <a:pt x="346" y="893"/>
                    <a:pt x="537" y="1167"/>
                    <a:pt x="751" y="1500"/>
                  </a:cubicBezTo>
                  <a:cubicBezTo>
                    <a:pt x="1192" y="2179"/>
                    <a:pt x="1715" y="3120"/>
                    <a:pt x="2144" y="4096"/>
                  </a:cubicBezTo>
                  <a:cubicBezTo>
                    <a:pt x="2370" y="4584"/>
                    <a:pt x="2561" y="5084"/>
                    <a:pt x="2728" y="5548"/>
                  </a:cubicBezTo>
                  <a:cubicBezTo>
                    <a:pt x="2811" y="5787"/>
                    <a:pt x="2882" y="6025"/>
                    <a:pt x="2954" y="6239"/>
                  </a:cubicBezTo>
                  <a:cubicBezTo>
                    <a:pt x="3025" y="6453"/>
                    <a:pt x="3085" y="6668"/>
                    <a:pt x="3132" y="6858"/>
                  </a:cubicBezTo>
                  <a:cubicBezTo>
                    <a:pt x="3251" y="7251"/>
                    <a:pt x="3311" y="7573"/>
                    <a:pt x="3370" y="7799"/>
                  </a:cubicBezTo>
                  <a:cubicBezTo>
                    <a:pt x="3418" y="8025"/>
                    <a:pt x="3454" y="8156"/>
                    <a:pt x="3454" y="8156"/>
                  </a:cubicBezTo>
                  <a:lnTo>
                    <a:pt x="4121" y="8025"/>
                  </a:lnTo>
                  <a:cubicBezTo>
                    <a:pt x="4121" y="8025"/>
                    <a:pt x="4085" y="7894"/>
                    <a:pt x="4037" y="7656"/>
                  </a:cubicBezTo>
                  <a:cubicBezTo>
                    <a:pt x="3978" y="7418"/>
                    <a:pt x="3918" y="7084"/>
                    <a:pt x="3799" y="6680"/>
                  </a:cubicBezTo>
                  <a:cubicBezTo>
                    <a:pt x="3740" y="6477"/>
                    <a:pt x="3692" y="6263"/>
                    <a:pt x="3609" y="6037"/>
                  </a:cubicBezTo>
                  <a:cubicBezTo>
                    <a:pt x="3537" y="5810"/>
                    <a:pt x="3454" y="5572"/>
                    <a:pt x="3382" y="5322"/>
                  </a:cubicBezTo>
                  <a:cubicBezTo>
                    <a:pt x="3192" y="4834"/>
                    <a:pt x="3001" y="4322"/>
                    <a:pt x="2775" y="3810"/>
                  </a:cubicBezTo>
                  <a:cubicBezTo>
                    <a:pt x="2323" y="2798"/>
                    <a:pt x="1787" y="1834"/>
                    <a:pt x="1334" y="1131"/>
                  </a:cubicBezTo>
                  <a:cubicBezTo>
                    <a:pt x="1108" y="786"/>
                    <a:pt x="906" y="500"/>
                    <a:pt x="775" y="298"/>
                  </a:cubicBezTo>
                  <a:cubicBezTo>
                    <a:pt x="703" y="203"/>
                    <a:pt x="644" y="131"/>
                    <a:pt x="608" y="72"/>
                  </a:cubicBezTo>
                  <a:cubicBezTo>
                    <a:pt x="561" y="24"/>
                    <a:pt x="549" y="0"/>
                    <a:pt x="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100482" y="2987746"/>
              <a:ext cx="272044" cy="21628"/>
            </a:xfrm>
            <a:custGeom>
              <a:rect b="b" l="l" r="r" t="t"/>
              <a:pathLst>
                <a:path extrusionOk="0" h="692" w="8704">
                  <a:moveTo>
                    <a:pt x="0" y="1"/>
                  </a:moveTo>
                  <a:lnTo>
                    <a:pt x="0" y="691"/>
                  </a:lnTo>
                  <a:lnTo>
                    <a:pt x="8704" y="691"/>
                  </a:lnTo>
                  <a:lnTo>
                    <a:pt x="8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4009227" y="1396188"/>
              <a:ext cx="244883" cy="151868"/>
            </a:xfrm>
            <a:custGeom>
              <a:rect b="b" l="l" r="r" t="t"/>
              <a:pathLst>
                <a:path extrusionOk="0" h="4859" w="7835">
                  <a:moveTo>
                    <a:pt x="191" y="1"/>
                  </a:moveTo>
                  <a:lnTo>
                    <a:pt x="1" y="656"/>
                  </a:lnTo>
                  <a:cubicBezTo>
                    <a:pt x="1" y="656"/>
                    <a:pt x="120" y="703"/>
                    <a:pt x="346" y="763"/>
                  </a:cubicBezTo>
                  <a:cubicBezTo>
                    <a:pt x="572" y="846"/>
                    <a:pt x="882" y="953"/>
                    <a:pt x="1263" y="1096"/>
                  </a:cubicBezTo>
                  <a:cubicBezTo>
                    <a:pt x="2013" y="1382"/>
                    <a:pt x="2989" y="1823"/>
                    <a:pt x="3918" y="2346"/>
                  </a:cubicBezTo>
                  <a:cubicBezTo>
                    <a:pt x="4858" y="2870"/>
                    <a:pt x="5728" y="3501"/>
                    <a:pt x="6347" y="4001"/>
                  </a:cubicBezTo>
                  <a:cubicBezTo>
                    <a:pt x="6513" y="4120"/>
                    <a:pt x="6656" y="4240"/>
                    <a:pt x="6775" y="4335"/>
                  </a:cubicBezTo>
                  <a:cubicBezTo>
                    <a:pt x="6906" y="4442"/>
                    <a:pt x="7014" y="4537"/>
                    <a:pt x="7097" y="4621"/>
                  </a:cubicBezTo>
                  <a:cubicBezTo>
                    <a:pt x="7275" y="4775"/>
                    <a:pt x="7371" y="4859"/>
                    <a:pt x="7371" y="4859"/>
                  </a:cubicBezTo>
                  <a:lnTo>
                    <a:pt x="7835" y="4359"/>
                  </a:lnTo>
                  <a:cubicBezTo>
                    <a:pt x="7835" y="4359"/>
                    <a:pt x="7728" y="4263"/>
                    <a:pt x="7549" y="4109"/>
                  </a:cubicBezTo>
                  <a:cubicBezTo>
                    <a:pt x="7454" y="4025"/>
                    <a:pt x="7347" y="3918"/>
                    <a:pt x="7216" y="3811"/>
                  </a:cubicBezTo>
                  <a:cubicBezTo>
                    <a:pt x="7085" y="3716"/>
                    <a:pt x="6942" y="3597"/>
                    <a:pt x="6775" y="3466"/>
                  </a:cubicBezTo>
                  <a:cubicBezTo>
                    <a:pt x="6121" y="2942"/>
                    <a:pt x="5228" y="2299"/>
                    <a:pt x="4251" y="1751"/>
                  </a:cubicBezTo>
                  <a:cubicBezTo>
                    <a:pt x="3299" y="1203"/>
                    <a:pt x="2275" y="751"/>
                    <a:pt x="1501" y="453"/>
                  </a:cubicBezTo>
                  <a:cubicBezTo>
                    <a:pt x="1120" y="310"/>
                    <a:pt x="787" y="191"/>
                    <a:pt x="560" y="120"/>
                  </a:cubicBezTo>
                  <a:cubicBezTo>
                    <a:pt x="322" y="49"/>
                    <a:pt x="191" y="1"/>
                    <a:pt x="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4733762" y="3295506"/>
              <a:ext cx="121707" cy="201720"/>
            </a:xfrm>
            <a:custGeom>
              <a:rect b="b" l="l" r="r" t="t"/>
              <a:pathLst>
                <a:path extrusionOk="0" h="6454" w="3894">
                  <a:moveTo>
                    <a:pt x="3453" y="0"/>
                  </a:moveTo>
                  <a:cubicBezTo>
                    <a:pt x="3453" y="0"/>
                    <a:pt x="3358" y="72"/>
                    <a:pt x="3203" y="203"/>
                  </a:cubicBezTo>
                  <a:cubicBezTo>
                    <a:pt x="3060" y="346"/>
                    <a:pt x="2846" y="548"/>
                    <a:pt x="2608" y="798"/>
                  </a:cubicBezTo>
                  <a:cubicBezTo>
                    <a:pt x="2131" y="1298"/>
                    <a:pt x="1548" y="2036"/>
                    <a:pt x="1107" y="2846"/>
                  </a:cubicBezTo>
                  <a:cubicBezTo>
                    <a:pt x="667" y="3667"/>
                    <a:pt x="357" y="4548"/>
                    <a:pt x="203" y="5227"/>
                  </a:cubicBezTo>
                  <a:cubicBezTo>
                    <a:pt x="131" y="5572"/>
                    <a:pt x="72" y="5846"/>
                    <a:pt x="48" y="6049"/>
                  </a:cubicBezTo>
                  <a:cubicBezTo>
                    <a:pt x="24" y="6144"/>
                    <a:pt x="12" y="6227"/>
                    <a:pt x="12" y="6287"/>
                  </a:cubicBezTo>
                  <a:cubicBezTo>
                    <a:pt x="0" y="6334"/>
                    <a:pt x="0" y="6358"/>
                    <a:pt x="0" y="6358"/>
                  </a:cubicBezTo>
                  <a:lnTo>
                    <a:pt x="679" y="6453"/>
                  </a:lnTo>
                  <a:cubicBezTo>
                    <a:pt x="679" y="6453"/>
                    <a:pt x="679" y="6430"/>
                    <a:pt x="691" y="6370"/>
                  </a:cubicBezTo>
                  <a:cubicBezTo>
                    <a:pt x="691" y="6322"/>
                    <a:pt x="703" y="6251"/>
                    <a:pt x="726" y="6156"/>
                  </a:cubicBezTo>
                  <a:cubicBezTo>
                    <a:pt x="750" y="5965"/>
                    <a:pt x="798" y="5703"/>
                    <a:pt x="869" y="5382"/>
                  </a:cubicBezTo>
                  <a:cubicBezTo>
                    <a:pt x="1012" y="4751"/>
                    <a:pt x="1298" y="3929"/>
                    <a:pt x="1715" y="3179"/>
                  </a:cubicBezTo>
                  <a:cubicBezTo>
                    <a:pt x="2120" y="2417"/>
                    <a:pt x="2655" y="1727"/>
                    <a:pt x="3096" y="1262"/>
                  </a:cubicBezTo>
                  <a:cubicBezTo>
                    <a:pt x="3334" y="1036"/>
                    <a:pt x="3524" y="846"/>
                    <a:pt x="3667" y="715"/>
                  </a:cubicBezTo>
                  <a:cubicBezTo>
                    <a:pt x="3810" y="596"/>
                    <a:pt x="3894" y="524"/>
                    <a:pt x="3894" y="524"/>
                  </a:cubicBezTo>
                  <a:lnTo>
                    <a:pt x="34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4988640" y="3170083"/>
              <a:ext cx="223692" cy="64792"/>
            </a:xfrm>
            <a:custGeom>
              <a:rect b="b" l="l" r="r" t="t"/>
              <a:pathLst>
                <a:path extrusionOk="0" h="2073" w="7157">
                  <a:moveTo>
                    <a:pt x="7085" y="1"/>
                  </a:moveTo>
                  <a:cubicBezTo>
                    <a:pt x="7085" y="1"/>
                    <a:pt x="6978" y="13"/>
                    <a:pt x="6776" y="25"/>
                  </a:cubicBezTo>
                  <a:cubicBezTo>
                    <a:pt x="6585" y="37"/>
                    <a:pt x="6299" y="84"/>
                    <a:pt x="5966" y="120"/>
                  </a:cubicBezTo>
                  <a:cubicBezTo>
                    <a:pt x="5799" y="144"/>
                    <a:pt x="5621" y="168"/>
                    <a:pt x="5430" y="191"/>
                  </a:cubicBezTo>
                  <a:cubicBezTo>
                    <a:pt x="5228" y="215"/>
                    <a:pt x="5025" y="239"/>
                    <a:pt x="4823" y="275"/>
                  </a:cubicBezTo>
                  <a:cubicBezTo>
                    <a:pt x="4406" y="346"/>
                    <a:pt x="3954" y="418"/>
                    <a:pt x="3513" y="501"/>
                  </a:cubicBezTo>
                  <a:cubicBezTo>
                    <a:pt x="3073" y="596"/>
                    <a:pt x="2620" y="680"/>
                    <a:pt x="2216" y="775"/>
                  </a:cubicBezTo>
                  <a:cubicBezTo>
                    <a:pt x="1799" y="894"/>
                    <a:pt x="1418" y="989"/>
                    <a:pt x="1084" y="1084"/>
                  </a:cubicBezTo>
                  <a:cubicBezTo>
                    <a:pt x="442" y="1287"/>
                    <a:pt x="1" y="1430"/>
                    <a:pt x="1" y="1430"/>
                  </a:cubicBezTo>
                  <a:lnTo>
                    <a:pt x="227" y="2073"/>
                  </a:lnTo>
                  <a:cubicBezTo>
                    <a:pt x="227" y="2073"/>
                    <a:pt x="644" y="1942"/>
                    <a:pt x="1275" y="1739"/>
                  </a:cubicBezTo>
                  <a:cubicBezTo>
                    <a:pt x="1596" y="1644"/>
                    <a:pt x="1966" y="1549"/>
                    <a:pt x="2370" y="1442"/>
                  </a:cubicBezTo>
                  <a:cubicBezTo>
                    <a:pt x="2775" y="1346"/>
                    <a:pt x="3204" y="1263"/>
                    <a:pt x="3644" y="1168"/>
                  </a:cubicBezTo>
                  <a:cubicBezTo>
                    <a:pt x="4073" y="1084"/>
                    <a:pt x="4513" y="1025"/>
                    <a:pt x="4918" y="953"/>
                  </a:cubicBezTo>
                  <a:cubicBezTo>
                    <a:pt x="5133" y="918"/>
                    <a:pt x="5323" y="894"/>
                    <a:pt x="5514" y="870"/>
                  </a:cubicBezTo>
                  <a:cubicBezTo>
                    <a:pt x="5704" y="846"/>
                    <a:pt x="5883" y="822"/>
                    <a:pt x="6049" y="799"/>
                  </a:cubicBezTo>
                  <a:cubicBezTo>
                    <a:pt x="6383" y="763"/>
                    <a:pt x="6657" y="715"/>
                    <a:pt x="6847" y="703"/>
                  </a:cubicBezTo>
                  <a:cubicBezTo>
                    <a:pt x="7038" y="691"/>
                    <a:pt x="7157" y="680"/>
                    <a:pt x="7157" y="680"/>
                  </a:cubicBezTo>
                  <a:lnTo>
                    <a:pt x="70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5376036" y="3163395"/>
              <a:ext cx="223661" cy="21628"/>
            </a:xfrm>
            <a:custGeom>
              <a:rect b="b" l="l" r="r" t="t"/>
              <a:pathLst>
                <a:path extrusionOk="0" h="692" w="7156">
                  <a:moveTo>
                    <a:pt x="0" y="1"/>
                  </a:moveTo>
                  <a:lnTo>
                    <a:pt x="0" y="691"/>
                  </a:lnTo>
                  <a:lnTo>
                    <a:pt x="7156" y="691"/>
                  </a:lnTo>
                  <a:lnTo>
                    <a:pt x="71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5764901" y="3163395"/>
              <a:ext cx="223661" cy="21628"/>
            </a:xfrm>
            <a:custGeom>
              <a:rect b="b" l="l" r="r" t="t"/>
              <a:pathLst>
                <a:path extrusionOk="0" h="692" w="7156">
                  <a:moveTo>
                    <a:pt x="0" y="1"/>
                  </a:moveTo>
                  <a:lnTo>
                    <a:pt x="0" y="691"/>
                  </a:lnTo>
                  <a:lnTo>
                    <a:pt x="7156" y="691"/>
                  </a:lnTo>
                  <a:lnTo>
                    <a:pt x="71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150797" y="3067382"/>
              <a:ext cx="213628" cy="103860"/>
            </a:xfrm>
            <a:custGeom>
              <a:rect b="b" l="l" r="r" t="t"/>
              <a:pathLst>
                <a:path extrusionOk="0" h="3323" w="6835">
                  <a:moveTo>
                    <a:pt x="6465" y="1"/>
                  </a:moveTo>
                  <a:cubicBezTo>
                    <a:pt x="6465" y="1"/>
                    <a:pt x="6382" y="60"/>
                    <a:pt x="6215" y="167"/>
                  </a:cubicBezTo>
                  <a:cubicBezTo>
                    <a:pt x="6060" y="275"/>
                    <a:pt x="5810" y="406"/>
                    <a:pt x="5525" y="572"/>
                  </a:cubicBezTo>
                  <a:cubicBezTo>
                    <a:pt x="5251" y="739"/>
                    <a:pt x="4894" y="906"/>
                    <a:pt x="4536" y="1096"/>
                  </a:cubicBezTo>
                  <a:cubicBezTo>
                    <a:pt x="4346" y="1191"/>
                    <a:pt x="4155" y="1275"/>
                    <a:pt x="3953" y="1358"/>
                  </a:cubicBezTo>
                  <a:cubicBezTo>
                    <a:pt x="3763" y="1453"/>
                    <a:pt x="3560" y="1549"/>
                    <a:pt x="3358" y="1620"/>
                  </a:cubicBezTo>
                  <a:cubicBezTo>
                    <a:pt x="3143" y="1703"/>
                    <a:pt x="2941" y="1787"/>
                    <a:pt x="2739" y="1870"/>
                  </a:cubicBezTo>
                  <a:cubicBezTo>
                    <a:pt x="2536" y="1941"/>
                    <a:pt x="2334" y="2001"/>
                    <a:pt x="2143" y="2072"/>
                  </a:cubicBezTo>
                  <a:cubicBezTo>
                    <a:pt x="1750" y="2215"/>
                    <a:pt x="1381" y="2311"/>
                    <a:pt x="1060" y="2394"/>
                  </a:cubicBezTo>
                  <a:cubicBezTo>
                    <a:pt x="988" y="2418"/>
                    <a:pt x="905" y="2442"/>
                    <a:pt x="834" y="2465"/>
                  </a:cubicBezTo>
                  <a:cubicBezTo>
                    <a:pt x="762" y="2477"/>
                    <a:pt x="691" y="2501"/>
                    <a:pt x="631" y="2513"/>
                  </a:cubicBezTo>
                  <a:cubicBezTo>
                    <a:pt x="500" y="2537"/>
                    <a:pt x="381" y="2572"/>
                    <a:pt x="286" y="2584"/>
                  </a:cubicBezTo>
                  <a:cubicBezTo>
                    <a:pt x="107" y="2632"/>
                    <a:pt x="0" y="2656"/>
                    <a:pt x="0" y="2656"/>
                  </a:cubicBezTo>
                  <a:lnTo>
                    <a:pt x="131" y="3323"/>
                  </a:lnTo>
                  <a:cubicBezTo>
                    <a:pt x="131" y="3323"/>
                    <a:pt x="250" y="3299"/>
                    <a:pt x="441" y="3251"/>
                  </a:cubicBezTo>
                  <a:cubicBezTo>
                    <a:pt x="536" y="3239"/>
                    <a:pt x="655" y="3204"/>
                    <a:pt x="786" y="3180"/>
                  </a:cubicBezTo>
                  <a:cubicBezTo>
                    <a:pt x="857" y="3156"/>
                    <a:pt x="929" y="3144"/>
                    <a:pt x="1012" y="3120"/>
                  </a:cubicBezTo>
                  <a:cubicBezTo>
                    <a:pt x="1084" y="3108"/>
                    <a:pt x="1155" y="3084"/>
                    <a:pt x="1238" y="3061"/>
                  </a:cubicBezTo>
                  <a:cubicBezTo>
                    <a:pt x="1572" y="2965"/>
                    <a:pt x="1953" y="2870"/>
                    <a:pt x="2358" y="2715"/>
                  </a:cubicBezTo>
                  <a:cubicBezTo>
                    <a:pt x="2560" y="2656"/>
                    <a:pt x="2774" y="2584"/>
                    <a:pt x="2977" y="2501"/>
                  </a:cubicBezTo>
                  <a:cubicBezTo>
                    <a:pt x="3191" y="2418"/>
                    <a:pt x="3405" y="2334"/>
                    <a:pt x="3608" y="2251"/>
                  </a:cubicBezTo>
                  <a:cubicBezTo>
                    <a:pt x="3822" y="2180"/>
                    <a:pt x="4036" y="2072"/>
                    <a:pt x="4239" y="1989"/>
                  </a:cubicBezTo>
                  <a:cubicBezTo>
                    <a:pt x="4441" y="1894"/>
                    <a:pt x="4644" y="1810"/>
                    <a:pt x="4834" y="1715"/>
                  </a:cubicBezTo>
                  <a:cubicBezTo>
                    <a:pt x="5215" y="1513"/>
                    <a:pt x="5572" y="1346"/>
                    <a:pt x="5870" y="1168"/>
                  </a:cubicBezTo>
                  <a:cubicBezTo>
                    <a:pt x="6156" y="989"/>
                    <a:pt x="6406" y="858"/>
                    <a:pt x="6572" y="751"/>
                  </a:cubicBezTo>
                  <a:cubicBezTo>
                    <a:pt x="6739" y="644"/>
                    <a:pt x="6834" y="572"/>
                    <a:pt x="6834" y="572"/>
                  </a:cubicBezTo>
                  <a:lnTo>
                    <a:pt x="6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6476403" y="2777124"/>
              <a:ext cx="135459" cy="200251"/>
            </a:xfrm>
            <a:custGeom>
              <a:rect b="b" l="l" r="r" t="t"/>
              <a:pathLst>
                <a:path extrusionOk="0" h="6407" w="4334">
                  <a:moveTo>
                    <a:pt x="3703" y="1"/>
                  </a:moveTo>
                  <a:cubicBezTo>
                    <a:pt x="3703" y="1"/>
                    <a:pt x="3655" y="108"/>
                    <a:pt x="3584" y="287"/>
                  </a:cubicBezTo>
                  <a:cubicBezTo>
                    <a:pt x="3524" y="465"/>
                    <a:pt x="3393" y="715"/>
                    <a:pt x="3262" y="1013"/>
                  </a:cubicBezTo>
                  <a:cubicBezTo>
                    <a:pt x="3143" y="1322"/>
                    <a:pt x="2953" y="1656"/>
                    <a:pt x="2762" y="2025"/>
                  </a:cubicBezTo>
                  <a:cubicBezTo>
                    <a:pt x="2679" y="2204"/>
                    <a:pt x="2560" y="2394"/>
                    <a:pt x="2453" y="2573"/>
                  </a:cubicBezTo>
                  <a:cubicBezTo>
                    <a:pt x="2346" y="2763"/>
                    <a:pt x="2239" y="2954"/>
                    <a:pt x="2119" y="3144"/>
                  </a:cubicBezTo>
                  <a:cubicBezTo>
                    <a:pt x="2000" y="3323"/>
                    <a:pt x="1881" y="3513"/>
                    <a:pt x="1762" y="3692"/>
                  </a:cubicBezTo>
                  <a:cubicBezTo>
                    <a:pt x="1643" y="3870"/>
                    <a:pt x="1524" y="4049"/>
                    <a:pt x="1405" y="4216"/>
                  </a:cubicBezTo>
                  <a:cubicBezTo>
                    <a:pt x="1167" y="4561"/>
                    <a:pt x="917" y="4847"/>
                    <a:pt x="715" y="5109"/>
                  </a:cubicBezTo>
                  <a:cubicBezTo>
                    <a:pt x="512" y="5371"/>
                    <a:pt x="322" y="5573"/>
                    <a:pt x="203" y="5716"/>
                  </a:cubicBezTo>
                  <a:cubicBezTo>
                    <a:pt x="72" y="5871"/>
                    <a:pt x="0" y="5954"/>
                    <a:pt x="0" y="5954"/>
                  </a:cubicBezTo>
                  <a:lnTo>
                    <a:pt x="512" y="6406"/>
                  </a:lnTo>
                  <a:cubicBezTo>
                    <a:pt x="512" y="6406"/>
                    <a:pt x="584" y="6323"/>
                    <a:pt x="715" y="6168"/>
                  </a:cubicBezTo>
                  <a:cubicBezTo>
                    <a:pt x="846" y="6014"/>
                    <a:pt x="1036" y="5811"/>
                    <a:pt x="1250" y="5537"/>
                  </a:cubicBezTo>
                  <a:cubicBezTo>
                    <a:pt x="1453" y="5275"/>
                    <a:pt x="1715" y="4966"/>
                    <a:pt x="1953" y="4609"/>
                  </a:cubicBezTo>
                  <a:cubicBezTo>
                    <a:pt x="2072" y="4442"/>
                    <a:pt x="2215" y="4263"/>
                    <a:pt x="2334" y="4073"/>
                  </a:cubicBezTo>
                  <a:cubicBezTo>
                    <a:pt x="2453" y="3882"/>
                    <a:pt x="2572" y="3692"/>
                    <a:pt x="2703" y="3501"/>
                  </a:cubicBezTo>
                  <a:cubicBezTo>
                    <a:pt x="2822" y="3311"/>
                    <a:pt x="2929" y="3108"/>
                    <a:pt x="3048" y="2918"/>
                  </a:cubicBezTo>
                  <a:cubicBezTo>
                    <a:pt x="3155" y="2727"/>
                    <a:pt x="3274" y="2537"/>
                    <a:pt x="3370" y="2346"/>
                  </a:cubicBezTo>
                  <a:cubicBezTo>
                    <a:pt x="3560" y="1965"/>
                    <a:pt x="3751" y="1620"/>
                    <a:pt x="3882" y="1299"/>
                  </a:cubicBezTo>
                  <a:cubicBezTo>
                    <a:pt x="4024" y="989"/>
                    <a:pt x="4155" y="727"/>
                    <a:pt x="4215" y="549"/>
                  </a:cubicBezTo>
                  <a:cubicBezTo>
                    <a:pt x="4286" y="358"/>
                    <a:pt x="4334" y="251"/>
                    <a:pt x="4334" y="251"/>
                  </a:cubicBezTo>
                  <a:lnTo>
                    <a:pt x="37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6630830" y="2397573"/>
              <a:ext cx="24941" cy="225161"/>
            </a:xfrm>
            <a:custGeom>
              <a:rect b="b" l="l" r="r" t="t"/>
              <a:pathLst>
                <a:path extrusionOk="0" h="7204" w="798">
                  <a:moveTo>
                    <a:pt x="119" y="1"/>
                  </a:moveTo>
                  <a:lnTo>
                    <a:pt x="119" y="3584"/>
                  </a:lnTo>
                  <a:lnTo>
                    <a:pt x="119" y="4894"/>
                  </a:lnTo>
                  <a:cubicBezTo>
                    <a:pt x="107" y="5311"/>
                    <a:pt x="96" y="5704"/>
                    <a:pt x="84" y="6025"/>
                  </a:cubicBezTo>
                  <a:cubicBezTo>
                    <a:pt x="60" y="6358"/>
                    <a:pt x="48" y="6632"/>
                    <a:pt x="24" y="6823"/>
                  </a:cubicBezTo>
                  <a:cubicBezTo>
                    <a:pt x="24" y="6918"/>
                    <a:pt x="12" y="6989"/>
                    <a:pt x="12" y="7049"/>
                  </a:cubicBezTo>
                  <a:cubicBezTo>
                    <a:pt x="0" y="7097"/>
                    <a:pt x="0" y="7120"/>
                    <a:pt x="0" y="7120"/>
                  </a:cubicBezTo>
                  <a:lnTo>
                    <a:pt x="679" y="7204"/>
                  </a:lnTo>
                  <a:cubicBezTo>
                    <a:pt x="679" y="7204"/>
                    <a:pt x="679" y="7168"/>
                    <a:pt x="691" y="7120"/>
                  </a:cubicBezTo>
                  <a:cubicBezTo>
                    <a:pt x="691" y="7061"/>
                    <a:pt x="703" y="6989"/>
                    <a:pt x="703" y="6882"/>
                  </a:cubicBezTo>
                  <a:cubicBezTo>
                    <a:pt x="727" y="6692"/>
                    <a:pt x="750" y="6406"/>
                    <a:pt x="774" y="6061"/>
                  </a:cubicBezTo>
                  <a:cubicBezTo>
                    <a:pt x="786" y="5727"/>
                    <a:pt x="798" y="5323"/>
                    <a:pt x="798" y="4894"/>
                  </a:cubicBezTo>
                  <a:lnTo>
                    <a:pt x="798" y="3584"/>
                  </a:lnTo>
                  <a:lnTo>
                    <a:pt x="7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6634549" y="2008708"/>
              <a:ext cx="21222" cy="224067"/>
            </a:xfrm>
            <a:custGeom>
              <a:rect b="b" l="l" r="r" t="t"/>
              <a:pathLst>
                <a:path extrusionOk="0" h="7169" w="679">
                  <a:moveTo>
                    <a:pt x="0" y="1"/>
                  </a:moveTo>
                  <a:lnTo>
                    <a:pt x="0" y="7168"/>
                  </a:lnTo>
                  <a:lnTo>
                    <a:pt x="679" y="7168"/>
                  </a:lnTo>
                  <a:lnTo>
                    <a:pt x="6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6634549" y="1619843"/>
              <a:ext cx="21222" cy="224067"/>
            </a:xfrm>
            <a:custGeom>
              <a:rect b="b" l="l" r="r" t="t"/>
              <a:pathLst>
                <a:path extrusionOk="0" h="7169" w="679">
                  <a:moveTo>
                    <a:pt x="0" y="1"/>
                  </a:moveTo>
                  <a:lnTo>
                    <a:pt x="0" y="7168"/>
                  </a:lnTo>
                  <a:lnTo>
                    <a:pt x="679" y="7168"/>
                  </a:lnTo>
                  <a:lnTo>
                    <a:pt x="6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6634549" y="1230978"/>
              <a:ext cx="21222" cy="224067"/>
            </a:xfrm>
            <a:custGeom>
              <a:rect b="b" l="l" r="r" t="t"/>
              <a:pathLst>
                <a:path extrusionOk="0" h="7169" w="679">
                  <a:moveTo>
                    <a:pt x="0" y="1"/>
                  </a:moveTo>
                  <a:lnTo>
                    <a:pt x="0" y="7168"/>
                  </a:lnTo>
                  <a:lnTo>
                    <a:pt x="679" y="7168"/>
                  </a:lnTo>
                  <a:lnTo>
                    <a:pt x="6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6634549" y="842113"/>
              <a:ext cx="21222" cy="224067"/>
            </a:xfrm>
            <a:custGeom>
              <a:rect b="b" l="l" r="r" t="t"/>
              <a:pathLst>
                <a:path extrusionOk="0" h="7169" w="679">
                  <a:moveTo>
                    <a:pt x="0" y="1"/>
                  </a:moveTo>
                  <a:lnTo>
                    <a:pt x="0" y="7168"/>
                  </a:lnTo>
                  <a:lnTo>
                    <a:pt x="679" y="7168"/>
                  </a:lnTo>
                  <a:lnTo>
                    <a:pt x="6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6634549" y="453249"/>
              <a:ext cx="21222" cy="224067"/>
            </a:xfrm>
            <a:custGeom>
              <a:rect b="b" l="l" r="r" t="t"/>
              <a:pathLst>
                <a:path extrusionOk="0" h="7169" w="679">
                  <a:moveTo>
                    <a:pt x="0" y="1"/>
                  </a:moveTo>
                  <a:lnTo>
                    <a:pt x="0" y="7168"/>
                  </a:lnTo>
                  <a:lnTo>
                    <a:pt x="679" y="7168"/>
                  </a:lnTo>
                  <a:lnTo>
                    <a:pt x="6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4733762" y="3295506"/>
              <a:ext cx="121707" cy="201720"/>
            </a:xfrm>
            <a:custGeom>
              <a:rect b="b" l="l" r="r" t="t"/>
              <a:pathLst>
                <a:path extrusionOk="0" h="6454" w="3894">
                  <a:moveTo>
                    <a:pt x="3453" y="0"/>
                  </a:moveTo>
                  <a:cubicBezTo>
                    <a:pt x="3453" y="0"/>
                    <a:pt x="3358" y="72"/>
                    <a:pt x="3203" y="203"/>
                  </a:cubicBezTo>
                  <a:cubicBezTo>
                    <a:pt x="3060" y="346"/>
                    <a:pt x="2846" y="548"/>
                    <a:pt x="2608" y="786"/>
                  </a:cubicBezTo>
                  <a:cubicBezTo>
                    <a:pt x="2131" y="1298"/>
                    <a:pt x="1548" y="2036"/>
                    <a:pt x="1107" y="2846"/>
                  </a:cubicBezTo>
                  <a:cubicBezTo>
                    <a:pt x="667" y="3667"/>
                    <a:pt x="357" y="4548"/>
                    <a:pt x="203" y="5227"/>
                  </a:cubicBezTo>
                  <a:cubicBezTo>
                    <a:pt x="131" y="5572"/>
                    <a:pt x="72" y="5846"/>
                    <a:pt x="48" y="6049"/>
                  </a:cubicBezTo>
                  <a:cubicBezTo>
                    <a:pt x="24" y="6144"/>
                    <a:pt x="12" y="6227"/>
                    <a:pt x="12" y="6287"/>
                  </a:cubicBezTo>
                  <a:cubicBezTo>
                    <a:pt x="0" y="6334"/>
                    <a:pt x="0" y="6358"/>
                    <a:pt x="0" y="6358"/>
                  </a:cubicBezTo>
                  <a:lnTo>
                    <a:pt x="679" y="6453"/>
                  </a:lnTo>
                  <a:cubicBezTo>
                    <a:pt x="679" y="6453"/>
                    <a:pt x="679" y="6430"/>
                    <a:pt x="691" y="6370"/>
                  </a:cubicBezTo>
                  <a:cubicBezTo>
                    <a:pt x="691" y="6322"/>
                    <a:pt x="703" y="6251"/>
                    <a:pt x="726" y="6156"/>
                  </a:cubicBezTo>
                  <a:cubicBezTo>
                    <a:pt x="750" y="5965"/>
                    <a:pt x="798" y="5703"/>
                    <a:pt x="869" y="5382"/>
                  </a:cubicBezTo>
                  <a:cubicBezTo>
                    <a:pt x="1012" y="4751"/>
                    <a:pt x="1298" y="3929"/>
                    <a:pt x="1715" y="3179"/>
                  </a:cubicBezTo>
                  <a:cubicBezTo>
                    <a:pt x="2120" y="2417"/>
                    <a:pt x="2655" y="1727"/>
                    <a:pt x="3096" y="1262"/>
                  </a:cubicBezTo>
                  <a:cubicBezTo>
                    <a:pt x="3334" y="1036"/>
                    <a:pt x="3524" y="846"/>
                    <a:pt x="3655" y="715"/>
                  </a:cubicBezTo>
                  <a:cubicBezTo>
                    <a:pt x="3810" y="596"/>
                    <a:pt x="3894" y="524"/>
                    <a:pt x="3894" y="524"/>
                  </a:cubicBezTo>
                  <a:lnTo>
                    <a:pt x="34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6634549" y="64384"/>
              <a:ext cx="21222" cy="224067"/>
            </a:xfrm>
            <a:custGeom>
              <a:rect b="b" l="l" r="r" t="t"/>
              <a:pathLst>
                <a:path extrusionOk="0" h="7169" w="679">
                  <a:moveTo>
                    <a:pt x="0" y="1"/>
                  </a:moveTo>
                  <a:lnTo>
                    <a:pt x="0" y="7168"/>
                  </a:lnTo>
                  <a:lnTo>
                    <a:pt x="679" y="7168"/>
                  </a:lnTo>
                  <a:lnTo>
                    <a:pt x="6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Scooter Companies</a:t>
            </a:r>
            <a:endParaRPr/>
          </a:p>
        </p:txBody>
      </p:sp>
      <p:grpSp>
        <p:nvGrpSpPr>
          <p:cNvPr id="301" name="Google Shape;301;p16"/>
          <p:cNvGrpSpPr/>
          <p:nvPr/>
        </p:nvGrpSpPr>
        <p:grpSpPr>
          <a:xfrm>
            <a:off x="4386184" y="1548021"/>
            <a:ext cx="1859204" cy="925898"/>
            <a:chOff x="4386184" y="1548021"/>
            <a:chExt cx="1859204" cy="925898"/>
          </a:xfrm>
        </p:grpSpPr>
        <p:sp>
          <p:nvSpPr>
            <p:cNvPr id="302" name="Google Shape;302;p16"/>
            <p:cNvSpPr/>
            <p:nvPr/>
          </p:nvSpPr>
          <p:spPr>
            <a:xfrm>
              <a:off x="4386184" y="1548021"/>
              <a:ext cx="1859204" cy="925898"/>
            </a:xfrm>
            <a:custGeom>
              <a:rect b="b" l="l" r="r" t="t"/>
              <a:pathLst>
                <a:path extrusionOk="0" h="29624" w="59485">
                  <a:moveTo>
                    <a:pt x="1" y="1"/>
                  </a:moveTo>
                  <a:lnTo>
                    <a:pt x="16527" y="10276"/>
                  </a:lnTo>
                  <a:lnTo>
                    <a:pt x="16527" y="22456"/>
                  </a:lnTo>
                  <a:cubicBezTo>
                    <a:pt x="16527" y="26409"/>
                    <a:pt x="19741" y="29623"/>
                    <a:pt x="23694" y="29623"/>
                  </a:cubicBezTo>
                  <a:lnTo>
                    <a:pt x="52329" y="29623"/>
                  </a:lnTo>
                  <a:cubicBezTo>
                    <a:pt x="56282" y="29623"/>
                    <a:pt x="59484" y="26409"/>
                    <a:pt x="59484" y="22456"/>
                  </a:cubicBezTo>
                  <a:lnTo>
                    <a:pt x="59484" y="15086"/>
                  </a:lnTo>
                  <a:cubicBezTo>
                    <a:pt x="59484" y="11133"/>
                    <a:pt x="56282" y="7918"/>
                    <a:pt x="52329" y="7918"/>
                  </a:cubicBezTo>
                  <a:lnTo>
                    <a:pt x="23480" y="791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txBox="1"/>
            <p:nvPr/>
          </p:nvSpPr>
          <p:spPr>
            <a:xfrm>
              <a:off x="4904600" y="1957825"/>
              <a:ext cx="13407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Jump</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04" name="Google Shape;304;p16"/>
          <p:cNvGrpSpPr/>
          <p:nvPr/>
        </p:nvGrpSpPr>
        <p:grpSpPr>
          <a:xfrm>
            <a:off x="1442650" y="3459408"/>
            <a:ext cx="1859213" cy="925898"/>
            <a:chOff x="1442650" y="3459408"/>
            <a:chExt cx="1859213" cy="925898"/>
          </a:xfrm>
        </p:grpSpPr>
        <p:sp>
          <p:nvSpPr>
            <p:cNvPr id="305" name="Google Shape;305;p16"/>
            <p:cNvSpPr/>
            <p:nvPr/>
          </p:nvSpPr>
          <p:spPr>
            <a:xfrm flipH="1">
              <a:off x="1442659" y="3459408"/>
              <a:ext cx="1859204" cy="925898"/>
            </a:xfrm>
            <a:custGeom>
              <a:rect b="b" l="l" r="r" t="t"/>
              <a:pathLst>
                <a:path extrusionOk="0" h="29624" w="59485">
                  <a:moveTo>
                    <a:pt x="1" y="1"/>
                  </a:moveTo>
                  <a:lnTo>
                    <a:pt x="16527" y="10276"/>
                  </a:lnTo>
                  <a:lnTo>
                    <a:pt x="16527" y="22456"/>
                  </a:lnTo>
                  <a:cubicBezTo>
                    <a:pt x="16527" y="26409"/>
                    <a:pt x="19741" y="29623"/>
                    <a:pt x="23694" y="29623"/>
                  </a:cubicBezTo>
                  <a:lnTo>
                    <a:pt x="52329" y="29623"/>
                  </a:lnTo>
                  <a:cubicBezTo>
                    <a:pt x="56282" y="29623"/>
                    <a:pt x="59484" y="26409"/>
                    <a:pt x="59484" y="22456"/>
                  </a:cubicBezTo>
                  <a:lnTo>
                    <a:pt x="59484" y="15086"/>
                  </a:lnTo>
                  <a:cubicBezTo>
                    <a:pt x="59484" y="11133"/>
                    <a:pt x="56282" y="7918"/>
                    <a:pt x="52329" y="7918"/>
                  </a:cubicBezTo>
                  <a:lnTo>
                    <a:pt x="23480" y="7918"/>
                  </a:lnTo>
                  <a:lnTo>
                    <a:pt x="1" y="1"/>
                  </a:lnTo>
                  <a:close/>
                </a:path>
              </a:pathLst>
            </a:custGeom>
            <a:solidFill>
              <a:srgbClr val="31D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txBox="1"/>
            <p:nvPr/>
          </p:nvSpPr>
          <p:spPr>
            <a:xfrm>
              <a:off x="1442650" y="3890825"/>
              <a:ext cx="13467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Bolt</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07" name="Google Shape;307;p16"/>
          <p:cNvGrpSpPr/>
          <p:nvPr/>
        </p:nvGrpSpPr>
        <p:grpSpPr>
          <a:xfrm>
            <a:off x="6526684" y="3056171"/>
            <a:ext cx="1859204" cy="925898"/>
            <a:chOff x="6526684" y="3056171"/>
            <a:chExt cx="1859204" cy="925898"/>
          </a:xfrm>
        </p:grpSpPr>
        <p:sp>
          <p:nvSpPr>
            <p:cNvPr id="308" name="Google Shape;308;p16"/>
            <p:cNvSpPr/>
            <p:nvPr/>
          </p:nvSpPr>
          <p:spPr>
            <a:xfrm>
              <a:off x="6526684" y="3056171"/>
              <a:ext cx="1859204" cy="925898"/>
            </a:xfrm>
            <a:custGeom>
              <a:rect b="b" l="l" r="r" t="t"/>
              <a:pathLst>
                <a:path extrusionOk="0" h="29624" w="59485">
                  <a:moveTo>
                    <a:pt x="1" y="1"/>
                  </a:moveTo>
                  <a:lnTo>
                    <a:pt x="16527" y="10276"/>
                  </a:lnTo>
                  <a:lnTo>
                    <a:pt x="16527" y="22456"/>
                  </a:lnTo>
                  <a:cubicBezTo>
                    <a:pt x="16527" y="26409"/>
                    <a:pt x="19741" y="29623"/>
                    <a:pt x="23694" y="29623"/>
                  </a:cubicBezTo>
                  <a:lnTo>
                    <a:pt x="52329" y="29623"/>
                  </a:lnTo>
                  <a:cubicBezTo>
                    <a:pt x="56282" y="29623"/>
                    <a:pt x="59484" y="26409"/>
                    <a:pt x="59484" y="22456"/>
                  </a:cubicBezTo>
                  <a:lnTo>
                    <a:pt x="59484" y="15086"/>
                  </a:lnTo>
                  <a:cubicBezTo>
                    <a:pt x="59484" y="11133"/>
                    <a:pt x="56282" y="7918"/>
                    <a:pt x="52329" y="7918"/>
                  </a:cubicBezTo>
                  <a:lnTo>
                    <a:pt x="23480" y="791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txBox="1"/>
            <p:nvPr/>
          </p:nvSpPr>
          <p:spPr>
            <a:xfrm>
              <a:off x="7049375" y="3474875"/>
              <a:ext cx="13365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Lyft</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10" name="Google Shape;310;p16"/>
          <p:cNvGrpSpPr/>
          <p:nvPr/>
        </p:nvGrpSpPr>
        <p:grpSpPr>
          <a:xfrm>
            <a:off x="472970" y="2022835"/>
            <a:ext cx="1519431" cy="883485"/>
            <a:chOff x="472970" y="2022835"/>
            <a:chExt cx="1519431" cy="883485"/>
          </a:xfrm>
        </p:grpSpPr>
        <p:sp>
          <p:nvSpPr>
            <p:cNvPr id="311" name="Google Shape;311;p16"/>
            <p:cNvSpPr/>
            <p:nvPr/>
          </p:nvSpPr>
          <p:spPr>
            <a:xfrm>
              <a:off x="472970" y="2022835"/>
              <a:ext cx="1519431" cy="883485"/>
            </a:xfrm>
            <a:custGeom>
              <a:rect b="b" l="l" r="r" t="t"/>
              <a:pathLst>
                <a:path extrusionOk="0" h="28267" w="48614">
                  <a:moveTo>
                    <a:pt x="7168" y="1"/>
                  </a:moveTo>
                  <a:cubicBezTo>
                    <a:pt x="3215" y="1"/>
                    <a:pt x="1" y="3204"/>
                    <a:pt x="1" y="7157"/>
                  </a:cubicBezTo>
                  <a:lnTo>
                    <a:pt x="1" y="15491"/>
                  </a:lnTo>
                  <a:cubicBezTo>
                    <a:pt x="1" y="19456"/>
                    <a:pt x="3215" y="22659"/>
                    <a:pt x="7168" y="22659"/>
                  </a:cubicBezTo>
                  <a:lnTo>
                    <a:pt x="33088" y="22659"/>
                  </a:lnTo>
                  <a:lnTo>
                    <a:pt x="48614" y="28266"/>
                  </a:lnTo>
                  <a:lnTo>
                    <a:pt x="48614" y="28266"/>
                  </a:lnTo>
                  <a:lnTo>
                    <a:pt x="40029" y="18575"/>
                  </a:lnTo>
                  <a:lnTo>
                    <a:pt x="40029" y="7157"/>
                  </a:lnTo>
                  <a:cubicBezTo>
                    <a:pt x="40029" y="3204"/>
                    <a:pt x="36827" y="1"/>
                    <a:pt x="32862"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16"/>
            <p:cNvSpPr txBox="1"/>
            <p:nvPr/>
          </p:nvSpPr>
          <p:spPr>
            <a:xfrm>
              <a:off x="476700" y="2219775"/>
              <a:ext cx="12483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Bird</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13" name="Google Shape;313;p16"/>
          <p:cNvGrpSpPr/>
          <p:nvPr/>
        </p:nvGrpSpPr>
        <p:grpSpPr>
          <a:xfrm>
            <a:off x="2938271" y="1759768"/>
            <a:ext cx="1248168" cy="1365750"/>
            <a:chOff x="2938271" y="1759768"/>
            <a:chExt cx="1248168" cy="1365750"/>
          </a:xfrm>
        </p:grpSpPr>
        <p:sp>
          <p:nvSpPr>
            <p:cNvPr id="314" name="Google Shape;314;p16"/>
            <p:cNvSpPr/>
            <p:nvPr/>
          </p:nvSpPr>
          <p:spPr>
            <a:xfrm>
              <a:off x="2938271" y="1759768"/>
              <a:ext cx="1248168" cy="1365750"/>
            </a:xfrm>
            <a:custGeom>
              <a:rect b="b" l="l" r="r" t="t"/>
              <a:pathLst>
                <a:path extrusionOk="0" h="43697" w="39935">
                  <a:moveTo>
                    <a:pt x="17038" y="0"/>
                  </a:moveTo>
                  <a:cubicBezTo>
                    <a:pt x="13681" y="0"/>
                    <a:pt x="10966" y="2715"/>
                    <a:pt x="10966" y="6072"/>
                  </a:cubicBezTo>
                  <a:lnTo>
                    <a:pt x="10966" y="25337"/>
                  </a:lnTo>
                  <a:lnTo>
                    <a:pt x="1" y="43696"/>
                  </a:lnTo>
                  <a:lnTo>
                    <a:pt x="19086" y="28897"/>
                  </a:lnTo>
                  <a:lnTo>
                    <a:pt x="33862" y="28897"/>
                  </a:lnTo>
                  <a:cubicBezTo>
                    <a:pt x="37219" y="28897"/>
                    <a:pt x="39934" y="26170"/>
                    <a:pt x="39934" y="22824"/>
                  </a:cubicBezTo>
                  <a:lnTo>
                    <a:pt x="39934" y="6072"/>
                  </a:lnTo>
                  <a:cubicBezTo>
                    <a:pt x="39934" y="2715"/>
                    <a:pt x="37219" y="0"/>
                    <a:pt x="33862"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txBox="1"/>
            <p:nvPr/>
          </p:nvSpPr>
          <p:spPr>
            <a:xfrm>
              <a:off x="3281850" y="2052125"/>
              <a:ext cx="904500" cy="330000"/>
            </a:xfrm>
            <a:prstGeom prst="rect">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Gotcha</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16" name="Google Shape;316;p16"/>
          <p:cNvGrpSpPr/>
          <p:nvPr/>
        </p:nvGrpSpPr>
        <p:grpSpPr>
          <a:xfrm>
            <a:off x="5053024" y="3474874"/>
            <a:ext cx="1097832" cy="894987"/>
            <a:chOff x="5053024" y="3474874"/>
            <a:chExt cx="1097832" cy="894987"/>
          </a:xfrm>
        </p:grpSpPr>
        <p:sp>
          <p:nvSpPr>
            <p:cNvPr id="317" name="Google Shape;317;p16"/>
            <p:cNvSpPr/>
            <p:nvPr/>
          </p:nvSpPr>
          <p:spPr>
            <a:xfrm>
              <a:off x="5053024" y="3474874"/>
              <a:ext cx="1097832" cy="894987"/>
            </a:xfrm>
            <a:custGeom>
              <a:rect b="b" l="l" r="r" t="t"/>
              <a:pathLst>
                <a:path extrusionOk="0" h="28635" w="35125">
                  <a:moveTo>
                    <a:pt x="35124" y="0"/>
                  </a:moveTo>
                  <a:lnTo>
                    <a:pt x="22158" y="6060"/>
                  </a:lnTo>
                  <a:lnTo>
                    <a:pt x="4120" y="6060"/>
                  </a:lnTo>
                  <a:cubicBezTo>
                    <a:pt x="1846" y="6060"/>
                    <a:pt x="1" y="7906"/>
                    <a:pt x="1" y="10180"/>
                  </a:cubicBezTo>
                  <a:lnTo>
                    <a:pt x="1" y="24515"/>
                  </a:lnTo>
                  <a:cubicBezTo>
                    <a:pt x="1" y="26789"/>
                    <a:pt x="1834" y="28635"/>
                    <a:pt x="4120" y="28635"/>
                  </a:cubicBezTo>
                  <a:lnTo>
                    <a:pt x="24837" y="28635"/>
                  </a:lnTo>
                  <a:cubicBezTo>
                    <a:pt x="27111" y="28635"/>
                    <a:pt x="28957" y="26789"/>
                    <a:pt x="28957" y="24515"/>
                  </a:cubicBezTo>
                  <a:lnTo>
                    <a:pt x="28957" y="8561"/>
                  </a:lnTo>
                  <a:lnTo>
                    <a:pt x="351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txBox="1"/>
            <p:nvPr/>
          </p:nvSpPr>
          <p:spPr>
            <a:xfrm>
              <a:off x="5053025" y="3851875"/>
              <a:ext cx="902100" cy="330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Lime</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19" name="Google Shape;319;p16"/>
          <p:cNvGrpSpPr/>
          <p:nvPr/>
        </p:nvGrpSpPr>
        <p:grpSpPr>
          <a:xfrm>
            <a:off x="6746189" y="783324"/>
            <a:ext cx="1097961" cy="895362"/>
            <a:chOff x="6746189" y="783324"/>
            <a:chExt cx="1097961" cy="895362"/>
          </a:xfrm>
        </p:grpSpPr>
        <p:sp>
          <p:nvSpPr>
            <p:cNvPr id="320" name="Google Shape;320;p16"/>
            <p:cNvSpPr/>
            <p:nvPr/>
          </p:nvSpPr>
          <p:spPr>
            <a:xfrm>
              <a:off x="6746189" y="783324"/>
              <a:ext cx="1097801" cy="895362"/>
            </a:xfrm>
            <a:custGeom>
              <a:rect b="b" l="l" r="r" t="t"/>
              <a:pathLst>
                <a:path extrusionOk="0" h="28647" w="35124">
                  <a:moveTo>
                    <a:pt x="0" y="0"/>
                  </a:moveTo>
                  <a:lnTo>
                    <a:pt x="6156" y="8573"/>
                  </a:lnTo>
                  <a:lnTo>
                    <a:pt x="6156" y="24527"/>
                  </a:lnTo>
                  <a:cubicBezTo>
                    <a:pt x="6156" y="26801"/>
                    <a:pt x="8001" y="28647"/>
                    <a:pt x="10275" y="28647"/>
                  </a:cubicBezTo>
                  <a:lnTo>
                    <a:pt x="31004" y="28647"/>
                  </a:lnTo>
                  <a:cubicBezTo>
                    <a:pt x="33278" y="28647"/>
                    <a:pt x="35124" y="26801"/>
                    <a:pt x="35124" y="24527"/>
                  </a:cubicBezTo>
                  <a:lnTo>
                    <a:pt x="35124" y="10192"/>
                  </a:lnTo>
                  <a:cubicBezTo>
                    <a:pt x="35124" y="7906"/>
                    <a:pt x="33278" y="6073"/>
                    <a:pt x="31004" y="6073"/>
                  </a:cubicBezTo>
                  <a:lnTo>
                    <a:pt x="12954" y="6073"/>
                  </a:lnTo>
                  <a:lnTo>
                    <a:pt x="0" y="0"/>
                  </a:lnTo>
                  <a:close/>
                </a:path>
              </a:pathLst>
            </a:custGeom>
            <a:solidFill>
              <a:srgbClr val="F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txBox="1"/>
            <p:nvPr/>
          </p:nvSpPr>
          <p:spPr>
            <a:xfrm>
              <a:off x="6949250" y="1164813"/>
              <a:ext cx="8949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Spin</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Deployed</a:t>
            </a:r>
            <a:endParaRPr/>
          </a:p>
        </p:txBody>
      </p:sp>
      <p:sp>
        <p:nvSpPr>
          <p:cNvPr id="327" name="Google Shape;327;p17"/>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331" name="Google Shape;331;p17"/>
          <p:cNvPicPr preferRelativeResize="0"/>
          <p:nvPr/>
        </p:nvPicPr>
        <p:blipFill>
          <a:blip r:embed="rId3">
            <a:alphaModFix/>
          </a:blip>
          <a:stretch>
            <a:fillRect/>
          </a:stretch>
        </p:blipFill>
        <p:spPr>
          <a:xfrm>
            <a:off x="1259838" y="1156725"/>
            <a:ext cx="6193475" cy="3722675"/>
          </a:xfrm>
          <a:prstGeom prst="rect">
            <a:avLst/>
          </a:prstGeom>
          <a:solidFill>
            <a:schemeClr val="lt2"/>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Changing Direction</a:t>
            </a:r>
            <a:endParaRPr/>
          </a:p>
        </p:txBody>
      </p:sp>
      <p:sp>
        <p:nvSpPr>
          <p:cNvPr id="337" name="Google Shape;337;p18"/>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341" name="Google Shape;341;p18"/>
          <p:cNvPicPr preferRelativeResize="0"/>
          <p:nvPr/>
        </p:nvPicPr>
        <p:blipFill>
          <a:blip r:embed="rId3">
            <a:alphaModFix/>
          </a:blip>
          <a:stretch>
            <a:fillRect/>
          </a:stretch>
        </p:blipFill>
        <p:spPr>
          <a:xfrm>
            <a:off x="485704" y="1136875"/>
            <a:ext cx="7432374" cy="3731150"/>
          </a:xfrm>
          <a:prstGeom prst="rect">
            <a:avLst/>
          </a:prstGeom>
          <a:solidFill>
            <a:schemeClr val="lt2"/>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Changing Direction</a:t>
            </a:r>
            <a:endParaRPr/>
          </a:p>
        </p:txBody>
      </p:sp>
      <p:sp>
        <p:nvSpPr>
          <p:cNvPr id="347" name="Google Shape;347;p19"/>
          <p:cNvSpPr/>
          <p:nvPr/>
        </p:nvSpPr>
        <p:spPr>
          <a:xfrm>
            <a:off x="0" y="1628760"/>
            <a:ext cx="9144032" cy="3514752"/>
          </a:xfrm>
          <a:custGeom>
            <a:rect b="b" l="l" r="r" t="t"/>
            <a:pathLst>
              <a:path extrusionOk="0" h="109836" w="285751">
                <a:moveTo>
                  <a:pt x="142876" y="0"/>
                </a:moveTo>
                <a:cubicBezTo>
                  <a:pt x="115003" y="0"/>
                  <a:pt x="24123" y="2763"/>
                  <a:pt x="1" y="7763"/>
                </a:cubicBezTo>
                <a:lnTo>
                  <a:pt x="1" y="109835"/>
                </a:lnTo>
                <a:lnTo>
                  <a:pt x="285751" y="109835"/>
                </a:lnTo>
                <a:lnTo>
                  <a:pt x="285751" y="7763"/>
                </a:lnTo>
                <a:cubicBezTo>
                  <a:pt x="261629" y="2763"/>
                  <a:pt x="170748" y="0"/>
                  <a:pt x="142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2389240" y="1628760"/>
            <a:ext cx="4186848" cy="3514752"/>
          </a:xfrm>
          <a:custGeom>
            <a:rect b="b" l="l" r="r" t="t"/>
            <a:pathLst>
              <a:path extrusionOk="0" h="109836" w="130839">
                <a:moveTo>
                  <a:pt x="64866" y="0"/>
                </a:moveTo>
                <a:lnTo>
                  <a:pt x="64890" y="203"/>
                </a:lnTo>
                <a:cubicBezTo>
                  <a:pt x="65116" y="2608"/>
                  <a:pt x="64771" y="10776"/>
                  <a:pt x="50472" y="14800"/>
                </a:cubicBezTo>
                <a:cubicBezTo>
                  <a:pt x="43733" y="16681"/>
                  <a:pt x="37934" y="17943"/>
                  <a:pt x="33255" y="18967"/>
                </a:cubicBezTo>
                <a:cubicBezTo>
                  <a:pt x="22242" y="21384"/>
                  <a:pt x="15610" y="22837"/>
                  <a:pt x="13396" y="28897"/>
                </a:cubicBezTo>
                <a:cubicBezTo>
                  <a:pt x="12693" y="30838"/>
                  <a:pt x="12895" y="32743"/>
                  <a:pt x="13979" y="34374"/>
                </a:cubicBezTo>
                <a:cubicBezTo>
                  <a:pt x="17920" y="40410"/>
                  <a:pt x="34315" y="42446"/>
                  <a:pt x="63140" y="44101"/>
                </a:cubicBezTo>
                <a:cubicBezTo>
                  <a:pt x="102371" y="46363"/>
                  <a:pt x="110312" y="52066"/>
                  <a:pt x="111920" y="54412"/>
                </a:cubicBezTo>
                <a:cubicBezTo>
                  <a:pt x="112396" y="55114"/>
                  <a:pt x="112467" y="55733"/>
                  <a:pt x="112217" y="56543"/>
                </a:cubicBezTo>
                <a:cubicBezTo>
                  <a:pt x="111515" y="58627"/>
                  <a:pt x="107645" y="62806"/>
                  <a:pt x="89346" y="67199"/>
                </a:cubicBezTo>
                <a:cubicBezTo>
                  <a:pt x="76511" y="70271"/>
                  <a:pt x="60723" y="72557"/>
                  <a:pt x="46804" y="74557"/>
                </a:cubicBezTo>
                <a:cubicBezTo>
                  <a:pt x="35946" y="76141"/>
                  <a:pt x="26564" y="77498"/>
                  <a:pt x="20718" y="78915"/>
                </a:cubicBezTo>
                <a:cubicBezTo>
                  <a:pt x="8526" y="81903"/>
                  <a:pt x="1132" y="87452"/>
                  <a:pt x="406" y="94167"/>
                </a:cubicBezTo>
                <a:cubicBezTo>
                  <a:pt x="1" y="97965"/>
                  <a:pt x="1668" y="104311"/>
                  <a:pt x="10943" y="109835"/>
                </a:cubicBezTo>
                <a:lnTo>
                  <a:pt x="76511" y="109835"/>
                </a:lnTo>
                <a:lnTo>
                  <a:pt x="65878" y="106680"/>
                </a:lnTo>
                <a:cubicBezTo>
                  <a:pt x="58282" y="104347"/>
                  <a:pt x="52853" y="102430"/>
                  <a:pt x="48781" y="100644"/>
                </a:cubicBezTo>
                <a:cubicBezTo>
                  <a:pt x="42935" y="98084"/>
                  <a:pt x="41804" y="96548"/>
                  <a:pt x="41578" y="96155"/>
                </a:cubicBezTo>
                <a:cubicBezTo>
                  <a:pt x="42078" y="95619"/>
                  <a:pt x="44566" y="93833"/>
                  <a:pt x="56651" y="90869"/>
                </a:cubicBezTo>
                <a:cubicBezTo>
                  <a:pt x="64342" y="88988"/>
                  <a:pt x="73236" y="87249"/>
                  <a:pt x="81714" y="85666"/>
                </a:cubicBezTo>
                <a:lnTo>
                  <a:pt x="82488" y="85547"/>
                </a:lnTo>
                <a:cubicBezTo>
                  <a:pt x="98192" y="82606"/>
                  <a:pt x="130839" y="76522"/>
                  <a:pt x="130815" y="56364"/>
                </a:cubicBezTo>
                <a:cubicBezTo>
                  <a:pt x="130815" y="52745"/>
                  <a:pt x="128708" y="47494"/>
                  <a:pt x="118575" y="43018"/>
                </a:cubicBezTo>
                <a:cubicBezTo>
                  <a:pt x="110884" y="39601"/>
                  <a:pt x="99930" y="37172"/>
                  <a:pt x="86036" y="35731"/>
                </a:cubicBezTo>
                <a:cubicBezTo>
                  <a:pt x="79951" y="35112"/>
                  <a:pt x="72736" y="34600"/>
                  <a:pt x="65069" y="34052"/>
                </a:cubicBezTo>
                <a:cubicBezTo>
                  <a:pt x="55901" y="33421"/>
                  <a:pt x="46400" y="32743"/>
                  <a:pt x="38887" y="31838"/>
                </a:cubicBezTo>
                <a:cubicBezTo>
                  <a:pt x="30814" y="30885"/>
                  <a:pt x="27576" y="29909"/>
                  <a:pt x="26290" y="29349"/>
                </a:cubicBezTo>
                <a:cubicBezTo>
                  <a:pt x="26850" y="28921"/>
                  <a:pt x="27874" y="28373"/>
                  <a:pt x="29731" y="27742"/>
                </a:cubicBezTo>
                <a:cubicBezTo>
                  <a:pt x="32446" y="26813"/>
                  <a:pt x="36065" y="26004"/>
                  <a:pt x="39911" y="25158"/>
                </a:cubicBezTo>
                <a:cubicBezTo>
                  <a:pt x="47507" y="23444"/>
                  <a:pt x="56103" y="21539"/>
                  <a:pt x="62009" y="17788"/>
                </a:cubicBezTo>
                <a:cubicBezTo>
                  <a:pt x="70224" y="12585"/>
                  <a:pt x="73391" y="6966"/>
                  <a:pt x="7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2212472" y="1628760"/>
            <a:ext cx="4288192" cy="3514752"/>
          </a:xfrm>
          <a:custGeom>
            <a:rect b="b" l="l" r="r" t="t"/>
            <a:pathLst>
              <a:path extrusionOk="0" h="109836" w="134006">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txBox="1"/>
          <p:nvPr/>
        </p:nvSpPr>
        <p:spPr>
          <a:xfrm>
            <a:off x="2747338" y="1610150"/>
            <a:ext cx="580800" cy="32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351" name="Google Shape;351;p19"/>
          <p:cNvPicPr preferRelativeResize="0"/>
          <p:nvPr/>
        </p:nvPicPr>
        <p:blipFill>
          <a:blip r:embed="rId3">
            <a:alphaModFix/>
          </a:blip>
          <a:stretch>
            <a:fillRect/>
          </a:stretch>
        </p:blipFill>
        <p:spPr>
          <a:xfrm>
            <a:off x="776300" y="1204475"/>
            <a:ext cx="7357150" cy="3584675"/>
          </a:xfrm>
          <a:prstGeom prst="rect">
            <a:avLst/>
          </a:prstGeom>
          <a:solidFill>
            <a:schemeClr val="lt2"/>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ctrTitle"/>
          </p:nvPr>
        </p:nvSpPr>
        <p:spPr>
          <a:xfrm>
            <a:off x="602125" y="784925"/>
            <a:ext cx="3803100" cy="206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Second</a:t>
            </a:r>
            <a:r>
              <a:rPr lang="en"/>
              <a:t> Substitute Bill BL2018-1202</a:t>
            </a:r>
            <a:endParaRPr/>
          </a:p>
        </p:txBody>
      </p:sp>
      <p:sp>
        <p:nvSpPr>
          <p:cNvPr id="357" name="Google Shape;357;p20"/>
          <p:cNvSpPr txBox="1"/>
          <p:nvPr>
            <p:ph idx="1" type="subTitle"/>
          </p:nvPr>
        </p:nvSpPr>
        <p:spPr>
          <a:xfrm>
            <a:off x="602113" y="3006150"/>
            <a:ext cx="3803100" cy="4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permitted operators will first clean data before providing or reporting data to Metro. Data processing and </a:t>
            </a:r>
            <a:r>
              <a:rPr lang="en"/>
              <a:t>cleaning</a:t>
            </a:r>
            <a:r>
              <a:rPr lang="en"/>
              <a:t> shall include:</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Removal of staff servicing and test trips</a:t>
            </a:r>
            <a:endParaRPr sz="1200">
              <a:solidFill>
                <a:srgbClr val="1F2328"/>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Removal of trips below one minute</a:t>
            </a:r>
            <a:endParaRPr sz="1200">
              <a:solidFill>
                <a:srgbClr val="1F2328"/>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Trip lengths are capped at 24 hours</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grpSp>
        <p:nvGrpSpPr>
          <p:cNvPr id="358" name="Google Shape;358;p20"/>
          <p:cNvGrpSpPr/>
          <p:nvPr/>
        </p:nvGrpSpPr>
        <p:grpSpPr>
          <a:xfrm>
            <a:off x="4465663" y="1165725"/>
            <a:ext cx="3923825" cy="3977784"/>
            <a:chOff x="5123900" y="410875"/>
            <a:chExt cx="3923825" cy="3977784"/>
          </a:xfrm>
        </p:grpSpPr>
        <p:sp>
          <p:nvSpPr>
            <p:cNvPr id="359" name="Google Shape;359;p20"/>
            <p:cNvSpPr/>
            <p:nvPr/>
          </p:nvSpPr>
          <p:spPr>
            <a:xfrm>
              <a:off x="5497800" y="410875"/>
              <a:ext cx="3166099" cy="3977784"/>
            </a:xfrm>
            <a:custGeom>
              <a:rect b="b" l="l" r="r" t="t"/>
              <a:pathLst>
                <a:path extrusionOk="0" h="143888" w="114527">
                  <a:moveTo>
                    <a:pt x="57841" y="0"/>
                  </a:moveTo>
                  <a:lnTo>
                    <a:pt x="48792" y="15895"/>
                  </a:lnTo>
                  <a:lnTo>
                    <a:pt x="51531" y="15895"/>
                  </a:lnTo>
                  <a:lnTo>
                    <a:pt x="51531" y="19181"/>
                  </a:lnTo>
                  <a:lnTo>
                    <a:pt x="51531" y="19979"/>
                  </a:lnTo>
                  <a:lnTo>
                    <a:pt x="51531" y="20086"/>
                  </a:lnTo>
                  <a:lnTo>
                    <a:pt x="51554" y="20217"/>
                  </a:lnTo>
                  <a:lnTo>
                    <a:pt x="51578" y="20515"/>
                  </a:lnTo>
                  <a:lnTo>
                    <a:pt x="51614" y="21098"/>
                  </a:lnTo>
                  <a:cubicBezTo>
                    <a:pt x="51638" y="21491"/>
                    <a:pt x="51650" y="21884"/>
                    <a:pt x="51697" y="22277"/>
                  </a:cubicBezTo>
                  <a:lnTo>
                    <a:pt x="51876" y="23444"/>
                  </a:lnTo>
                  <a:lnTo>
                    <a:pt x="51971" y="24027"/>
                  </a:lnTo>
                  <a:cubicBezTo>
                    <a:pt x="52007" y="24218"/>
                    <a:pt x="52066" y="24408"/>
                    <a:pt x="52102" y="24599"/>
                  </a:cubicBezTo>
                  <a:lnTo>
                    <a:pt x="52412" y="25742"/>
                  </a:lnTo>
                  <a:cubicBezTo>
                    <a:pt x="52507" y="26123"/>
                    <a:pt x="52662" y="26492"/>
                    <a:pt x="52793" y="26861"/>
                  </a:cubicBezTo>
                  <a:cubicBezTo>
                    <a:pt x="52935" y="27230"/>
                    <a:pt x="53055" y="27611"/>
                    <a:pt x="53221" y="27968"/>
                  </a:cubicBezTo>
                  <a:lnTo>
                    <a:pt x="53733" y="29028"/>
                  </a:lnTo>
                  <a:cubicBezTo>
                    <a:pt x="53817" y="29206"/>
                    <a:pt x="53900" y="29385"/>
                    <a:pt x="53995" y="29552"/>
                  </a:cubicBezTo>
                  <a:lnTo>
                    <a:pt x="54305" y="30064"/>
                  </a:lnTo>
                  <a:lnTo>
                    <a:pt x="54912" y="31064"/>
                  </a:lnTo>
                  <a:cubicBezTo>
                    <a:pt x="55138" y="31385"/>
                    <a:pt x="55376" y="31707"/>
                    <a:pt x="55614" y="32016"/>
                  </a:cubicBezTo>
                  <a:cubicBezTo>
                    <a:pt x="56067" y="32659"/>
                    <a:pt x="56615" y="33219"/>
                    <a:pt x="57150" y="33802"/>
                  </a:cubicBezTo>
                  <a:cubicBezTo>
                    <a:pt x="57400" y="34100"/>
                    <a:pt x="57710" y="34350"/>
                    <a:pt x="57996" y="34624"/>
                  </a:cubicBezTo>
                  <a:cubicBezTo>
                    <a:pt x="58293" y="34874"/>
                    <a:pt x="58567" y="35148"/>
                    <a:pt x="58877" y="35398"/>
                  </a:cubicBezTo>
                  <a:lnTo>
                    <a:pt x="59829" y="36100"/>
                  </a:lnTo>
                  <a:cubicBezTo>
                    <a:pt x="59984" y="36219"/>
                    <a:pt x="60139" y="36338"/>
                    <a:pt x="60305" y="36445"/>
                  </a:cubicBezTo>
                  <a:lnTo>
                    <a:pt x="60806" y="36755"/>
                  </a:lnTo>
                  <a:lnTo>
                    <a:pt x="61818" y="37362"/>
                  </a:lnTo>
                  <a:cubicBezTo>
                    <a:pt x="62163" y="37553"/>
                    <a:pt x="62520" y="37719"/>
                    <a:pt x="62877" y="37886"/>
                  </a:cubicBezTo>
                  <a:cubicBezTo>
                    <a:pt x="63568" y="38255"/>
                    <a:pt x="64318" y="38505"/>
                    <a:pt x="65068" y="38767"/>
                  </a:cubicBezTo>
                  <a:cubicBezTo>
                    <a:pt x="65437" y="38910"/>
                    <a:pt x="65818" y="39005"/>
                    <a:pt x="66199" y="39100"/>
                  </a:cubicBezTo>
                  <a:cubicBezTo>
                    <a:pt x="66580" y="39196"/>
                    <a:pt x="66961" y="39303"/>
                    <a:pt x="67342" y="39386"/>
                  </a:cubicBezTo>
                  <a:lnTo>
                    <a:pt x="68509" y="39577"/>
                  </a:lnTo>
                  <a:cubicBezTo>
                    <a:pt x="68902" y="39624"/>
                    <a:pt x="69295" y="39660"/>
                    <a:pt x="69676" y="39672"/>
                  </a:cubicBezTo>
                  <a:cubicBezTo>
                    <a:pt x="70176" y="39704"/>
                    <a:pt x="70946" y="39709"/>
                    <a:pt x="71403" y="39709"/>
                  </a:cubicBezTo>
                  <a:cubicBezTo>
                    <a:pt x="71632" y="39709"/>
                    <a:pt x="71783" y="39708"/>
                    <a:pt x="71783" y="39708"/>
                  </a:cubicBezTo>
                  <a:lnTo>
                    <a:pt x="94298" y="39708"/>
                  </a:lnTo>
                  <a:lnTo>
                    <a:pt x="94691" y="39743"/>
                  </a:lnTo>
                  <a:lnTo>
                    <a:pt x="94905" y="39779"/>
                  </a:lnTo>
                  <a:cubicBezTo>
                    <a:pt x="95048" y="39791"/>
                    <a:pt x="95191" y="39803"/>
                    <a:pt x="95334" y="39803"/>
                  </a:cubicBezTo>
                  <a:cubicBezTo>
                    <a:pt x="95477" y="39803"/>
                    <a:pt x="95619" y="39862"/>
                    <a:pt x="95762" y="39874"/>
                  </a:cubicBezTo>
                  <a:cubicBezTo>
                    <a:pt x="95893" y="39898"/>
                    <a:pt x="96048" y="39898"/>
                    <a:pt x="96179" y="39946"/>
                  </a:cubicBezTo>
                  <a:cubicBezTo>
                    <a:pt x="97286" y="40196"/>
                    <a:pt x="98334" y="40696"/>
                    <a:pt x="99227" y="41422"/>
                  </a:cubicBezTo>
                  <a:cubicBezTo>
                    <a:pt x="100096" y="42160"/>
                    <a:pt x="100799" y="43101"/>
                    <a:pt x="101263" y="44149"/>
                  </a:cubicBezTo>
                  <a:cubicBezTo>
                    <a:pt x="101680" y="45196"/>
                    <a:pt x="101870" y="46339"/>
                    <a:pt x="101787" y="47494"/>
                  </a:cubicBezTo>
                  <a:cubicBezTo>
                    <a:pt x="101727" y="48566"/>
                    <a:pt x="101370" y="49566"/>
                    <a:pt x="100846" y="50483"/>
                  </a:cubicBezTo>
                  <a:cubicBezTo>
                    <a:pt x="100263" y="51447"/>
                    <a:pt x="99251" y="52507"/>
                    <a:pt x="98286" y="53078"/>
                  </a:cubicBezTo>
                  <a:cubicBezTo>
                    <a:pt x="98060" y="53245"/>
                    <a:pt x="97774" y="53328"/>
                    <a:pt x="97536" y="53471"/>
                  </a:cubicBezTo>
                  <a:cubicBezTo>
                    <a:pt x="97405" y="53543"/>
                    <a:pt x="97262" y="53578"/>
                    <a:pt x="97131" y="53626"/>
                  </a:cubicBezTo>
                  <a:cubicBezTo>
                    <a:pt x="97001" y="53674"/>
                    <a:pt x="96870" y="53733"/>
                    <a:pt x="96739" y="53769"/>
                  </a:cubicBezTo>
                  <a:cubicBezTo>
                    <a:pt x="96596" y="53793"/>
                    <a:pt x="95119" y="54102"/>
                    <a:pt x="94572" y="54150"/>
                  </a:cubicBezTo>
                  <a:cubicBezTo>
                    <a:pt x="94504" y="54154"/>
                    <a:pt x="94416" y="54155"/>
                    <a:pt x="94320" y="54155"/>
                  </a:cubicBezTo>
                  <a:cubicBezTo>
                    <a:pt x="94128" y="54155"/>
                    <a:pt x="93909" y="54150"/>
                    <a:pt x="93774" y="54150"/>
                  </a:cubicBezTo>
                  <a:lnTo>
                    <a:pt x="19705" y="54150"/>
                  </a:lnTo>
                  <a:lnTo>
                    <a:pt x="19562" y="54114"/>
                  </a:lnTo>
                  <a:lnTo>
                    <a:pt x="19265" y="54102"/>
                  </a:lnTo>
                  <a:lnTo>
                    <a:pt x="18681" y="54126"/>
                  </a:lnTo>
                  <a:cubicBezTo>
                    <a:pt x="18288" y="54150"/>
                    <a:pt x="17895" y="54150"/>
                    <a:pt x="17514" y="54209"/>
                  </a:cubicBezTo>
                  <a:cubicBezTo>
                    <a:pt x="14383" y="54567"/>
                    <a:pt x="11335" y="55674"/>
                    <a:pt x="8716" y="57424"/>
                  </a:cubicBezTo>
                  <a:cubicBezTo>
                    <a:pt x="6120" y="59186"/>
                    <a:pt x="3953" y="61568"/>
                    <a:pt x="2417" y="64318"/>
                  </a:cubicBezTo>
                  <a:cubicBezTo>
                    <a:pt x="917" y="67080"/>
                    <a:pt x="96" y="70235"/>
                    <a:pt x="24" y="73367"/>
                  </a:cubicBezTo>
                  <a:cubicBezTo>
                    <a:pt x="0" y="73807"/>
                    <a:pt x="12" y="74010"/>
                    <a:pt x="12" y="74295"/>
                  </a:cubicBezTo>
                  <a:cubicBezTo>
                    <a:pt x="12" y="74343"/>
                    <a:pt x="12" y="74474"/>
                    <a:pt x="24" y="74557"/>
                  </a:cubicBezTo>
                  <a:lnTo>
                    <a:pt x="36" y="74855"/>
                  </a:lnTo>
                  <a:lnTo>
                    <a:pt x="60" y="75438"/>
                  </a:lnTo>
                  <a:cubicBezTo>
                    <a:pt x="84" y="75831"/>
                    <a:pt x="84" y="76224"/>
                    <a:pt x="143" y="76617"/>
                  </a:cubicBezTo>
                  <a:lnTo>
                    <a:pt x="322" y="77784"/>
                  </a:lnTo>
                  <a:cubicBezTo>
                    <a:pt x="357" y="77974"/>
                    <a:pt x="381" y="78165"/>
                    <a:pt x="429" y="78355"/>
                  </a:cubicBezTo>
                  <a:lnTo>
                    <a:pt x="560" y="78939"/>
                  </a:lnTo>
                  <a:lnTo>
                    <a:pt x="869" y="80082"/>
                  </a:lnTo>
                  <a:cubicBezTo>
                    <a:pt x="977" y="80451"/>
                    <a:pt x="1119" y="80820"/>
                    <a:pt x="1250" y="81189"/>
                  </a:cubicBezTo>
                  <a:cubicBezTo>
                    <a:pt x="1393" y="81558"/>
                    <a:pt x="1512" y="81939"/>
                    <a:pt x="1691" y="82296"/>
                  </a:cubicBezTo>
                  <a:cubicBezTo>
                    <a:pt x="2977" y="85166"/>
                    <a:pt x="4929" y="87737"/>
                    <a:pt x="7382" y="89702"/>
                  </a:cubicBezTo>
                  <a:cubicBezTo>
                    <a:pt x="9835" y="91655"/>
                    <a:pt x="12764" y="93048"/>
                    <a:pt x="15859" y="93655"/>
                  </a:cubicBezTo>
                  <a:lnTo>
                    <a:pt x="17026" y="93845"/>
                  </a:lnTo>
                  <a:lnTo>
                    <a:pt x="17610" y="93929"/>
                  </a:lnTo>
                  <a:cubicBezTo>
                    <a:pt x="17812" y="93952"/>
                    <a:pt x="18003" y="93952"/>
                    <a:pt x="18193" y="93964"/>
                  </a:cubicBezTo>
                  <a:lnTo>
                    <a:pt x="19372" y="94024"/>
                  </a:lnTo>
                  <a:lnTo>
                    <a:pt x="19669" y="94036"/>
                  </a:lnTo>
                  <a:lnTo>
                    <a:pt x="94643" y="94036"/>
                  </a:lnTo>
                  <a:lnTo>
                    <a:pt x="94869" y="94048"/>
                  </a:lnTo>
                  <a:cubicBezTo>
                    <a:pt x="95024" y="94060"/>
                    <a:pt x="95167" y="94072"/>
                    <a:pt x="95310" y="94072"/>
                  </a:cubicBezTo>
                  <a:cubicBezTo>
                    <a:pt x="95381" y="94072"/>
                    <a:pt x="95453" y="94083"/>
                    <a:pt x="95524" y="94095"/>
                  </a:cubicBezTo>
                  <a:lnTo>
                    <a:pt x="95727" y="94131"/>
                  </a:lnTo>
                  <a:cubicBezTo>
                    <a:pt x="95869" y="94155"/>
                    <a:pt x="96012" y="94167"/>
                    <a:pt x="96155" y="94191"/>
                  </a:cubicBezTo>
                  <a:cubicBezTo>
                    <a:pt x="96703" y="94345"/>
                    <a:pt x="97251" y="94476"/>
                    <a:pt x="97751" y="94750"/>
                  </a:cubicBezTo>
                  <a:cubicBezTo>
                    <a:pt x="98286" y="94976"/>
                    <a:pt x="98739" y="95322"/>
                    <a:pt x="99203" y="95655"/>
                  </a:cubicBezTo>
                  <a:cubicBezTo>
                    <a:pt x="99620" y="96048"/>
                    <a:pt x="100060" y="96429"/>
                    <a:pt x="100382" y="96905"/>
                  </a:cubicBezTo>
                  <a:cubicBezTo>
                    <a:pt x="100751" y="97346"/>
                    <a:pt x="100989" y="97870"/>
                    <a:pt x="101251" y="98382"/>
                  </a:cubicBezTo>
                  <a:cubicBezTo>
                    <a:pt x="101299" y="98513"/>
                    <a:pt x="101334" y="98643"/>
                    <a:pt x="101394" y="98774"/>
                  </a:cubicBezTo>
                  <a:cubicBezTo>
                    <a:pt x="101430" y="98917"/>
                    <a:pt x="101501" y="99036"/>
                    <a:pt x="101525" y="99179"/>
                  </a:cubicBezTo>
                  <a:cubicBezTo>
                    <a:pt x="101584" y="99453"/>
                    <a:pt x="101692" y="99727"/>
                    <a:pt x="101703" y="100013"/>
                  </a:cubicBezTo>
                  <a:cubicBezTo>
                    <a:pt x="101727" y="100156"/>
                    <a:pt x="101751" y="100287"/>
                    <a:pt x="101775" y="100429"/>
                  </a:cubicBezTo>
                  <a:lnTo>
                    <a:pt x="101799" y="100870"/>
                  </a:lnTo>
                  <a:lnTo>
                    <a:pt x="101823" y="101084"/>
                  </a:lnTo>
                  <a:lnTo>
                    <a:pt x="101834" y="101191"/>
                  </a:lnTo>
                  <a:lnTo>
                    <a:pt x="101834" y="101299"/>
                  </a:lnTo>
                  <a:cubicBezTo>
                    <a:pt x="101834" y="101334"/>
                    <a:pt x="101823" y="101358"/>
                    <a:pt x="101823" y="101370"/>
                  </a:cubicBezTo>
                  <a:cubicBezTo>
                    <a:pt x="101811" y="101513"/>
                    <a:pt x="101799" y="101656"/>
                    <a:pt x="101787" y="101799"/>
                  </a:cubicBezTo>
                  <a:cubicBezTo>
                    <a:pt x="101811" y="102096"/>
                    <a:pt x="101715" y="102370"/>
                    <a:pt x="101692" y="102656"/>
                  </a:cubicBezTo>
                  <a:cubicBezTo>
                    <a:pt x="101692" y="102799"/>
                    <a:pt x="101632" y="102930"/>
                    <a:pt x="101596" y="103073"/>
                  </a:cubicBezTo>
                  <a:cubicBezTo>
                    <a:pt x="101561" y="103204"/>
                    <a:pt x="101525" y="103346"/>
                    <a:pt x="101501" y="103477"/>
                  </a:cubicBezTo>
                  <a:cubicBezTo>
                    <a:pt x="101144" y="104561"/>
                    <a:pt x="100537" y="105561"/>
                    <a:pt x="99739" y="106383"/>
                  </a:cubicBezTo>
                  <a:cubicBezTo>
                    <a:pt x="98917" y="107192"/>
                    <a:pt x="97917" y="107799"/>
                    <a:pt x="96846" y="108157"/>
                  </a:cubicBezTo>
                  <a:cubicBezTo>
                    <a:pt x="96715" y="108204"/>
                    <a:pt x="96572" y="108216"/>
                    <a:pt x="96429" y="108264"/>
                  </a:cubicBezTo>
                  <a:cubicBezTo>
                    <a:pt x="96298" y="108288"/>
                    <a:pt x="96167" y="108359"/>
                    <a:pt x="96024" y="108359"/>
                  </a:cubicBezTo>
                  <a:cubicBezTo>
                    <a:pt x="95881" y="108383"/>
                    <a:pt x="95738" y="108395"/>
                    <a:pt x="95596" y="108419"/>
                  </a:cubicBezTo>
                  <a:cubicBezTo>
                    <a:pt x="95524" y="108430"/>
                    <a:pt x="95453" y="108454"/>
                    <a:pt x="95381" y="108454"/>
                  </a:cubicBezTo>
                  <a:lnTo>
                    <a:pt x="95167" y="108466"/>
                  </a:lnTo>
                  <a:cubicBezTo>
                    <a:pt x="95024" y="108466"/>
                    <a:pt x="94881" y="108466"/>
                    <a:pt x="94738" y="108478"/>
                  </a:cubicBezTo>
                  <a:cubicBezTo>
                    <a:pt x="94691" y="108478"/>
                    <a:pt x="94512" y="108466"/>
                    <a:pt x="94393" y="108466"/>
                  </a:cubicBezTo>
                  <a:lnTo>
                    <a:pt x="71283" y="108466"/>
                  </a:lnTo>
                  <a:lnTo>
                    <a:pt x="70985" y="108490"/>
                  </a:lnTo>
                  <a:lnTo>
                    <a:pt x="70402" y="108526"/>
                  </a:lnTo>
                  <a:cubicBezTo>
                    <a:pt x="70009" y="108538"/>
                    <a:pt x="69616" y="108561"/>
                    <a:pt x="69235" y="108597"/>
                  </a:cubicBezTo>
                  <a:lnTo>
                    <a:pt x="68068" y="108764"/>
                  </a:lnTo>
                  <a:cubicBezTo>
                    <a:pt x="67675" y="108835"/>
                    <a:pt x="67283" y="108883"/>
                    <a:pt x="66902" y="108990"/>
                  </a:cubicBezTo>
                  <a:cubicBezTo>
                    <a:pt x="66140" y="109181"/>
                    <a:pt x="65366" y="109359"/>
                    <a:pt x="64639" y="109657"/>
                  </a:cubicBezTo>
                  <a:cubicBezTo>
                    <a:pt x="64270" y="109788"/>
                    <a:pt x="63889" y="109919"/>
                    <a:pt x="63532" y="110073"/>
                  </a:cubicBezTo>
                  <a:lnTo>
                    <a:pt x="62460" y="110585"/>
                  </a:lnTo>
                  <a:lnTo>
                    <a:pt x="61937" y="110847"/>
                  </a:lnTo>
                  <a:cubicBezTo>
                    <a:pt x="61758" y="110931"/>
                    <a:pt x="61591" y="111038"/>
                    <a:pt x="61425" y="111145"/>
                  </a:cubicBezTo>
                  <a:lnTo>
                    <a:pt x="60413" y="111752"/>
                  </a:lnTo>
                  <a:cubicBezTo>
                    <a:pt x="60079" y="111967"/>
                    <a:pt x="59782" y="112217"/>
                    <a:pt x="59460" y="112443"/>
                  </a:cubicBezTo>
                  <a:cubicBezTo>
                    <a:pt x="59151" y="112681"/>
                    <a:pt x="58817" y="112907"/>
                    <a:pt x="58531" y="113169"/>
                  </a:cubicBezTo>
                  <a:cubicBezTo>
                    <a:pt x="58079" y="113586"/>
                    <a:pt x="57603" y="114003"/>
                    <a:pt x="57174" y="114443"/>
                  </a:cubicBezTo>
                  <a:cubicBezTo>
                    <a:pt x="57115" y="114503"/>
                    <a:pt x="57043" y="114586"/>
                    <a:pt x="56960" y="114681"/>
                  </a:cubicBezTo>
                  <a:cubicBezTo>
                    <a:pt x="56912" y="114717"/>
                    <a:pt x="56876" y="114765"/>
                    <a:pt x="56841" y="114800"/>
                  </a:cubicBezTo>
                  <a:cubicBezTo>
                    <a:pt x="56567" y="115110"/>
                    <a:pt x="56234" y="115479"/>
                    <a:pt x="56055" y="115681"/>
                  </a:cubicBezTo>
                  <a:lnTo>
                    <a:pt x="55341" y="116622"/>
                  </a:lnTo>
                  <a:lnTo>
                    <a:pt x="54995" y="117098"/>
                  </a:lnTo>
                  <a:cubicBezTo>
                    <a:pt x="54876" y="117253"/>
                    <a:pt x="54781" y="117432"/>
                    <a:pt x="54674" y="117586"/>
                  </a:cubicBezTo>
                  <a:lnTo>
                    <a:pt x="54067" y="118598"/>
                  </a:lnTo>
                  <a:cubicBezTo>
                    <a:pt x="53864" y="118944"/>
                    <a:pt x="53709" y="119301"/>
                    <a:pt x="53531" y="119658"/>
                  </a:cubicBezTo>
                  <a:cubicBezTo>
                    <a:pt x="53364" y="120015"/>
                    <a:pt x="53174" y="120360"/>
                    <a:pt x="53043" y="120730"/>
                  </a:cubicBezTo>
                  <a:lnTo>
                    <a:pt x="52638" y="121837"/>
                  </a:lnTo>
                  <a:cubicBezTo>
                    <a:pt x="52566" y="122027"/>
                    <a:pt x="52495" y="122206"/>
                    <a:pt x="52447" y="122396"/>
                  </a:cubicBezTo>
                  <a:lnTo>
                    <a:pt x="52293" y="122968"/>
                  </a:lnTo>
                  <a:lnTo>
                    <a:pt x="51995" y="124111"/>
                  </a:lnTo>
                  <a:cubicBezTo>
                    <a:pt x="51923" y="124504"/>
                    <a:pt x="51864" y="124897"/>
                    <a:pt x="51804" y="125278"/>
                  </a:cubicBezTo>
                  <a:cubicBezTo>
                    <a:pt x="51757" y="125671"/>
                    <a:pt x="51673" y="126064"/>
                    <a:pt x="51662" y="126445"/>
                  </a:cubicBezTo>
                  <a:lnTo>
                    <a:pt x="51578" y="127623"/>
                  </a:lnTo>
                  <a:lnTo>
                    <a:pt x="51531" y="128207"/>
                  </a:lnTo>
                  <a:lnTo>
                    <a:pt x="51531" y="128600"/>
                  </a:lnTo>
                  <a:lnTo>
                    <a:pt x="51531" y="129409"/>
                  </a:lnTo>
                  <a:lnTo>
                    <a:pt x="51531" y="131017"/>
                  </a:lnTo>
                  <a:lnTo>
                    <a:pt x="51531" y="143887"/>
                  </a:lnTo>
                  <a:lnTo>
                    <a:pt x="64187" y="143887"/>
                  </a:lnTo>
                  <a:lnTo>
                    <a:pt x="64187" y="131017"/>
                  </a:lnTo>
                  <a:lnTo>
                    <a:pt x="64187" y="129409"/>
                  </a:lnTo>
                  <a:lnTo>
                    <a:pt x="64187" y="128600"/>
                  </a:lnTo>
                  <a:lnTo>
                    <a:pt x="64187" y="128207"/>
                  </a:lnTo>
                  <a:lnTo>
                    <a:pt x="64163" y="127980"/>
                  </a:lnTo>
                  <a:cubicBezTo>
                    <a:pt x="64175" y="127838"/>
                    <a:pt x="64163" y="127695"/>
                    <a:pt x="64163" y="127540"/>
                  </a:cubicBezTo>
                  <a:cubicBezTo>
                    <a:pt x="64163" y="127397"/>
                    <a:pt x="64211" y="127266"/>
                    <a:pt x="64223" y="127123"/>
                  </a:cubicBezTo>
                  <a:cubicBezTo>
                    <a:pt x="64246" y="126980"/>
                    <a:pt x="64246" y="126837"/>
                    <a:pt x="64282" y="126695"/>
                  </a:cubicBezTo>
                  <a:cubicBezTo>
                    <a:pt x="64318" y="126564"/>
                    <a:pt x="64354" y="126421"/>
                    <a:pt x="64389" y="126290"/>
                  </a:cubicBezTo>
                  <a:cubicBezTo>
                    <a:pt x="64663" y="125194"/>
                    <a:pt x="65508" y="123909"/>
                    <a:pt x="66282" y="123063"/>
                  </a:cubicBezTo>
                  <a:cubicBezTo>
                    <a:pt x="66401" y="122956"/>
                    <a:pt x="66532" y="122849"/>
                    <a:pt x="66651" y="122730"/>
                  </a:cubicBezTo>
                  <a:cubicBezTo>
                    <a:pt x="66747" y="122623"/>
                    <a:pt x="66878" y="122563"/>
                    <a:pt x="66985" y="122468"/>
                  </a:cubicBezTo>
                  <a:cubicBezTo>
                    <a:pt x="67104" y="122396"/>
                    <a:pt x="67211" y="122289"/>
                    <a:pt x="67330" y="122218"/>
                  </a:cubicBezTo>
                  <a:cubicBezTo>
                    <a:pt x="67461" y="122146"/>
                    <a:pt x="67580" y="122075"/>
                    <a:pt x="67699" y="122004"/>
                  </a:cubicBezTo>
                  <a:cubicBezTo>
                    <a:pt x="67759" y="121956"/>
                    <a:pt x="67818" y="121920"/>
                    <a:pt x="67878" y="121884"/>
                  </a:cubicBezTo>
                  <a:lnTo>
                    <a:pt x="68080" y="121801"/>
                  </a:lnTo>
                  <a:cubicBezTo>
                    <a:pt x="68211" y="121742"/>
                    <a:pt x="68330" y="121670"/>
                    <a:pt x="68461" y="121611"/>
                  </a:cubicBezTo>
                  <a:lnTo>
                    <a:pt x="68866" y="121468"/>
                  </a:lnTo>
                  <a:cubicBezTo>
                    <a:pt x="69116" y="121349"/>
                    <a:pt x="69402" y="121301"/>
                    <a:pt x="69676" y="121218"/>
                  </a:cubicBezTo>
                  <a:cubicBezTo>
                    <a:pt x="69807" y="121170"/>
                    <a:pt x="69950" y="121170"/>
                    <a:pt x="70092" y="121146"/>
                  </a:cubicBezTo>
                  <a:cubicBezTo>
                    <a:pt x="70235" y="121122"/>
                    <a:pt x="70378" y="121099"/>
                    <a:pt x="70521" y="121075"/>
                  </a:cubicBezTo>
                  <a:cubicBezTo>
                    <a:pt x="70664" y="121075"/>
                    <a:pt x="70807" y="121063"/>
                    <a:pt x="70950" y="121063"/>
                  </a:cubicBezTo>
                  <a:lnTo>
                    <a:pt x="71164" y="121015"/>
                  </a:lnTo>
                  <a:lnTo>
                    <a:pt x="71283" y="120968"/>
                  </a:lnTo>
                  <a:lnTo>
                    <a:pt x="94393" y="120968"/>
                  </a:lnTo>
                  <a:cubicBezTo>
                    <a:pt x="94516" y="120968"/>
                    <a:pt x="94603" y="120994"/>
                    <a:pt x="94760" y="120994"/>
                  </a:cubicBezTo>
                  <a:cubicBezTo>
                    <a:pt x="94787" y="120994"/>
                    <a:pt x="94815" y="120993"/>
                    <a:pt x="94845" y="120991"/>
                  </a:cubicBezTo>
                  <a:lnTo>
                    <a:pt x="96024" y="120956"/>
                  </a:lnTo>
                  <a:lnTo>
                    <a:pt x="96608" y="120932"/>
                  </a:lnTo>
                  <a:cubicBezTo>
                    <a:pt x="96810" y="120908"/>
                    <a:pt x="97001" y="120884"/>
                    <a:pt x="97191" y="120861"/>
                  </a:cubicBezTo>
                  <a:lnTo>
                    <a:pt x="98358" y="120682"/>
                  </a:lnTo>
                  <a:cubicBezTo>
                    <a:pt x="98751" y="120622"/>
                    <a:pt x="99132" y="120503"/>
                    <a:pt x="99513" y="120420"/>
                  </a:cubicBezTo>
                  <a:cubicBezTo>
                    <a:pt x="99894" y="120313"/>
                    <a:pt x="100275" y="120229"/>
                    <a:pt x="100656" y="120099"/>
                  </a:cubicBezTo>
                  <a:cubicBezTo>
                    <a:pt x="103656" y="119134"/>
                    <a:pt x="106406" y="117443"/>
                    <a:pt x="108633" y="115229"/>
                  </a:cubicBezTo>
                  <a:cubicBezTo>
                    <a:pt x="110836" y="112990"/>
                    <a:pt x="112514" y="110228"/>
                    <a:pt x="113467" y="107228"/>
                  </a:cubicBezTo>
                  <a:cubicBezTo>
                    <a:pt x="113574" y="106847"/>
                    <a:pt x="113669" y="106466"/>
                    <a:pt x="113776" y="106085"/>
                  </a:cubicBezTo>
                  <a:cubicBezTo>
                    <a:pt x="113860" y="105692"/>
                    <a:pt x="113979" y="105323"/>
                    <a:pt x="114026" y="104930"/>
                  </a:cubicBezTo>
                  <a:cubicBezTo>
                    <a:pt x="114146" y="104144"/>
                    <a:pt x="114288" y="103370"/>
                    <a:pt x="114300" y="102584"/>
                  </a:cubicBezTo>
                  <a:lnTo>
                    <a:pt x="114348" y="101418"/>
                  </a:lnTo>
                  <a:cubicBezTo>
                    <a:pt x="114348" y="101358"/>
                    <a:pt x="114336" y="101322"/>
                    <a:pt x="114336" y="101287"/>
                  </a:cubicBezTo>
                  <a:lnTo>
                    <a:pt x="114336" y="101191"/>
                  </a:lnTo>
                  <a:lnTo>
                    <a:pt x="114336" y="100906"/>
                  </a:lnTo>
                  <a:lnTo>
                    <a:pt x="114324" y="100310"/>
                  </a:lnTo>
                  <a:cubicBezTo>
                    <a:pt x="114300" y="99929"/>
                    <a:pt x="114288" y="99536"/>
                    <a:pt x="114253" y="99144"/>
                  </a:cubicBezTo>
                  <a:lnTo>
                    <a:pt x="114086" y="97977"/>
                  </a:lnTo>
                  <a:cubicBezTo>
                    <a:pt x="113979" y="97191"/>
                    <a:pt x="113765" y="96429"/>
                    <a:pt x="113562" y="95667"/>
                  </a:cubicBezTo>
                  <a:cubicBezTo>
                    <a:pt x="113479" y="95286"/>
                    <a:pt x="113324" y="94917"/>
                    <a:pt x="113193" y="94548"/>
                  </a:cubicBezTo>
                  <a:cubicBezTo>
                    <a:pt x="113062" y="94179"/>
                    <a:pt x="112931" y="93810"/>
                    <a:pt x="112776" y="93440"/>
                  </a:cubicBezTo>
                  <a:cubicBezTo>
                    <a:pt x="112121" y="92012"/>
                    <a:pt x="111371" y="90619"/>
                    <a:pt x="110407" y="89369"/>
                  </a:cubicBezTo>
                  <a:cubicBezTo>
                    <a:pt x="109478" y="88095"/>
                    <a:pt x="108359" y="86987"/>
                    <a:pt x="107168" y="85963"/>
                  </a:cubicBezTo>
                  <a:cubicBezTo>
                    <a:pt x="105930" y="84999"/>
                    <a:pt x="104621" y="84106"/>
                    <a:pt x="103192" y="83451"/>
                  </a:cubicBezTo>
                  <a:cubicBezTo>
                    <a:pt x="101787" y="82737"/>
                    <a:pt x="100263" y="82272"/>
                    <a:pt x="98727" y="81915"/>
                  </a:cubicBezTo>
                  <a:cubicBezTo>
                    <a:pt x="98346" y="81844"/>
                    <a:pt x="97953" y="81784"/>
                    <a:pt x="97560" y="81725"/>
                  </a:cubicBezTo>
                  <a:lnTo>
                    <a:pt x="96977" y="81641"/>
                  </a:lnTo>
                  <a:cubicBezTo>
                    <a:pt x="96786" y="81606"/>
                    <a:pt x="96596" y="81582"/>
                    <a:pt x="96393" y="81582"/>
                  </a:cubicBezTo>
                  <a:lnTo>
                    <a:pt x="95226" y="81534"/>
                  </a:lnTo>
                  <a:lnTo>
                    <a:pt x="94643" y="81522"/>
                  </a:lnTo>
                  <a:lnTo>
                    <a:pt x="19872" y="81522"/>
                  </a:lnTo>
                  <a:lnTo>
                    <a:pt x="19693" y="81510"/>
                  </a:lnTo>
                  <a:lnTo>
                    <a:pt x="19574" y="81499"/>
                  </a:lnTo>
                  <a:cubicBezTo>
                    <a:pt x="19431" y="81487"/>
                    <a:pt x="19288" y="81475"/>
                    <a:pt x="19146" y="81463"/>
                  </a:cubicBezTo>
                  <a:cubicBezTo>
                    <a:pt x="19074" y="81463"/>
                    <a:pt x="19003" y="81463"/>
                    <a:pt x="18931" y="81451"/>
                  </a:cubicBezTo>
                  <a:lnTo>
                    <a:pt x="18717" y="81415"/>
                  </a:lnTo>
                  <a:cubicBezTo>
                    <a:pt x="18586" y="81391"/>
                    <a:pt x="18443" y="81368"/>
                    <a:pt x="18300" y="81356"/>
                  </a:cubicBezTo>
                  <a:cubicBezTo>
                    <a:pt x="17181" y="81129"/>
                    <a:pt x="16145" y="80629"/>
                    <a:pt x="15240" y="79915"/>
                  </a:cubicBezTo>
                  <a:cubicBezTo>
                    <a:pt x="14335" y="79213"/>
                    <a:pt x="13633" y="78260"/>
                    <a:pt x="13169" y="77224"/>
                  </a:cubicBezTo>
                  <a:cubicBezTo>
                    <a:pt x="13085" y="77105"/>
                    <a:pt x="13061" y="76962"/>
                    <a:pt x="13014" y="76831"/>
                  </a:cubicBezTo>
                  <a:cubicBezTo>
                    <a:pt x="12966" y="76700"/>
                    <a:pt x="12907" y="76569"/>
                    <a:pt x="12859" y="76426"/>
                  </a:cubicBezTo>
                  <a:cubicBezTo>
                    <a:pt x="12835" y="76296"/>
                    <a:pt x="12800" y="76153"/>
                    <a:pt x="12764" y="76022"/>
                  </a:cubicBezTo>
                  <a:lnTo>
                    <a:pt x="12704" y="75819"/>
                  </a:lnTo>
                  <a:cubicBezTo>
                    <a:pt x="12692" y="75748"/>
                    <a:pt x="12680" y="75676"/>
                    <a:pt x="12680" y="75605"/>
                  </a:cubicBezTo>
                  <a:cubicBezTo>
                    <a:pt x="12657" y="75462"/>
                    <a:pt x="12633" y="75319"/>
                    <a:pt x="12609" y="75176"/>
                  </a:cubicBezTo>
                  <a:cubicBezTo>
                    <a:pt x="12573" y="75045"/>
                    <a:pt x="12597" y="74891"/>
                    <a:pt x="12585" y="74748"/>
                  </a:cubicBezTo>
                  <a:lnTo>
                    <a:pt x="12549" y="74295"/>
                  </a:lnTo>
                  <a:cubicBezTo>
                    <a:pt x="12549" y="74033"/>
                    <a:pt x="12549" y="73700"/>
                    <a:pt x="12561" y="73617"/>
                  </a:cubicBezTo>
                  <a:cubicBezTo>
                    <a:pt x="12597" y="72462"/>
                    <a:pt x="12895" y="71343"/>
                    <a:pt x="13431" y="70342"/>
                  </a:cubicBezTo>
                  <a:cubicBezTo>
                    <a:pt x="13990" y="69354"/>
                    <a:pt x="14776" y="68473"/>
                    <a:pt x="15717" y="67830"/>
                  </a:cubicBezTo>
                  <a:cubicBezTo>
                    <a:pt x="16681" y="67199"/>
                    <a:pt x="17764" y="66806"/>
                    <a:pt x="18896" y="66663"/>
                  </a:cubicBezTo>
                  <a:cubicBezTo>
                    <a:pt x="19038" y="66640"/>
                    <a:pt x="19181" y="66651"/>
                    <a:pt x="19324" y="66640"/>
                  </a:cubicBezTo>
                  <a:lnTo>
                    <a:pt x="19538" y="66628"/>
                  </a:lnTo>
                  <a:lnTo>
                    <a:pt x="19646" y="66640"/>
                  </a:lnTo>
                  <a:lnTo>
                    <a:pt x="94572" y="66640"/>
                  </a:lnTo>
                  <a:lnTo>
                    <a:pt x="94679" y="66628"/>
                  </a:lnTo>
                  <a:lnTo>
                    <a:pt x="94822" y="66616"/>
                  </a:lnTo>
                  <a:lnTo>
                    <a:pt x="95119" y="66604"/>
                  </a:lnTo>
                  <a:lnTo>
                    <a:pt x="95703" y="66568"/>
                  </a:lnTo>
                  <a:cubicBezTo>
                    <a:pt x="96096" y="66544"/>
                    <a:pt x="96489" y="66544"/>
                    <a:pt x="96881" y="66485"/>
                  </a:cubicBezTo>
                  <a:lnTo>
                    <a:pt x="98048" y="66306"/>
                  </a:lnTo>
                  <a:lnTo>
                    <a:pt x="98632" y="66211"/>
                  </a:lnTo>
                  <a:lnTo>
                    <a:pt x="99203" y="66080"/>
                  </a:lnTo>
                  <a:lnTo>
                    <a:pt x="100346" y="65782"/>
                  </a:lnTo>
                  <a:cubicBezTo>
                    <a:pt x="100727" y="65675"/>
                    <a:pt x="101096" y="65520"/>
                    <a:pt x="101465" y="65389"/>
                  </a:cubicBezTo>
                  <a:cubicBezTo>
                    <a:pt x="101834" y="65247"/>
                    <a:pt x="102215" y="65127"/>
                    <a:pt x="102561" y="64961"/>
                  </a:cubicBezTo>
                  <a:cubicBezTo>
                    <a:pt x="103275" y="64616"/>
                    <a:pt x="104001" y="64306"/>
                    <a:pt x="104656" y="63877"/>
                  </a:cubicBezTo>
                  <a:cubicBezTo>
                    <a:pt x="107288" y="62318"/>
                    <a:pt x="109693" y="59960"/>
                    <a:pt x="111348" y="57365"/>
                  </a:cubicBezTo>
                  <a:cubicBezTo>
                    <a:pt x="111383" y="57317"/>
                    <a:pt x="111419" y="57257"/>
                    <a:pt x="111455" y="57198"/>
                  </a:cubicBezTo>
                  <a:cubicBezTo>
                    <a:pt x="111467" y="57174"/>
                    <a:pt x="111479" y="57150"/>
                    <a:pt x="111490" y="57138"/>
                  </a:cubicBezTo>
                  <a:lnTo>
                    <a:pt x="111490" y="57126"/>
                  </a:lnTo>
                  <a:cubicBezTo>
                    <a:pt x="113074" y="54519"/>
                    <a:pt x="114074" y="51531"/>
                    <a:pt x="114288" y="48483"/>
                  </a:cubicBezTo>
                  <a:cubicBezTo>
                    <a:pt x="114527" y="45363"/>
                    <a:pt x="114026" y="42172"/>
                    <a:pt x="112812" y="39255"/>
                  </a:cubicBezTo>
                  <a:cubicBezTo>
                    <a:pt x="111562" y="36362"/>
                    <a:pt x="109633" y="33778"/>
                    <a:pt x="107228" y="31766"/>
                  </a:cubicBezTo>
                  <a:cubicBezTo>
                    <a:pt x="104799" y="29766"/>
                    <a:pt x="101894" y="28349"/>
                    <a:pt x="98810" y="27682"/>
                  </a:cubicBezTo>
                  <a:cubicBezTo>
                    <a:pt x="98429" y="27587"/>
                    <a:pt x="98036" y="27540"/>
                    <a:pt x="97643" y="27480"/>
                  </a:cubicBezTo>
                  <a:cubicBezTo>
                    <a:pt x="97251" y="27420"/>
                    <a:pt x="96870" y="27349"/>
                    <a:pt x="96477" y="27325"/>
                  </a:cubicBezTo>
                  <a:lnTo>
                    <a:pt x="95298" y="27266"/>
                  </a:lnTo>
                  <a:lnTo>
                    <a:pt x="94715" y="27218"/>
                  </a:lnTo>
                  <a:lnTo>
                    <a:pt x="94298" y="27206"/>
                  </a:lnTo>
                  <a:lnTo>
                    <a:pt x="71783" y="27206"/>
                  </a:lnTo>
                  <a:cubicBezTo>
                    <a:pt x="71140" y="27206"/>
                    <a:pt x="70676" y="27182"/>
                    <a:pt x="70676" y="27182"/>
                  </a:cubicBezTo>
                  <a:cubicBezTo>
                    <a:pt x="70650" y="27185"/>
                    <a:pt x="70624" y="27186"/>
                    <a:pt x="70598" y="27186"/>
                  </a:cubicBezTo>
                  <a:cubicBezTo>
                    <a:pt x="70484" y="27186"/>
                    <a:pt x="70376" y="27166"/>
                    <a:pt x="70259" y="27147"/>
                  </a:cubicBezTo>
                  <a:cubicBezTo>
                    <a:pt x="70116" y="27123"/>
                    <a:pt x="69973" y="27111"/>
                    <a:pt x="69830" y="27087"/>
                  </a:cubicBezTo>
                  <a:lnTo>
                    <a:pt x="69426" y="26980"/>
                  </a:lnTo>
                  <a:cubicBezTo>
                    <a:pt x="69283" y="26944"/>
                    <a:pt x="69140" y="26932"/>
                    <a:pt x="69009" y="26861"/>
                  </a:cubicBezTo>
                  <a:cubicBezTo>
                    <a:pt x="68747" y="26754"/>
                    <a:pt x="68473" y="26694"/>
                    <a:pt x="68223" y="26551"/>
                  </a:cubicBezTo>
                  <a:lnTo>
                    <a:pt x="67842" y="26361"/>
                  </a:lnTo>
                  <a:cubicBezTo>
                    <a:pt x="67723" y="26289"/>
                    <a:pt x="67604" y="26206"/>
                    <a:pt x="67473" y="26135"/>
                  </a:cubicBezTo>
                  <a:lnTo>
                    <a:pt x="67294" y="26027"/>
                  </a:lnTo>
                  <a:cubicBezTo>
                    <a:pt x="67235" y="25992"/>
                    <a:pt x="67175" y="25944"/>
                    <a:pt x="67116" y="25896"/>
                  </a:cubicBezTo>
                  <a:cubicBezTo>
                    <a:pt x="67009" y="25813"/>
                    <a:pt x="66890" y="25730"/>
                    <a:pt x="66771" y="25646"/>
                  </a:cubicBezTo>
                  <a:cubicBezTo>
                    <a:pt x="66663" y="25563"/>
                    <a:pt x="66568" y="25444"/>
                    <a:pt x="66461" y="25361"/>
                  </a:cubicBezTo>
                  <a:cubicBezTo>
                    <a:pt x="66354" y="25254"/>
                    <a:pt x="66223" y="25182"/>
                    <a:pt x="66140" y="25063"/>
                  </a:cubicBezTo>
                  <a:cubicBezTo>
                    <a:pt x="65961" y="24837"/>
                    <a:pt x="65735" y="24658"/>
                    <a:pt x="65592" y="24408"/>
                  </a:cubicBezTo>
                  <a:cubicBezTo>
                    <a:pt x="64889" y="23503"/>
                    <a:pt x="64401" y="22444"/>
                    <a:pt x="64235" y="21313"/>
                  </a:cubicBezTo>
                  <a:cubicBezTo>
                    <a:pt x="64211" y="21170"/>
                    <a:pt x="64175" y="20110"/>
                    <a:pt x="64175" y="20074"/>
                  </a:cubicBezTo>
                  <a:lnTo>
                    <a:pt x="64175" y="19979"/>
                  </a:lnTo>
                  <a:lnTo>
                    <a:pt x="64175" y="19169"/>
                  </a:lnTo>
                  <a:lnTo>
                    <a:pt x="64175" y="15895"/>
                  </a:lnTo>
                  <a:lnTo>
                    <a:pt x="66890" y="15895"/>
                  </a:lnTo>
                  <a:lnTo>
                    <a:pt x="578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5655790" y="712369"/>
              <a:ext cx="2847490" cy="3675956"/>
            </a:xfrm>
            <a:custGeom>
              <a:rect b="b" l="l" r="r" t="t"/>
              <a:pathLst>
                <a:path extrusionOk="0" h="132970" w="103002">
                  <a:moveTo>
                    <a:pt x="51507" y="1"/>
                  </a:moveTo>
                  <a:lnTo>
                    <a:pt x="51507" y="3727"/>
                  </a:lnTo>
                  <a:lnTo>
                    <a:pt x="52757" y="3727"/>
                  </a:lnTo>
                  <a:lnTo>
                    <a:pt x="52757" y="1"/>
                  </a:lnTo>
                  <a:close/>
                  <a:moveTo>
                    <a:pt x="51507" y="7442"/>
                  </a:moveTo>
                  <a:lnTo>
                    <a:pt x="51507" y="9180"/>
                  </a:lnTo>
                  <a:cubicBezTo>
                    <a:pt x="51507" y="9883"/>
                    <a:pt x="51566" y="10573"/>
                    <a:pt x="51662" y="11252"/>
                  </a:cubicBezTo>
                  <a:lnTo>
                    <a:pt x="52888" y="11073"/>
                  </a:lnTo>
                  <a:cubicBezTo>
                    <a:pt x="52793" y="10454"/>
                    <a:pt x="52757" y="9823"/>
                    <a:pt x="52757" y="9180"/>
                  </a:cubicBezTo>
                  <a:lnTo>
                    <a:pt x="52757" y="7442"/>
                  </a:lnTo>
                  <a:close/>
                  <a:moveTo>
                    <a:pt x="53888" y="14467"/>
                  </a:moveTo>
                  <a:lnTo>
                    <a:pt x="52757" y="14979"/>
                  </a:lnTo>
                  <a:cubicBezTo>
                    <a:pt x="53293" y="16157"/>
                    <a:pt x="53995" y="17265"/>
                    <a:pt x="54840" y="18265"/>
                  </a:cubicBezTo>
                  <a:lnTo>
                    <a:pt x="55781" y="17455"/>
                  </a:lnTo>
                  <a:cubicBezTo>
                    <a:pt x="55019" y="16550"/>
                    <a:pt x="54376" y="15550"/>
                    <a:pt x="53888" y="14467"/>
                  </a:cubicBezTo>
                  <a:close/>
                  <a:moveTo>
                    <a:pt x="58424" y="19812"/>
                  </a:moveTo>
                  <a:lnTo>
                    <a:pt x="57734" y="20848"/>
                  </a:lnTo>
                  <a:cubicBezTo>
                    <a:pt x="58817" y="21575"/>
                    <a:pt x="59984" y="22146"/>
                    <a:pt x="61222" y="22551"/>
                  </a:cubicBezTo>
                  <a:lnTo>
                    <a:pt x="61603" y="21360"/>
                  </a:lnTo>
                  <a:cubicBezTo>
                    <a:pt x="60484" y="21003"/>
                    <a:pt x="59412" y="20479"/>
                    <a:pt x="58424" y="19812"/>
                  </a:cubicBezTo>
                  <a:close/>
                  <a:moveTo>
                    <a:pt x="65092" y="21979"/>
                  </a:moveTo>
                  <a:lnTo>
                    <a:pt x="65056" y="23218"/>
                  </a:lnTo>
                  <a:cubicBezTo>
                    <a:pt x="65211" y="23218"/>
                    <a:pt x="65378" y="23230"/>
                    <a:pt x="65544" y="23230"/>
                  </a:cubicBezTo>
                  <a:lnTo>
                    <a:pt x="68795" y="23230"/>
                  </a:lnTo>
                  <a:lnTo>
                    <a:pt x="68795" y="21979"/>
                  </a:lnTo>
                  <a:close/>
                  <a:moveTo>
                    <a:pt x="72521" y="21979"/>
                  </a:moveTo>
                  <a:lnTo>
                    <a:pt x="72521" y="23230"/>
                  </a:lnTo>
                  <a:lnTo>
                    <a:pt x="76248" y="23230"/>
                  </a:lnTo>
                  <a:lnTo>
                    <a:pt x="76248" y="21979"/>
                  </a:lnTo>
                  <a:close/>
                  <a:moveTo>
                    <a:pt x="79975" y="21979"/>
                  </a:moveTo>
                  <a:lnTo>
                    <a:pt x="79975" y="23230"/>
                  </a:lnTo>
                  <a:lnTo>
                    <a:pt x="83689" y="23230"/>
                  </a:lnTo>
                  <a:lnTo>
                    <a:pt x="83689" y="21979"/>
                  </a:lnTo>
                  <a:close/>
                  <a:moveTo>
                    <a:pt x="87416" y="21979"/>
                  </a:moveTo>
                  <a:lnTo>
                    <a:pt x="87416" y="23230"/>
                  </a:lnTo>
                  <a:lnTo>
                    <a:pt x="88952" y="23230"/>
                  </a:lnTo>
                  <a:cubicBezTo>
                    <a:pt x="89654" y="23230"/>
                    <a:pt x="90357" y="23277"/>
                    <a:pt x="91035" y="23396"/>
                  </a:cubicBezTo>
                  <a:lnTo>
                    <a:pt x="91238" y="22170"/>
                  </a:lnTo>
                  <a:cubicBezTo>
                    <a:pt x="90488" y="22039"/>
                    <a:pt x="89726" y="21979"/>
                    <a:pt x="88952" y="21979"/>
                  </a:cubicBezTo>
                  <a:close/>
                  <a:moveTo>
                    <a:pt x="94941" y="23313"/>
                  </a:moveTo>
                  <a:lnTo>
                    <a:pt x="94417" y="24444"/>
                  </a:lnTo>
                  <a:cubicBezTo>
                    <a:pt x="95488" y="24944"/>
                    <a:pt x="96477" y="25599"/>
                    <a:pt x="97370" y="26385"/>
                  </a:cubicBezTo>
                  <a:lnTo>
                    <a:pt x="98191" y="25444"/>
                  </a:lnTo>
                  <a:cubicBezTo>
                    <a:pt x="97215" y="24587"/>
                    <a:pt x="96119" y="23873"/>
                    <a:pt x="94941" y="23313"/>
                  </a:cubicBezTo>
                  <a:close/>
                  <a:moveTo>
                    <a:pt x="100739" y="28373"/>
                  </a:moveTo>
                  <a:lnTo>
                    <a:pt x="99691" y="29052"/>
                  </a:lnTo>
                  <a:cubicBezTo>
                    <a:pt x="100346" y="30052"/>
                    <a:pt x="100846" y="31135"/>
                    <a:pt x="101192" y="32266"/>
                  </a:cubicBezTo>
                  <a:lnTo>
                    <a:pt x="102382" y="31897"/>
                  </a:lnTo>
                  <a:cubicBezTo>
                    <a:pt x="102001" y="30659"/>
                    <a:pt x="101442" y="29468"/>
                    <a:pt x="100739" y="28373"/>
                  </a:cubicBezTo>
                  <a:close/>
                  <a:moveTo>
                    <a:pt x="102989" y="35731"/>
                  </a:moveTo>
                  <a:lnTo>
                    <a:pt x="101751" y="35755"/>
                  </a:lnTo>
                  <a:cubicBezTo>
                    <a:pt x="101751" y="35850"/>
                    <a:pt x="101751" y="35934"/>
                    <a:pt x="101751" y="36017"/>
                  </a:cubicBezTo>
                  <a:cubicBezTo>
                    <a:pt x="101751" y="37124"/>
                    <a:pt x="101608" y="38220"/>
                    <a:pt x="101334" y="39267"/>
                  </a:cubicBezTo>
                  <a:lnTo>
                    <a:pt x="102537" y="39589"/>
                  </a:lnTo>
                  <a:cubicBezTo>
                    <a:pt x="102846" y="38434"/>
                    <a:pt x="103001" y="37231"/>
                    <a:pt x="103001" y="36017"/>
                  </a:cubicBezTo>
                  <a:cubicBezTo>
                    <a:pt x="103001" y="35922"/>
                    <a:pt x="102989" y="35826"/>
                    <a:pt x="102989" y="35731"/>
                  </a:cubicBezTo>
                  <a:close/>
                  <a:moveTo>
                    <a:pt x="99977" y="42541"/>
                  </a:moveTo>
                  <a:cubicBezTo>
                    <a:pt x="99370" y="43553"/>
                    <a:pt x="98620" y="44482"/>
                    <a:pt x="97763" y="45304"/>
                  </a:cubicBezTo>
                  <a:lnTo>
                    <a:pt x="98620" y="46209"/>
                  </a:lnTo>
                  <a:cubicBezTo>
                    <a:pt x="99560" y="45316"/>
                    <a:pt x="100382" y="44292"/>
                    <a:pt x="101037" y="43172"/>
                  </a:cubicBezTo>
                  <a:lnTo>
                    <a:pt x="99977" y="42541"/>
                  </a:lnTo>
                  <a:close/>
                  <a:moveTo>
                    <a:pt x="94881" y="47363"/>
                  </a:moveTo>
                  <a:cubicBezTo>
                    <a:pt x="93833" y="47911"/>
                    <a:pt x="92714" y="48316"/>
                    <a:pt x="91547" y="48554"/>
                  </a:cubicBezTo>
                  <a:lnTo>
                    <a:pt x="91797" y="49769"/>
                  </a:lnTo>
                  <a:cubicBezTo>
                    <a:pt x="93071" y="49507"/>
                    <a:pt x="94310" y="49066"/>
                    <a:pt x="95465" y="48471"/>
                  </a:cubicBezTo>
                  <a:lnTo>
                    <a:pt x="94881" y="47363"/>
                  </a:lnTo>
                  <a:close/>
                  <a:moveTo>
                    <a:pt x="17205" y="48816"/>
                  </a:moveTo>
                  <a:lnTo>
                    <a:pt x="17205" y="50054"/>
                  </a:lnTo>
                  <a:lnTo>
                    <a:pt x="20931" y="50054"/>
                  </a:lnTo>
                  <a:lnTo>
                    <a:pt x="20931" y="48816"/>
                  </a:lnTo>
                  <a:close/>
                  <a:moveTo>
                    <a:pt x="24658" y="48816"/>
                  </a:moveTo>
                  <a:lnTo>
                    <a:pt x="24658" y="50054"/>
                  </a:lnTo>
                  <a:lnTo>
                    <a:pt x="28373" y="50054"/>
                  </a:lnTo>
                  <a:lnTo>
                    <a:pt x="28373" y="48816"/>
                  </a:lnTo>
                  <a:close/>
                  <a:moveTo>
                    <a:pt x="32100" y="48816"/>
                  </a:moveTo>
                  <a:lnTo>
                    <a:pt x="32100" y="50054"/>
                  </a:lnTo>
                  <a:lnTo>
                    <a:pt x="35826" y="50054"/>
                  </a:lnTo>
                  <a:lnTo>
                    <a:pt x="35826" y="48816"/>
                  </a:lnTo>
                  <a:close/>
                  <a:moveTo>
                    <a:pt x="39553" y="48816"/>
                  </a:moveTo>
                  <a:lnTo>
                    <a:pt x="39553" y="50054"/>
                  </a:lnTo>
                  <a:lnTo>
                    <a:pt x="43280" y="50054"/>
                  </a:lnTo>
                  <a:lnTo>
                    <a:pt x="43280" y="48816"/>
                  </a:lnTo>
                  <a:close/>
                  <a:moveTo>
                    <a:pt x="47006" y="48816"/>
                  </a:moveTo>
                  <a:lnTo>
                    <a:pt x="47006" y="50054"/>
                  </a:lnTo>
                  <a:lnTo>
                    <a:pt x="50721" y="50054"/>
                  </a:lnTo>
                  <a:lnTo>
                    <a:pt x="50721" y="48816"/>
                  </a:lnTo>
                  <a:close/>
                  <a:moveTo>
                    <a:pt x="54448" y="48816"/>
                  </a:moveTo>
                  <a:lnTo>
                    <a:pt x="54448" y="50054"/>
                  </a:lnTo>
                  <a:lnTo>
                    <a:pt x="58174" y="50054"/>
                  </a:lnTo>
                  <a:lnTo>
                    <a:pt x="58174" y="48816"/>
                  </a:lnTo>
                  <a:close/>
                  <a:moveTo>
                    <a:pt x="61901" y="48816"/>
                  </a:moveTo>
                  <a:lnTo>
                    <a:pt x="61901" y="50054"/>
                  </a:lnTo>
                  <a:lnTo>
                    <a:pt x="65628" y="50054"/>
                  </a:lnTo>
                  <a:lnTo>
                    <a:pt x="65628" y="48816"/>
                  </a:lnTo>
                  <a:close/>
                  <a:moveTo>
                    <a:pt x="69342" y="48816"/>
                  </a:moveTo>
                  <a:lnTo>
                    <a:pt x="69342" y="50054"/>
                  </a:lnTo>
                  <a:lnTo>
                    <a:pt x="73069" y="50054"/>
                  </a:lnTo>
                  <a:lnTo>
                    <a:pt x="73069" y="48816"/>
                  </a:lnTo>
                  <a:close/>
                  <a:moveTo>
                    <a:pt x="76796" y="48816"/>
                  </a:moveTo>
                  <a:lnTo>
                    <a:pt x="76796" y="50054"/>
                  </a:lnTo>
                  <a:lnTo>
                    <a:pt x="80522" y="50054"/>
                  </a:lnTo>
                  <a:lnTo>
                    <a:pt x="80522" y="48816"/>
                  </a:lnTo>
                  <a:close/>
                  <a:moveTo>
                    <a:pt x="84249" y="48816"/>
                  </a:moveTo>
                  <a:lnTo>
                    <a:pt x="84249" y="50054"/>
                  </a:lnTo>
                  <a:lnTo>
                    <a:pt x="87976" y="50054"/>
                  </a:lnTo>
                  <a:lnTo>
                    <a:pt x="87976" y="48816"/>
                  </a:lnTo>
                  <a:close/>
                  <a:moveTo>
                    <a:pt x="13454" y="48828"/>
                  </a:moveTo>
                  <a:cubicBezTo>
                    <a:pt x="12157" y="48876"/>
                    <a:pt x="10871" y="49102"/>
                    <a:pt x="9632" y="49507"/>
                  </a:cubicBezTo>
                  <a:lnTo>
                    <a:pt x="10013" y="50685"/>
                  </a:lnTo>
                  <a:cubicBezTo>
                    <a:pt x="11145" y="50316"/>
                    <a:pt x="12311" y="50114"/>
                    <a:pt x="13502" y="50066"/>
                  </a:cubicBezTo>
                  <a:lnTo>
                    <a:pt x="13454" y="48828"/>
                  </a:lnTo>
                  <a:close/>
                  <a:moveTo>
                    <a:pt x="6144" y="51209"/>
                  </a:moveTo>
                  <a:cubicBezTo>
                    <a:pt x="5072" y="51935"/>
                    <a:pt x="4096" y="52805"/>
                    <a:pt x="3251" y="53805"/>
                  </a:cubicBezTo>
                  <a:lnTo>
                    <a:pt x="4203" y="54602"/>
                  </a:lnTo>
                  <a:cubicBezTo>
                    <a:pt x="4965" y="53698"/>
                    <a:pt x="5858" y="52900"/>
                    <a:pt x="6834" y="52233"/>
                  </a:cubicBezTo>
                  <a:lnTo>
                    <a:pt x="6144" y="51209"/>
                  </a:lnTo>
                  <a:close/>
                  <a:moveTo>
                    <a:pt x="1179" y="57091"/>
                  </a:moveTo>
                  <a:cubicBezTo>
                    <a:pt x="643" y="58270"/>
                    <a:pt x="286" y="59532"/>
                    <a:pt x="96" y="60818"/>
                  </a:cubicBezTo>
                  <a:lnTo>
                    <a:pt x="1322" y="60996"/>
                  </a:lnTo>
                  <a:cubicBezTo>
                    <a:pt x="1489" y="59817"/>
                    <a:pt x="1822" y="58674"/>
                    <a:pt x="2310" y="57603"/>
                  </a:cubicBezTo>
                  <a:lnTo>
                    <a:pt x="1179" y="57091"/>
                  </a:lnTo>
                  <a:close/>
                  <a:moveTo>
                    <a:pt x="1239" y="64568"/>
                  </a:moveTo>
                  <a:lnTo>
                    <a:pt x="0" y="64675"/>
                  </a:lnTo>
                  <a:cubicBezTo>
                    <a:pt x="107" y="65973"/>
                    <a:pt x="405" y="67247"/>
                    <a:pt x="869" y="68461"/>
                  </a:cubicBezTo>
                  <a:lnTo>
                    <a:pt x="2024" y="68021"/>
                  </a:lnTo>
                  <a:cubicBezTo>
                    <a:pt x="1608" y="66914"/>
                    <a:pt x="1346" y="65747"/>
                    <a:pt x="1239" y="64568"/>
                  </a:cubicBezTo>
                  <a:close/>
                  <a:moveTo>
                    <a:pt x="3739" y="71116"/>
                  </a:moveTo>
                  <a:lnTo>
                    <a:pt x="2751" y="71855"/>
                  </a:lnTo>
                  <a:cubicBezTo>
                    <a:pt x="3525" y="72902"/>
                    <a:pt x="4453" y="73831"/>
                    <a:pt x="5477" y="74617"/>
                  </a:cubicBezTo>
                  <a:lnTo>
                    <a:pt x="6239" y="73629"/>
                  </a:lnTo>
                  <a:cubicBezTo>
                    <a:pt x="5287" y="72902"/>
                    <a:pt x="4453" y="72057"/>
                    <a:pt x="3739" y="71116"/>
                  </a:cubicBezTo>
                  <a:close/>
                  <a:moveTo>
                    <a:pt x="9323" y="75367"/>
                  </a:moveTo>
                  <a:lnTo>
                    <a:pt x="8870" y="76522"/>
                  </a:lnTo>
                  <a:cubicBezTo>
                    <a:pt x="10073" y="76998"/>
                    <a:pt x="11347" y="77296"/>
                    <a:pt x="12645" y="77415"/>
                  </a:cubicBezTo>
                  <a:lnTo>
                    <a:pt x="12764" y="76177"/>
                  </a:lnTo>
                  <a:cubicBezTo>
                    <a:pt x="11585" y="76069"/>
                    <a:pt x="10418" y="75796"/>
                    <a:pt x="9323" y="75367"/>
                  </a:cubicBezTo>
                  <a:close/>
                  <a:moveTo>
                    <a:pt x="16431" y="76236"/>
                  </a:moveTo>
                  <a:lnTo>
                    <a:pt x="16431" y="77486"/>
                  </a:lnTo>
                  <a:lnTo>
                    <a:pt x="20158" y="77486"/>
                  </a:lnTo>
                  <a:lnTo>
                    <a:pt x="20158" y="76236"/>
                  </a:lnTo>
                  <a:close/>
                  <a:moveTo>
                    <a:pt x="23872" y="76236"/>
                  </a:moveTo>
                  <a:lnTo>
                    <a:pt x="23872" y="77486"/>
                  </a:lnTo>
                  <a:lnTo>
                    <a:pt x="27599" y="77486"/>
                  </a:lnTo>
                  <a:lnTo>
                    <a:pt x="27599" y="76236"/>
                  </a:lnTo>
                  <a:close/>
                  <a:moveTo>
                    <a:pt x="31326" y="76236"/>
                  </a:moveTo>
                  <a:lnTo>
                    <a:pt x="31326" y="77486"/>
                  </a:lnTo>
                  <a:lnTo>
                    <a:pt x="35052" y="77486"/>
                  </a:lnTo>
                  <a:lnTo>
                    <a:pt x="35052" y="76236"/>
                  </a:lnTo>
                  <a:close/>
                  <a:moveTo>
                    <a:pt x="38779" y="76236"/>
                  </a:moveTo>
                  <a:lnTo>
                    <a:pt x="38779" y="77486"/>
                  </a:lnTo>
                  <a:lnTo>
                    <a:pt x="42494" y="77486"/>
                  </a:lnTo>
                  <a:lnTo>
                    <a:pt x="42494" y="76236"/>
                  </a:lnTo>
                  <a:close/>
                  <a:moveTo>
                    <a:pt x="46220" y="76236"/>
                  </a:moveTo>
                  <a:lnTo>
                    <a:pt x="46220" y="77486"/>
                  </a:lnTo>
                  <a:lnTo>
                    <a:pt x="49947" y="77486"/>
                  </a:lnTo>
                  <a:lnTo>
                    <a:pt x="49947" y="76236"/>
                  </a:lnTo>
                  <a:close/>
                  <a:moveTo>
                    <a:pt x="53674" y="76236"/>
                  </a:moveTo>
                  <a:lnTo>
                    <a:pt x="53674" y="77486"/>
                  </a:lnTo>
                  <a:lnTo>
                    <a:pt x="57400" y="77486"/>
                  </a:lnTo>
                  <a:lnTo>
                    <a:pt x="57400" y="76236"/>
                  </a:lnTo>
                  <a:close/>
                  <a:moveTo>
                    <a:pt x="61127" y="76236"/>
                  </a:moveTo>
                  <a:lnTo>
                    <a:pt x="61127" y="77486"/>
                  </a:lnTo>
                  <a:lnTo>
                    <a:pt x="64842" y="77486"/>
                  </a:lnTo>
                  <a:lnTo>
                    <a:pt x="64842" y="76236"/>
                  </a:lnTo>
                  <a:close/>
                  <a:moveTo>
                    <a:pt x="68568" y="76236"/>
                  </a:moveTo>
                  <a:lnTo>
                    <a:pt x="68568" y="77486"/>
                  </a:lnTo>
                  <a:lnTo>
                    <a:pt x="72295" y="77486"/>
                  </a:lnTo>
                  <a:lnTo>
                    <a:pt x="72295" y="76236"/>
                  </a:lnTo>
                  <a:close/>
                  <a:moveTo>
                    <a:pt x="76022" y="76236"/>
                  </a:moveTo>
                  <a:lnTo>
                    <a:pt x="76022" y="77486"/>
                  </a:lnTo>
                  <a:lnTo>
                    <a:pt x="79748" y="77486"/>
                  </a:lnTo>
                  <a:lnTo>
                    <a:pt x="79748" y="76236"/>
                  </a:lnTo>
                  <a:close/>
                  <a:moveTo>
                    <a:pt x="83475" y="76236"/>
                  </a:moveTo>
                  <a:lnTo>
                    <a:pt x="83475" y="77486"/>
                  </a:lnTo>
                  <a:lnTo>
                    <a:pt x="87190" y="77486"/>
                  </a:lnTo>
                  <a:lnTo>
                    <a:pt x="87190" y="76236"/>
                  </a:lnTo>
                  <a:close/>
                  <a:moveTo>
                    <a:pt x="91000" y="76391"/>
                  </a:moveTo>
                  <a:lnTo>
                    <a:pt x="90821" y="77617"/>
                  </a:lnTo>
                  <a:cubicBezTo>
                    <a:pt x="92000" y="77784"/>
                    <a:pt x="93143" y="78117"/>
                    <a:pt x="94214" y="78605"/>
                  </a:cubicBezTo>
                  <a:lnTo>
                    <a:pt x="94726" y="77474"/>
                  </a:lnTo>
                  <a:cubicBezTo>
                    <a:pt x="93548" y="76939"/>
                    <a:pt x="92286" y="76569"/>
                    <a:pt x="91000" y="76391"/>
                  </a:cubicBezTo>
                  <a:close/>
                  <a:moveTo>
                    <a:pt x="98013" y="79546"/>
                  </a:moveTo>
                  <a:lnTo>
                    <a:pt x="97215" y="80499"/>
                  </a:lnTo>
                  <a:cubicBezTo>
                    <a:pt x="98120" y="81261"/>
                    <a:pt x="98917" y="82153"/>
                    <a:pt x="99572" y="83130"/>
                  </a:cubicBezTo>
                  <a:lnTo>
                    <a:pt x="100608" y="82439"/>
                  </a:lnTo>
                  <a:cubicBezTo>
                    <a:pt x="99882" y="81356"/>
                    <a:pt x="99001" y="80391"/>
                    <a:pt x="98013" y="79546"/>
                  </a:cubicBezTo>
                  <a:close/>
                  <a:moveTo>
                    <a:pt x="102311" y="85928"/>
                  </a:moveTo>
                  <a:lnTo>
                    <a:pt x="101132" y="86309"/>
                  </a:lnTo>
                  <a:cubicBezTo>
                    <a:pt x="101489" y="87440"/>
                    <a:pt x="101703" y="88607"/>
                    <a:pt x="101751" y="89797"/>
                  </a:cubicBezTo>
                  <a:lnTo>
                    <a:pt x="102989" y="89750"/>
                  </a:lnTo>
                  <a:cubicBezTo>
                    <a:pt x="102942" y="88452"/>
                    <a:pt x="102716" y="87166"/>
                    <a:pt x="102311" y="85928"/>
                  </a:cubicBezTo>
                  <a:close/>
                  <a:moveTo>
                    <a:pt x="101430" y="93333"/>
                  </a:moveTo>
                  <a:cubicBezTo>
                    <a:pt x="101156" y="94488"/>
                    <a:pt x="100727" y="95596"/>
                    <a:pt x="100156" y="96631"/>
                  </a:cubicBezTo>
                  <a:lnTo>
                    <a:pt x="101239" y="97239"/>
                  </a:lnTo>
                  <a:cubicBezTo>
                    <a:pt x="101870" y="96096"/>
                    <a:pt x="102346" y="94881"/>
                    <a:pt x="102632" y="93619"/>
                  </a:cubicBezTo>
                  <a:lnTo>
                    <a:pt x="101430" y="93333"/>
                  </a:lnTo>
                  <a:close/>
                  <a:moveTo>
                    <a:pt x="98024" y="99465"/>
                  </a:moveTo>
                  <a:cubicBezTo>
                    <a:pt x="97191" y="100310"/>
                    <a:pt x="96239" y="101025"/>
                    <a:pt x="95215" y="101608"/>
                  </a:cubicBezTo>
                  <a:lnTo>
                    <a:pt x="95822" y="102692"/>
                  </a:lnTo>
                  <a:cubicBezTo>
                    <a:pt x="96953" y="102061"/>
                    <a:pt x="97989" y="101263"/>
                    <a:pt x="98906" y="100346"/>
                  </a:cubicBezTo>
                  <a:lnTo>
                    <a:pt x="98024" y="99465"/>
                  </a:lnTo>
                  <a:close/>
                  <a:moveTo>
                    <a:pt x="66009" y="103239"/>
                  </a:moveTo>
                  <a:lnTo>
                    <a:pt x="66009" y="104478"/>
                  </a:lnTo>
                  <a:lnTo>
                    <a:pt x="69735" y="104478"/>
                  </a:lnTo>
                  <a:lnTo>
                    <a:pt x="69735" y="103239"/>
                  </a:lnTo>
                  <a:close/>
                  <a:moveTo>
                    <a:pt x="73462" y="103239"/>
                  </a:moveTo>
                  <a:lnTo>
                    <a:pt x="73462" y="104478"/>
                  </a:lnTo>
                  <a:lnTo>
                    <a:pt x="77189" y="104478"/>
                  </a:lnTo>
                  <a:lnTo>
                    <a:pt x="77189" y="103239"/>
                  </a:lnTo>
                  <a:close/>
                  <a:moveTo>
                    <a:pt x="80915" y="103239"/>
                  </a:moveTo>
                  <a:lnTo>
                    <a:pt x="80915" y="104478"/>
                  </a:lnTo>
                  <a:lnTo>
                    <a:pt x="84630" y="104478"/>
                  </a:lnTo>
                  <a:lnTo>
                    <a:pt x="84630" y="103239"/>
                  </a:lnTo>
                  <a:close/>
                  <a:moveTo>
                    <a:pt x="91917" y="102894"/>
                  </a:moveTo>
                  <a:cubicBezTo>
                    <a:pt x="90952" y="103120"/>
                    <a:pt x="89952" y="103239"/>
                    <a:pt x="88952" y="103239"/>
                  </a:cubicBezTo>
                  <a:lnTo>
                    <a:pt x="88357" y="103239"/>
                  </a:lnTo>
                  <a:lnTo>
                    <a:pt x="88357" y="104478"/>
                  </a:lnTo>
                  <a:lnTo>
                    <a:pt x="88952" y="104478"/>
                  </a:lnTo>
                  <a:cubicBezTo>
                    <a:pt x="90047" y="104478"/>
                    <a:pt x="91143" y="104359"/>
                    <a:pt x="92202" y="104109"/>
                  </a:cubicBezTo>
                  <a:lnTo>
                    <a:pt x="91917" y="102894"/>
                  </a:lnTo>
                  <a:close/>
                  <a:moveTo>
                    <a:pt x="62175" y="103644"/>
                  </a:moveTo>
                  <a:cubicBezTo>
                    <a:pt x="60913" y="103954"/>
                    <a:pt x="59698" y="104442"/>
                    <a:pt x="58567" y="105097"/>
                  </a:cubicBezTo>
                  <a:lnTo>
                    <a:pt x="59186" y="106168"/>
                  </a:lnTo>
                  <a:cubicBezTo>
                    <a:pt x="60210" y="105585"/>
                    <a:pt x="61317" y="105132"/>
                    <a:pt x="62472" y="104847"/>
                  </a:cubicBezTo>
                  <a:lnTo>
                    <a:pt x="62175" y="103644"/>
                  </a:lnTo>
                  <a:close/>
                  <a:moveTo>
                    <a:pt x="55495" y="107478"/>
                  </a:moveTo>
                  <a:cubicBezTo>
                    <a:pt x="54590" y="108407"/>
                    <a:pt x="53817" y="109454"/>
                    <a:pt x="53197" y="110597"/>
                  </a:cubicBezTo>
                  <a:lnTo>
                    <a:pt x="54293" y="111193"/>
                  </a:lnTo>
                  <a:cubicBezTo>
                    <a:pt x="54852" y="110145"/>
                    <a:pt x="55555" y="109193"/>
                    <a:pt x="56388" y="108335"/>
                  </a:cubicBezTo>
                  <a:lnTo>
                    <a:pt x="55495" y="107478"/>
                  </a:lnTo>
                  <a:close/>
                  <a:moveTo>
                    <a:pt x="51840" y="114241"/>
                  </a:moveTo>
                  <a:cubicBezTo>
                    <a:pt x="51626" y="115229"/>
                    <a:pt x="51507" y="116253"/>
                    <a:pt x="51507" y="117277"/>
                  </a:cubicBezTo>
                  <a:lnTo>
                    <a:pt x="51507" y="118075"/>
                  </a:lnTo>
                  <a:lnTo>
                    <a:pt x="52745" y="118075"/>
                  </a:lnTo>
                  <a:lnTo>
                    <a:pt x="52745" y="117277"/>
                  </a:lnTo>
                  <a:cubicBezTo>
                    <a:pt x="52745" y="116348"/>
                    <a:pt x="52852" y="115408"/>
                    <a:pt x="53055" y="114503"/>
                  </a:cubicBezTo>
                  <a:lnTo>
                    <a:pt x="51840" y="114241"/>
                  </a:lnTo>
                  <a:close/>
                  <a:moveTo>
                    <a:pt x="51507" y="121801"/>
                  </a:moveTo>
                  <a:lnTo>
                    <a:pt x="51507" y="125528"/>
                  </a:lnTo>
                  <a:lnTo>
                    <a:pt x="52757" y="125528"/>
                  </a:lnTo>
                  <a:lnTo>
                    <a:pt x="52757" y="121801"/>
                  </a:lnTo>
                  <a:close/>
                  <a:moveTo>
                    <a:pt x="51507" y="129243"/>
                  </a:moveTo>
                  <a:lnTo>
                    <a:pt x="51507" y="132969"/>
                  </a:lnTo>
                  <a:lnTo>
                    <a:pt x="52757" y="132969"/>
                  </a:lnTo>
                  <a:lnTo>
                    <a:pt x="52757" y="12924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0"/>
            <p:cNvGrpSpPr/>
            <p:nvPr/>
          </p:nvGrpSpPr>
          <p:grpSpPr>
            <a:xfrm>
              <a:off x="8480725" y="1426613"/>
              <a:ext cx="567000" cy="567000"/>
              <a:chOff x="6604775" y="1679913"/>
              <a:chExt cx="567000" cy="567000"/>
            </a:xfrm>
          </p:grpSpPr>
          <p:sp>
            <p:nvSpPr>
              <p:cNvPr id="362" name="Google Shape;362;p20"/>
              <p:cNvSpPr/>
              <p:nvPr/>
            </p:nvSpPr>
            <p:spPr>
              <a:xfrm rot="2700000">
                <a:off x="6687810" y="1762948"/>
                <a:ext cx="400930" cy="40093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0"/>
            <p:cNvGrpSpPr/>
            <p:nvPr/>
          </p:nvGrpSpPr>
          <p:grpSpPr>
            <a:xfrm>
              <a:off x="8480725" y="2984488"/>
              <a:ext cx="567000" cy="567000"/>
              <a:chOff x="6604775" y="1679913"/>
              <a:chExt cx="567000" cy="567000"/>
            </a:xfrm>
          </p:grpSpPr>
          <p:sp>
            <p:nvSpPr>
              <p:cNvPr id="365" name="Google Shape;365;p20"/>
              <p:cNvSpPr/>
              <p:nvPr/>
            </p:nvSpPr>
            <p:spPr>
              <a:xfrm rot="2700000">
                <a:off x="6687810" y="1762948"/>
                <a:ext cx="400930" cy="400930"/>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0"/>
            <p:cNvGrpSpPr/>
            <p:nvPr/>
          </p:nvGrpSpPr>
          <p:grpSpPr>
            <a:xfrm rot="10800000">
              <a:off x="6498875" y="859613"/>
              <a:ext cx="567000" cy="567000"/>
              <a:chOff x="6604775" y="1679913"/>
              <a:chExt cx="567000" cy="567000"/>
            </a:xfrm>
          </p:grpSpPr>
          <p:sp>
            <p:nvSpPr>
              <p:cNvPr id="368" name="Google Shape;368;p20"/>
              <p:cNvSpPr/>
              <p:nvPr/>
            </p:nvSpPr>
            <p:spPr>
              <a:xfrm rot="2700000">
                <a:off x="6687810" y="1762948"/>
                <a:ext cx="400930" cy="40093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0"/>
            <p:cNvGrpSpPr/>
            <p:nvPr/>
          </p:nvGrpSpPr>
          <p:grpSpPr>
            <a:xfrm rot="10800000">
              <a:off x="5123900" y="2222126"/>
              <a:ext cx="567000" cy="567000"/>
              <a:chOff x="6604775" y="1679913"/>
              <a:chExt cx="567000" cy="567000"/>
            </a:xfrm>
          </p:grpSpPr>
          <p:sp>
            <p:nvSpPr>
              <p:cNvPr id="371" name="Google Shape;371;p20"/>
              <p:cNvSpPr/>
              <p:nvPr/>
            </p:nvSpPr>
            <p:spPr>
              <a:xfrm rot="2700000">
                <a:off x="6687810" y="1762948"/>
                <a:ext cx="400930" cy="40093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1"/>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Compliance with Second Substitute Bill BL2018-1202</a:t>
            </a:r>
            <a:endParaRPr/>
          </a:p>
          <a:p>
            <a:pPr indent="457200" lvl="0" marL="1828800" rtl="0" algn="l">
              <a:spcBef>
                <a:spcPts val="0"/>
              </a:spcBef>
              <a:spcAft>
                <a:spcPts val="0"/>
              </a:spcAft>
              <a:buClr>
                <a:schemeClr val="dk1"/>
              </a:buClr>
              <a:buSzPts val="1100"/>
              <a:buFont typeface="Arial"/>
              <a:buNone/>
            </a:pPr>
            <a:r>
              <a:rPr lang="en"/>
              <a:t>Over 24 Hours</a:t>
            </a:r>
            <a:endParaRPr/>
          </a:p>
        </p:txBody>
      </p:sp>
      <p:grpSp>
        <p:nvGrpSpPr>
          <p:cNvPr id="378" name="Google Shape;378;p21"/>
          <p:cNvGrpSpPr/>
          <p:nvPr/>
        </p:nvGrpSpPr>
        <p:grpSpPr>
          <a:xfrm>
            <a:off x="2047588" y="1460825"/>
            <a:ext cx="5048875" cy="1254050"/>
            <a:chOff x="2047588" y="1308425"/>
            <a:chExt cx="5048875" cy="1254050"/>
          </a:xfrm>
        </p:grpSpPr>
        <p:sp>
          <p:nvSpPr>
            <p:cNvPr id="379" name="Google Shape;379;p21"/>
            <p:cNvSpPr/>
            <p:nvPr/>
          </p:nvSpPr>
          <p:spPr>
            <a:xfrm>
              <a:off x="2079138" y="1342050"/>
              <a:ext cx="4988150" cy="1190050"/>
            </a:xfrm>
            <a:custGeom>
              <a:rect b="b" l="l" r="r" t="t"/>
              <a:pathLst>
                <a:path extrusionOk="0" h="47602" w="199526">
                  <a:moveTo>
                    <a:pt x="61782" y="1"/>
                  </a:moveTo>
                  <a:cubicBezTo>
                    <a:pt x="58508" y="1"/>
                    <a:pt x="55365" y="668"/>
                    <a:pt x="52519" y="1870"/>
                  </a:cubicBezTo>
                  <a:cubicBezTo>
                    <a:pt x="48233" y="3680"/>
                    <a:pt x="44613" y="6692"/>
                    <a:pt x="42042" y="10490"/>
                  </a:cubicBezTo>
                  <a:cubicBezTo>
                    <a:pt x="39482" y="14276"/>
                    <a:pt x="37982" y="18884"/>
                    <a:pt x="37982" y="23801"/>
                  </a:cubicBezTo>
                  <a:cubicBezTo>
                    <a:pt x="37982" y="25766"/>
                    <a:pt x="37577" y="27623"/>
                    <a:pt x="36862" y="29314"/>
                  </a:cubicBezTo>
                  <a:cubicBezTo>
                    <a:pt x="35791" y="31850"/>
                    <a:pt x="33993" y="34029"/>
                    <a:pt x="31719" y="35565"/>
                  </a:cubicBezTo>
                  <a:cubicBezTo>
                    <a:pt x="29457" y="37089"/>
                    <a:pt x="26754" y="37982"/>
                    <a:pt x="23801" y="37982"/>
                  </a:cubicBezTo>
                  <a:cubicBezTo>
                    <a:pt x="21825" y="37982"/>
                    <a:pt x="19979" y="37577"/>
                    <a:pt x="18277" y="36863"/>
                  </a:cubicBezTo>
                  <a:cubicBezTo>
                    <a:pt x="15741" y="35791"/>
                    <a:pt x="13562" y="33993"/>
                    <a:pt x="12038" y="31719"/>
                  </a:cubicBezTo>
                  <a:cubicBezTo>
                    <a:pt x="10514" y="29457"/>
                    <a:pt x="9621" y="26754"/>
                    <a:pt x="9621" y="23801"/>
                  </a:cubicBezTo>
                  <a:lnTo>
                    <a:pt x="1" y="23801"/>
                  </a:lnTo>
                  <a:cubicBezTo>
                    <a:pt x="1" y="27076"/>
                    <a:pt x="667" y="30219"/>
                    <a:pt x="1870" y="33064"/>
                  </a:cubicBezTo>
                  <a:cubicBezTo>
                    <a:pt x="3680" y="37339"/>
                    <a:pt x="6692" y="40970"/>
                    <a:pt x="10490" y="43530"/>
                  </a:cubicBezTo>
                  <a:cubicBezTo>
                    <a:pt x="14276" y="46102"/>
                    <a:pt x="18884" y="47602"/>
                    <a:pt x="23801" y="47602"/>
                  </a:cubicBezTo>
                  <a:cubicBezTo>
                    <a:pt x="27076" y="47602"/>
                    <a:pt x="30219" y="46935"/>
                    <a:pt x="33064" y="45721"/>
                  </a:cubicBezTo>
                  <a:cubicBezTo>
                    <a:pt x="37339" y="43911"/>
                    <a:pt x="40970" y="40911"/>
                    <a:pt x="43530" y="37113"/>
                  </a:cubicBezTo>
                  <a:cubicBezTo>
                    <a:pt x="46102" y="33314"/>
                    <a:pt x="47602" y="28707"/>
                    <a:pt x="47602" y="23801"/>
                  </a:cubicBezTo>
                  <a:cubicBezTo>
                    <a:pt x="47602" y="21825"/>
                    <a:pt x="47995" y="19980"/>
                    <a:pt x="48709" y="18277"/>
                  </a:cubicBezTo>
                  <a:cubicBezTo>
                    <a:pt x="49781" y="15741"/>
                    <a:pt x="51591" y="13562"/>
                    <a:pt x="53853" y="12038"/>
                  </a:cubicBezTo>
                  <a:cubicBezTo>
                    <a:pt x="56127" y="10502"/>
                    <a:pt x="58830" y="9621"/>
                    <a:pt x="61782" y="9621"/>
                  </a:cubicBezTo>
                  <a:cubicBezTo>
                    <a:pt x="63747" y="9621"/>
                    <a:pt x="65604" y="10014"/>
                    <a:pt x="67295" y="10728"/>
                  </a:cubicBezTo>
                  <a:cubicBezTo>
                    <a:pt x="69831" y="11800"/>
                    <a:pt x="72010" y="13610"/>
                    <a:pt x="73546" y="15872"/>
                  </a:cubicBezTo>
                  <a:cubicBezTo>
                    <a:pt x="75070" y="18146"/>
                    <a:pt x="75963" y="20849"/>
                    <a:pt x="75963" y="23801"/>
                  </a:cubicBezTo>
                  <a:cubicBezTo>
                    <a:pt x="75963" y="27076"/>
                    <a:pt x="76629" y="30219"/>
                    <a:pt x="77832" y="33064"/>
                  </a:cubicBezTo>
                  <a:cubicBezTo>
                    <a:pt x="79642" y="37339"/>
                    <a:pt x="82654" y="40970"/>
                    <a:pt x="86452" y="43530"/>
                  </a:cubicBezTo>
                  <a:cubicBezTo>
                    <a:pt x="90238" y="46102"/>
                    <a:pt x="94846" y="47602"/>
                    <a:pt x="99763" y="47602"/>
                  </a:cubicBezTo>
                  <a:cubicBezTo>
                    <a:pt x="103037" y="47602"/>
                    <a:pt x="106181" y="46935"/>
                    <a:pt x="109026" y="45721"/>
                  </a:cubicBezTo>
                  <a:cubicBezTo>
                    <a:pt x="113301" y="43911"/>
                    <a:pt x="116932" y="40899"/>
                    <a:pt x="119492" y="37113"/>
                  </a:cubicBezTo>
                  <a:cubicBezTo>
                    <a:pt x="122064" y="33314"/>
                    <a:pt x="123564" y="28707"/>
                    <a:pt x="123564" y="23801"/>
                  </a:cubicBezTo>
                  <a:cubicBezTo>
                    <a:pt x="123564" y="21825"/>
                    <a:pt x="123957" y="19980"/>
                    <a:pt x="124671" y="18277"/>
                  </a:cubicBezTo>
                  <a:cubicBezTo>
                    <a:pt x="125743" y="15741"/>
                    <a:pt x="127552" y="13562"/>
                    <a:pt x="129815" y="12038"/>
                  </a:cubicBezTo>
                  <a:cubicBezTo>
                    <a:pt x="132089" y="10502"/>
                    <a:pt x="134791" y="9621"/>
                    <a:pt x="137744" y="9621"/>
                  </a:cubicBezTo>
                  <a:cubicBezTo>
                    <a:pt x="139709" y="9621"/>
                    <a:pt x="141566" y="10014"/>
                    <a:pt x="143257" y="10728"/>
                  </a:cubicBezTo>
                  <a:cubicBezTo>
                    <a:pt x="145793" y="11800"/>
                    <a:pt x="147972" y="13610"/>
                    <a:pt x="149508" y="15872"/>
                  </a:cubicBezTo>
                  <a:cubicBezTo>
                    <a:pt x="151032" y="18146"/>
                    <a:pt x="151924" y="20849"/>
                    <a:pt x="151924" y="23801"/>
                  </a:cubicBezTo>
                  <a:cubicBezTo>
                    <a:pt x="151924" y="27076"/>
                    <a:pt x="152591" y="30219"/>
                    <a:pt x="153794" y="33064"/>
                  </a:cubicBezTo>
                  <a:cubicBezTo>
                    <a:pt x="155604" y="37339"/>
                    <a:pt x="158616" y="40970"/>
                    <a:pt x="162414" y="43530"/>
                  </a:cubicBezTo>
                  <a:cubicBezTo>
                    <a:pt x="166200" y="46102"/>
                    <a:pt x="170808" y="47602"/>
                    <a:pt x="175725" y="47602"/>
                  </a:cubicBezTo>
                  <a:cubicBezTo>
                    <a:pt x="178999" y="47602"/>
                    <a:pt x="182143" y="46935"/>
                    <a:pt x="184988" y="45721"/>
                  </a:cubicBezTo>
                  <a:cubicBezTo>
                    <a:pt x="189262" y="43911"/>
                    <a:pt x="192894" y="40899"/>
                    <a:pt x="195454" y="37113"/>
                  </a:cubicBezTo>
                  <a:cubicBezTo>
                    <a:pt x="198025" y="33314"/>
                    <a:pt x="199526" y="28707"/>
                    <a:pt x="199526" y="23801"/>
                  </a:cubicBezTo>
                  <a:lnTo>
                    <a:pt x="189905" y="23801"/>
                  </a:lnTo>
                  <a:cubicBezTo>
                    <a:pt x="189905" y="25766"/>
                    <a:pt x="189501" y="27623"/>
                    <a:pt x="188786" y="29314"/>
                  </a:cubicBezTo>
                  <a:cubicBezTo>
                    <a:pt x="187715" y="31850"/>
                    <a:pt x="185917" y="34029"/>
                    <a:pt x="183643" y="35553"/>
                  </a:cubicBezTo>
                  <a:cubicBezTo>
                    <a:pt x="181381" y="37089"/>
                    <a:pt x="178678" y="37970"/>
                    <a:pt x="175725" y="37982"/>
                  </a:cubicBezTo>
                  <a:cubicBezTo>
                    <a:pt x="173749" y="37982"/>
                    <a:pt x="171903" y="37577"/>
                    <a:pt x="170201" y="36863"/>
                  </a:cubicBezTo>
                  <a:cubicBezTo>
                    <a:pt x="167665" y="35791"/>
                    <a:pt x="165486" y="33993"/>
                    <a:pt x="163962" y="31719"/>
                  </a:cubicBezTo>
                  <a:cubicBezTo>
                    <a:pt x="162438" y="29457"/>
                    <a:pt x="161545" y="26754"/>
                    <a:pt x="161545" y="23801"/>
                  </a:cubicBezTo>
                  <a:cubicBezTo>
                    <a:pt x="161545" y="20527"/>
                    <a:pt x="160878" y="17384"/>
                    <a:pt x="159675" y="14526"/>
                  </a:cubicBezTo>
                  <a:cubicBezTo>
                    <a:pt x="157866" y="10252"/>
                    <a:pt x="154853" y="6633"/>
                    <a:pt x="151055" y="4061"/>
                  </a:cubicBezTo>
                  <a:cubicBezTo>
                    <a:pt x="147257" y="1501"/>
                    <a:pt x="142650" y="1"/>
                    <a:pt x="137744" y="1"/>
                  </a:cubicBezTo>
                  <a:cubicBezTo>
                    <a:pt x="134470" y="1"/>
                    <a:pt x="131327" y="668"/>
                    <a:pt x="128481" y="1870"/>
                  </a:cubicBezTo>
                  <a:cubicBezTo>
                    <a:pt x="124195" y="3680"/>
                    <a:pt x="120575" y="6692"/>
                    <a:pt x="118004" y="10490"/>
                  </a:cubicBezTo>
                  <a:cubicBezTo>
                    <a:pt x="115444" y="14276"/>
                    <a:pt x="113944" y="18884"/>
                    <a:pt x="113944" y="23801"/>
                  </a:cubicBezTo>
                  <a:cubicBezTo>
                    <a:pt x="113944" y="25766"/>
                    <a:pt x="113539" y="27623"/>
                    <a:pt x="112824" y="29314"/>
                  </a:cubicBezTo>
                  <a:cubicBezTo>
                    <a:pt x="111753" y="31850"/>
                    <a:pt x="109955" y="34029"/>
                    <a:pt x="107681" y="35565"/>
                  </a:cubicBezTo>
                  <a:cubicBezTo>
                    <a:pt x="105419" y="37089"/>
                    <a:pt x="102716" y="37970"/>
                    <a:pt x="99763" y="37982"/>
                  </a:cubicBezTo>
                  <a:cubicBezTo>
                    <a:pt x="97787" y="37982"/>
                    <a:pt x="95941" y="37577"/>
                    <a:pt x="94239" y="36863"/>
                  </a:cubicBezTo>
                  <a:cubicBezTo>
                    <a:pt x="91703" y="35791"/>
                    <a:pt x="89524" y="33993"/>
                    <a:pt x="88000" y="31719"/>
                  </a:cubicBezTo>
                  <a:cubicBezTo>
                    <a:pt x="86476" y="29457"/>
                    <a:pt x="85583" y="26754"/>
                    <a:pt x="85583" y="23801"/>
                  </a:cubicBezTo>
                  <a:cubicBezTo>
                    <a:pt x="85583" y="20527"/>
                    <a:pt x="84916" y="17384"/>
                    <a:pt x="83714" y="14526"/>
                  </a:cubicBezTo>
                  <a:cubicBezTo>
                    <a:pt x="81892" y="10252"/>
                    <a:pt x="78892" y="6633"/>
                    <a:pt x="75093" y="4061"/>
                  </a:cubicBezTo>
                  <a:cubicBezTo>
                    <a:pt x="71295" y="1501"/>
                    <a:pt x="66688" y="1"/>
                    <a:pt x="61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2187788" y="1450800"/>
              <a:ext cx="4770550" cy="972375"/>
            </a:xfrm>
            <a:custGeom>
              <a:rect b="b" l="l" r="r" t="t"/>
              <a:pathLst>
                <a:path extrusionOk="0" h="38895" w="190822">
                  <a:moveTo>
                    <a:pt x="57463" y="1"/>
                  </a:moveTo>
                  <a:cubicBezTo>
                    <a:pt x="56976" y="1"/>
                    <a:pt x="56490" y="19"/>
                    <a:pt x="56008" y="56"/>
                  </a:cubicBezTo>
                  <a:lnTo>
                    <a:pt x="56067" y="961"/>
                  </a:lnTo>
                  <a:cubicBezTo>
                    <a:pt x="56512" y="929"/>
                    <a:pt x="56960" y="913"/>
                    <a:pt x="57409" y="913"/>
                  </a:cubicBezTo>
                  <a:cubicBezTo>
                    <a:pt x="58307" y="913"/>
                    <a:pt x="59206" y="977"/>
                    <a:pt x="60079" y="1104"/>
                  </a:cubicBezTo>
                  <a:lnTo>
                    <a:pt x="60210" y="199"/>
                  </a:lnTo>
                  <a:cubicBezTo>
                    <a:pt x="59307" y="67"/>
                    <a:pt x="58384" y="1"/>
                    <a:pt x="57463" y="1"/>
                  </a:cubicBezTo>
                  <a:close/>
                  <a:moveTo>
                    <a:pt x="132184" y="32"/>
                  </a:moveTo>
                  <a:cubicBezTo>
                    <a:pt x="130767" y="128"/>
                    <a:pt x="129374" y="366"/>
                    <a:pt x="128028" y="747"/>
                  </a:cubicBezTo>
                  <a:lnTo>
                    <a:pt x="128278" y="1628"/>
                  </a:lnTo>
                  <a:cubicBezTo>
                    <a:pt x="129564" y="1259"/>
                    <a:pt x="130898" y="1032"/>
                    <a:pt x="132231" y="949"/>
                  </a:cubicBezTo>
                  <a:lnTo>
                    <a:pt x="132184" y="32"/>
                  </a:lnTo>
                  <a:close/>
                  <a:moveTo>
                    <a:pt x="136387" y="223"/>
                  </a:moveTo>
                  <a:lnTo>
                    <a:pt x="136244" y="1128"/>
                  </a:lnTo>
                  <a:cubicBezTo>
                    <a:pt x="137577" y="1342"/>
                    <a:pt x="138875" y="1687"/>
                    <a:pt x="140125" y="2175"/>
                  </a:cubicBezTo>
                  <a:lnTo>
                    <a:pt x="140459" y="1318"/>
                  </a:lnTo>
                  <a:cubicBezTo>
                    <a:pt x="139149" y="806"/>
                    <a:pt x="137780" y="437"/>
                    <a:pt x="136387" y="223"/>
                  </a:cubicBezTo>
                  <a:close/>
                  <a:moveTo>
                    <a:pt x="51864" y="806"/>
                  </a:moveTo>
                  <a:cubicBezTo>
                    <a:pt x="50507" y="1211"/>
                    <a:pt x="49209" y="1759"/>
                    <a:pt x="47971" y="2449"/>
                  </a:cubicBezTo>
                  <a:lnTo>
                    <a:pt x="48423" y="3247"/>
                  </a:lnTo>
                  <a:cubicBezTo>
                    <a:pt x="49590" y="2592"/>
                    <a:pt x="50840" y="2068"/>
                    <a:pt x="52126" y="1687"/>
                  </a:cubicBezTo>
                  <a:lnTo>
                    <a:pt x="51864" y="806"/>
                  </a:lnTo>
                  <a:close/>
                  <a:moveTo>
                    <a:pt x="64294" y="1247"/>
                  </a:moveTo>
                  <a:lnTo>
                    <a:pt x="63973" y="2104"/>
                  </a:lnTo>
                  <a:cubicBezTo>
                    <a:pt x="65223" y="2568"/>
                    <a:pt x="66425" y="3187"/>
                    <a:pt x="67557" y="3914"/>
                  </a:cubicBezTo>
                  <a:lnTo>
                    <a:pt x="68057" y="3152"/>
                  </a:lnTo>
                  <a:cubicBezTo>
                    <a:pt x="66878" y="2378"/>
                    <a:pt x="65604" y="1735"/>
                    <a:pt x="64294" y="1247"/>
                  </a:cubicBezTo>
                  <a:close/>
                  <a:moveTo>
                    <a:pt x="124123" y="2342"/>
                  </a:moveTo>
                  <a:cubicBezTo>
                    <a:pt x="122897" y="3021"/>
                    <a:pt x="121730" y="3819"/>
                    <a:pt x="120658" y="4747"/>
                  </a:cubicBezTo>
                  <a:lnTo>
                    <a:pt x="121266" y="5438"/>
                  </a:lnTo>
                  <a:cubicBezTo>
                    <a:pt x="122278" y="4557"/>
                    <a:pt x="123385" y="3795"/>
                    <a:pt x="124564" y="3152"/>
                  </a:cubicBezTo>
                  <a:lnTo>
                    <a:pt x="124123" y="2342"/>
                  </a:lnTo>
                  <a:close/>
                  <a:moveTo>
                    <a:pt x="144197" y="3271"/>
                  </a:moveTo>
                  <a:lnTo>
                    <a:pt x="143685" y="4033"/>
                  </a:lnTo>
                  <a:cubicBezTo>
                    <a:pt x="144792" y="4771"/>
                    <a:pt x="145828" y="5640"/>
                    <a:pt x="146757" y="6605"/>
                  </a:cubicBezTo>
                  <a:lnTo>
                    <a:pt x="147424" y="5974"/>
                  </a:lnTo>
                  <a:cubicBezTo>
                    <a:pt x="146447" y="4962"/>
                    <a:pt x="145364" y="4045"/>
                    <a:pt x="144197" y="3271"/>
                  </a:cubicBezTo>
                  <a:close/>
                  <a:moveTo>
                    <a:pt x="44542" y="4890"/>
                  </a:moveTo>
                  <a:cubicBezTo>
                    <a:pt x="43482" y="5819"/>
                    <a:pt x="42530" y="6867"/>
                    <a:pt x="41708" y="8010"/>
                  </a:cubicBezTo>
                  <a:lnTo>
                    <a:pt x="42446" y="8545"/>
                  </a:lnTo>
                  <a:cubicBezTo>
                    <a:pt x="43232" y="7462"/>
                    <a:pt x="44149" y="6462"/>
                    <a:pt x="45149" y="5569"/>
                  </a:cubicBezTo>
                  <a:lnTo>
                    <a:pt x="44542" y="4890"/>
                  </a:lnTo>
                  <a:close/>
                  <a:moveTo>
                    <a:pt x="71307" y="5819"/>
                  </a:moveTo>
                  <a:lnTo>
                    <a:pt x="70652" y="6462"/>
                  </a:lnTo>
                  <a:cubicBezTo>
                    <a:pt x="71593" y="7414"/>
                    <a:pt x="72438" y="8486"/>
                    <a:pt x="73141" y="9617"/>
                  </a:cubicBezTo>
                  <a:lnTo>
                    <a:pt x="73926" y="9129"/>
                  </a:lnTo>
                  <a:cubicBezTo>
                    <a:pt x="73176" y="7938"/>
                    <a:pt x="72295" y="6819"/>
                    <a:pt x="71307" y="5819"/>
                  </a:cubicBezTo>
                  <a:close/>
                  <a:moveTo>
                    <a:pt x="117789" y="7831"/>
                  </a:moveTo>
                  <a:cubicBezTo>
                    <a:pt x="116956" y="8962"/>
                    <a:pt x="116229" y="10176"/>
                    <a:pt x="115658" y="11462"/>
                  </a:cubicBezTo>
                  <a:lnTo>
                    <a:pt x="116491" y="11843"/>
                  </a:lnTo>
                  <a:cubicBezTo>
                    <a:pt x="117039" y="10617"/>
                    <a:pt x="117730" y="9450"/>
                    <a:pt x="118527" y="8379"/>
                  </a:cubicBezTo>
                  <a:lnTo>
                    <a:pt x="117789" y="7831"/>
                  </a:lnTo>
                  <a:close/>
                  <a:moveTo>
                    <a:pt x="149995" y="9307"/>
                  </a:moveTo>
                  <a:lnTo>
                    <a:pt x="149210" y="9784"/>
                  </a:lnTo>
                  <a:cubicBezTo>
                    <a:pt x="149912" y="10938"/>
                    <a:pt x="150496" y="12153"/>
                    <a:pt x="150924" y="13415"/>
                  </a:cubicBezTo>
                  <a:lnTo>
                    <a:pt x="151793" y="13117"/>
                  </a:lnTo>
                  <a:cubicBezTo>
                    <a:pt x="151341" y="11796"/>
                    <a:pt x="150734" y="10510"/>
                    <a:pt x="149995" y="9307"/>
                  </a:cubicBezTo>
                  <a:close/>
                  <a:moveTo>
                    <a:pt x="39613" y="11653"/>
                  </a:moveTo>
                  <a:cubicBezTo>
                    <a:pt x="39041" y="12951"/>
                    <a:pt x="38624" y="14296"/>
                    <a:pt x="38351" y="15677"/>
                  </a:cubicBezTo>
                  <a:lnTo>
                    <a:pt x="39244" y="15856"/>
                  </a:lnTo>
                  <a:cubicBezTo>
                    <a:pt x="39505" y="14546"/>
                    <a:pt x="39910" y="13248"/>
                    <a:pt x="40446" y="12022"/>
                  </a:cubicBezTo>
                  <a:lnTo>
                    <a:pt x="39613" y="11653"/>
                  </a:lnTo>
                  <a:close/>
                  <a:moveTo>
                    <a:pt x="75760" y="12915"/>
                  </a:moveTo>
                  <a:lnTo>
                    <a:pt x="74903" y="13224"/>
                  </a:lnTo>
                  <a:cubicBezTo>
                    <a:pt x="75343" y="14487"/>
                    <a:pt x="75653" y="15808"/>
                    <a:pt x="75820" y="17130"/>
                  </a:cubicBezTo>
                  <a:lnTo>
                    <a:pt x="76736" y="17023"/>
                  </a:lnTo>
                  <a:cubicBezTo>
                    <a:pt x="76558" y="15630"/>
                    <a:pt x="76236" y="14248"/>
                    <a:pt x="75760" y="12915"/>
                  </a:cubicBezTo>
                  <a:close/>
                  <a:moveTo>
                    <a:pt x="114348" y="15463"/>
                  </a:moveTo>
                  <a:cubicBezTo>
                    <a:pt x="114086" y="16772"/>
                    <a:pt x="113943" y="18106"/>
                    <a:pt x="113943" y="19451"/>
                  </a:cubicBezTo>
                  <a:lnTo>
                    <a:pt x="113943" y="19654"/>
                  </a:lnTo>
                  <a:lnTo>
                    <a:pt x="114860" y="19666"/>
                  </a:lnTo>
                  <a:lnTo>
                    <a:pt x="114860" y="19451"/>
                  </a:lnTo>
                  <a:cubicBezTo>
                    <a:pt x="114860" y="18166"/>
                    <a:pt x="114991" y="16892"/>
                    <a:pt x="115253" y="15653"/>
                  </a:cubicBezTo>
                  <a:lnTo>
                    <a:pt x="114348" y="15463"/>
                  </a:lnTo>
                  <a:close/>
                  <a:moveTo>
                    <a:pt x="1" y="19451"/>
                  </a:moveTo>
                  <a:cubicBezTo>
                    <a:pt x="1" y="19975"/>
                    <a:pt x="24" y="20499"/>
                    <a:pt x="72" y="21023"/>
                  </a:cubicBezTo>
                  <a:lnTo>
                    <a:pt x="977" y="20952"/>
                  </a:lnTo>
                  <a:cubicBezTo>
                    <a:pt x="941" y="20452"/>
                    <a:pt x="917" y="19951"/>
                    <a:pt x="917" y="19451"/>
                  </a:cubicBezTo>
                  <a:close/>
                  <a:moveTo>
                    <a:pt x="152722" y="17237"/>
                  </a:moveTo>
                  <a:lnTo>
                    <a:pt x="151805" y="17332"/>
                  </a:lnTo>
                  <a:cubicBezTo>
                    <a:pt x="151889" y="18035"/>
                    <a:pt x="151924" y="18737"/>
                    <a:pt x="151924" y="19451"/>
                  </a:cubicBezTo>
                  <a:cubicBezTo>
                    <a:pt x="151924" y="20118"/>
                    <a:pt x="151960" y="20785"/>
                    <a:pt x="152031" y="21452"/>
                  </a:cubicBezTo>
                  <a:lnTo>
                    <a:pt x="152936" y="21356"/>
                  </a:lnTo>
                  <a:cubicBezTo>
                    <a:pt x="152877" y="20725"/>
                    <a:pt x="152841" y="20082"/>
                    <a:pt x="152841" y="19451"/>
                  </a:cubicBezTo>
                  <a:cubicBezTo>
                    <a:pt x="152841" y="18713"/>
                    <a:pt x="152805" y="17963"/>
                    <a:pt x="152722" y="17237"/>
                  </a:cubicBezTo>
                  <a:close/>
                  <a:moveTo>
                    <a:pt x="189905" y="19451"/>
                  </a:moveTo>
                  <a:cubicBezTo>
                    <a:pt x="189905" y="20797"/>
                    <a:pt x="189762" y="22130"/>
                    <a:pt x="189477" y="23440"/>
                  </a:cubicBezTo>
                  <a:lnTo>
                    <a:pt x="190370" y="23630"/>
                  </a:lnTo>
                  <a:cubicBezTo>
                    <a:pt x="190667" y="22273"/>
                    <a:pt x="190822" y="20856"/>
                    <a:pt x="190822" y="19451"/>
                  </a:cubicBezTo>
                  <a:close/>
                  <a:moveTo>
                    <a:pt x="37981" y="19856"/>
                  </a:moveTo>
                  <a:cubicBezTo>
                    <a:pt x="37946" y="21202"/>
                    <a:pt x="37779" y="22535"/>
                    <a:pt x="37458" y="23833"/>
                  </a:cubicBezTo>
                  <a:lnTo>
                    <a:pt x="38351" y="24059"/>
                  </a:lnTo>
                  <a:cubicBezTo>
                    <a:pt x="38684" y="22690"/>
                    <a:pt x="38863" y="21285"/>
                    <a:pt x="38898" y="19880"/>
                  </a:cubicBezTo>
                  <a:lnTo>
                    <a:pt x="37981" y="19856"/>
                  </a:lnTo>
                  <a:close/>
                  <a:moveTo>
                    <a:pt x="76963" y="21154"/>
                  </a:moveTo>
                  <a:lnTo>
                    <a:pt x="76046" y="21237"/>
                  </a:lnTo>
                  <a:cubicBezTo>
                    <a:pt x="76177" y="22630"/>
                    <a:pt x="76451" y="24023"/>
                    <a:pt x="76879" y="25369"/>
                  </a:cubicBezTo>
                  <a:lnTo>
                    <a:pt x="77760" y="25083"/>
                  </a:lnTo>
                  <a:cubicBezTo>
                    <a:pt x="77344" y="23809"/>
                    <a:pt x="77082" y="22487"/>
                    <a:pt x="76963" y="21154"/>
                  </a:cubicBezTo>
                  <a:close/>
                  <a:moveTo>
                    <a:pt x="113467" y="23642"/>
                  </a:moveTo>
                  <a:cubicBezTo>
                    <a:pt x="113169" y="24940"/>
                    <a:pt x="112729" y="26214"/>
                    <a:pt x="112145" y="27429"/>
                  </a:cubicBezTo>
                  <a:lnTo>
                    <a:pt x="112967" y="27821"/>
                  </a:lnTo>
                  <a:cubicBezTo>
                    <a:pt x="113574" y="26548"/>
                    <a:pt x="114050" y="25214"/>
                    <a:pt x="114360" y="23845"/>
                  </a:cubicBezTo>
                  <a:lnTo>
                    <a:pt x="113467" y="23642"/>
                  </a:lnTo>
                  <a:close/>
                  <a:moveTo>
                    <a:pt x="1727" y="24893"/>
                  </a:moveTo>
                  <a:lnTo>
                    <a:pt x="858" y="25154"/>
                  </a:lnTo>
                  <a:cubicBezTo>
                    <a:pt x="1263" y="26500"/>
                    <a:pt x="1834" y="27798"/>
                    <a:pt x="2525" y="29024"/>
                  </a:cubicBezTo>
                  <a:lnTo>
                    <a:pt x="3322" y="28572"/>
                  </a:lnTo>
                  <a:cubicBezTo>
                    <a:pt x="2656" y="27405"/>
                    <a:pt x="2120" y="26167"/>
                    <a:pt x="1727" y="24893"/>
                  </a:cubicBezTo>
                  <a:close/>
                  <a:moveTo>
                    <a:pt x="153782" y="25274"/>
                  </a:moveTo>
                  <a:lnTo>
                    <a:pt x="152912" y="25571"/>
                  </a:lnTo>
                  <a:cubicBezTo>
                    <a:pt x="153353" y="26905"/>
                    <a:pt x="153936" y="28191"/>
                    <a:pt x="154663" y="29393"/>
                  </a:cubicBezTo>
                  <a:lnTo>
                    <a:pt x="155449" y="28929"/>
                  </a:lnTo>
                  <a:cubicBezTo>
                    <a:pt x="154758" y="27774"/>
                    <a:pt x="154198" y="26548"/>
                    <a:pt x="153782" y="25274"/>
                  </a:cubicBezTo>
                  <a:close/>
                  <a:moveTo>
                    <a:pt x="188191" y="27250"/>
                  </a:moveTo>
                  <a:cubicBezTo>
                    <a:pt x="187631" y="28453"/>
                    <a:pt x="186929" y="29607"/>
                    <a:pt x="186119" y="30679"/>
                  </a:cubicBezTo>
                  <a:lnTo>
                    <a:pt x="186845" y="31239"/>
                  </a:lnTo>
                  <a:cubicBezTo>
                    <a:pt x="187703" y="30119"/>
                    <a:pt x="188429" y="28905"/>
                    <a:pt x="189024" y="27631"/>
                  </a:cubicBezTo>
                  <a:lnTo>
                    <a:pt x="188191" y="27250"/>
                  </a:lnTo>
                  <a:close/>
                  <a:moveTo>
                    <a:pt x="36088" y="27607"/>
                  </a:moveTo>
                  <a:cubicBezTo>
                    <a:pt x="35505" y="28810"/>
                    <a:pt x="34779" y="29953"/>
                    <a:pt x="33945" y="31000"/>
                  </a:cubicBezTo>
                  <a:lnTo>
                    <a:pt x="34660" y="31572"/>
                  </a:lnTo>
                  <a:cubicBezTo>
                    <a:pt x="35541" y="30477"/>
                    <a:pt x="36303" y="29274"/>
                    <a:pt x="36922" y="28012"/>
                  </a:cubicBezTo>
                  <a:lnTo>
                    <a:pt x="36088" y="27607"/>
                  </a:lnTo>
                  <a:close/>
                  <a:moveTo>
                    <a:pt x="79379" y="28750"/>
                  </a:moveTo>
                  <a:lnTo>
                    <a:pt x="78594" y="29215"/>
                  </a:lnTo>
                  <a:cubicBezTo>
                    <a:pt x="79296" y="30429"/>
                    <a:pt x="80141" y="31572"/>
                    <a:pt x="81094" y="32608"/>
                  </a:cubicBezTo>
                  <a:lnTo>
                    <a:pt x="81773" y="31989"/>
                  </a:lnTo>
                  <a:cubicBezTo>
                    <a:pt x="80856" y="31000"/>
                    <a:pt x="80058" y="29905"/>
                    <a:pt x="79379" y="28750"/>
                  </a:cubicBezTo>
                  <a:close/>
                  <a:moveTo>
                    <a:pt x="110026" y="30846"/>
                  </a:moveTo>
                  <a:cubicBezTo>
                    <a:pt x="109205" y="31893"/>
                    <a:pt x="108264" y="32870"/>
                    <a:pt x="107228" y="33727"/>
                  </a:cubicBezTo>
                  <a:lnTo>
                    <a:pt x="107824" y="34429"/>
                  </a:lnTo>
                  <a:cubicBezTo>
                    <a:pt x="108895" y="33536"/>
                    <a:pt x="109883" y="32513"/>
                    <a:pt x="110752" y="31405"/>
                  </a:cubicBezTo>
                  <a:lnTo>
                    <a:pt x="110026" y="30846"/>
                  </a:lnTo>
                  <a:close/>
                  <a:moveTo>
                    <a:pt x="5668" y="31834"/>
                  </a:moveTo>
                  <a:lnTo>
                    <a:pt x="4989" y="32441"/>
                  </a:lnTo>
                  <a:cubicBezTo>
                    <a:pt x="5930" y="33489"/>
                    <a:pt x="6978" y="34441"/>
                    <a:pt x="8121" y="35263"/>
                  </a:cubicBezTo>
                  <a:lnTo>
                    <a:pt x="8656" y="34513"/>
                  </a:lnTo>
                  <a:cubicBezTo>
                    <a:pt x="7573" y="33727"/>
                    <a:pt x="6561" y="32834"/>
                    <a:pt x="5668" y="31834"/>
                  </a:cubicBezTo>
                  <a:close/>
                  <a:moveTo>
                    <a:pt x="157865" y="32132"/>
                  </a:moveTo>
                  <a:lnTo>
                    <a:pt x="157199" y="32763"/>
                  </a:lnTo>
                  <a:cubicBezTo>
                    <a:pt x="158163" y="33786"/>
                    <a:pt x="159235" y="34715"/>
                    <a:pt x="160402" y="35501"/>
                  </a:cubicBezTo>
                  <a:lnTo>
                    <a:pt x="160913" y="34751"/>
                  </a:lnTo>
                  <a:cubicBezTo>
                    <a:pt x="159818" y="33989"/>
                    <a:pt x="158782" y="33108"/>
                    <a:pt x="157865" y="32132"/>
                  </a:cubicBezTo>
                  <a:close/>
                  <a:moveTo>
                    <a:pt x="183357" y="33596"/>
                  </a:moveTo>
                  <a:cubicBezTo>
                    <a:pt x="182333" y="34453"/>
                    <a:pt x="181214" y="35215"/>
                    <a:pt x="180023" y="35846"/>
                  </a:cubicBezTo>
                  <a:lnTo>
                    <a:pt x="180452" y="36656"/>
                  </a:lnTo>
                  <a:cubicBezTo>
                    <a:pt x="181702" y="35989"/>
                    <a:pt x="182869" y="35203"/>
                    <a:pt x="183940" y="34287"/>
                  </a:cubicBezTo>
                  <a:lnTo>
                    <a:pt x="183357" y="33596"/>
                  </a:lnTo>
                  <a:close/>
                  <a:moveTo>
                    <a:pt x="31112" y="33858"/>
                  </a:moveTo>
                  <a:cubicBezTo>
                    <a:pt x="30076" y="34703"/>
                    <a:pt x="28933" y="35430"/>
                    <a:pt x="27742" y="36025"/>
                  </a:cubicBezTo>
                  <a:lnTo>
                    <a:pt x="28147" y="36846"/>
                  </a:lnTo>
                  <a:cubicBezTo>
                    <a:pt x="29409" y="36215"/>
                    <a:pt x="30600" y="35453"/>
                    <a:pt x="31695" y="34560"/>
                  </a:cubicBezTo>
                  <a:lnTo>
                    <a:pt x="31112" y="33858"/>
                  </a:lnTo>
                  <a:close/>
                  <a:moveTo>
                    <a:pt x="84785" y="34632"/>
                  </a:moveTo>
                  <a:lnTo>
                    <a:pt x="84261" y="35382"/>
                  </a:lnTo>
                  <a:cubicBezTo>
                    <a:pt x="85416" y="36192"/>
                    <a:pt x="86654" y="36870"/>
                    <a:pt x="87952" y="37418"/>
                  </a:cubicBezTo>
                  <a:lnTo>
                    <a:pt x="88309" y="36573"/>
                  </a:lnTo>
                  <a:cubicBezTo>
                    <a:pt x="87071" y="36049"/>
                    <a:pt x="85892" y="35406"/>
                    <a:pt x="84785" y="34632"/>
                  </a:cubicBezTo>
                  <a:close/>
                  <a:moveTo>
                    <a:pt x="103883" y="35942"/>
                  </a:moveTo>
                  <a:cubicBezTo>
                    <a:pt x="102692" y="36549"/>
                    <a:pt x="101430" y="37037"/>
                    <a:pt x="100132" y="37370"/>
                  </a:cubicBezTo>
                  <a:lnTo>
                    <a:pt x="100370" y="38263"/>
                  </a:lnTo>
                  <a:cubicBezTo>
                    <a:pt x="101728" y="37906"/>
                    <a:pt x="103049" y="37394"/>
                    <a:pt x="104299" y="36751"/>
                  </a:cubicBezTo>
                  <a:lnTo>
                    <a:pt x="103883" y="35942"/>
                  </a:lnTo>
                  <a:close/>
                  <a:moveTo>
                    <a:pt x="12157" y="36489"/>
                  </a:moveTo>
                  <a:lnTo>
                    <a:pt x="11800" y="37335"/>
                  </a:lnTo>
                  <a:cubicBezTo>
                    <a:pt x="13085" y="37882"/>
                    <a:pt x="14443" y="38299"/>
                    <a:pt x="15824" y="38561"/>
                  </a:cubicBezTo>
                  <a:lnTo>
                    <a:pt x="15991" y="37656"/>
                  </a:lnTo>
                  <a:cubicBezTo>
                    <a:pt x="14681" y="37406"/>
                    <a:pt x="13383" y="37013"/>
                    <a:pt x="12157" y="36489"/>
                  </a:cubicBezTo>
                  <a:close/>
                  <a:moveTo>
                    <a:pt x="164462" y="36644"/>
                  </a:moveTo>
                  <a:lnTo>
                    <a:pt x="164116" y="37489"/>
                  </a:lnTo>
                  <a:cubicBezTo>
                    <a:pt x="165414" y="38025"/>
                    <a:pt x="166783" y="38406"/>
                    <a:pt x="168176" y="38632"/>
                  </a:cubicBezTo>
                  <a:lnTo>
                    <a:pt x="168319" y="37727"/>
                  </a:lnTo>
                  <a:cubicBezTo>
                    <a:pt x="166998" y="37513"/>
                    <a:pt x="165700" y="37144"/>
                    <a:pt x="164462" y="36644"/>
                  </a:cubicBezTo>
                  <a:close/>
                  <a:moveTo>
                    <a:pt x="176296" y="37323"/>
                  </a:moveTo>
                  <a:cubicBezTo>
                    <a:pt x="175010" y="37668"/>
                    <a:pt x="173677" y="37882"/>
                    <a:pt x="172332" y="37954"/>
                  </a:cubicBezTo>
                  <a:lnTo>
                    <a:pt x="172379" y="38870"/>
                  </a:lnTo>
                  <a:cubicBezTo>
                    <a:pt x="173784" y="38799"/>
                    <a:pt x="175189" y="38573"/>
                    <a:pt x="176534" y="38204"/>
                  </a:cubicBezTo>
                  <a:lnTo>
                    <a:pt x="176296" y="37323"/>
                  </a:lnTo>
                  <a:close/>
                  <a:moveTo>
                    <a:pt x="23980" y="37430"/>
                  </a:moveTo>
                  <a:cubicBezTo>
                    <a:pt x="22682" y="37751"/>
                    <a:pt x="21348" y="37930"/>
                    <a:pt x="20003" y="37977"/>
                  </a:cubicBezTo>
                  <a:lnTo>
                    <a:pt x="20027" y="38882"/>
                  </a:lnTo>
                  <a:cubicBezTo>
                    <a:pt x="21432" y="38847"/>
                    <a:pt x="22837" y="38656"/>
                    <a:pt x="24194" y="38311"/>
                  </a:cubicBezTo>
                  <a:lnTo>
                    <a:pt x="23980" y="37430"/>
                  </a:lnTo>
                  <a:close/>
                  <a:moveTo>
                    <a:pt x="92155" y="37692"/>
                  </a:moveTo>
                  <a:lnTo>
                    <a:pt x="92000" y="38597"/>
                  </a:lnTo>
                  <a:cubicBezTo>
                    <a:pt x="93119" y="38799"/>
                    <a:pt x="94274" y="38894"/>
                    <a:pt x="95417" y="38894"/>
                  </a:cubicBezTo>
                  <a:cubicBezTo>
                    <a:pt x="95679" y="38894"/>
                    <a:pt x="95941" y="38894"/>
                    <a:pt x="96203" y="38882"/>
                  </a:cubicBezTo>
                  <a:lnTo>
                    <a:pt x="96167" y="37966"/>
                  </a:lnTo>
                  <a:cubicBezTo>
                    <a:pt x="95929" y="37974"/>
                    <a:pt x="95689" y="37978"/>
                    <a:pt x="95450" y="37978"/>
                  </a:cubicBezTo>
                  <a:cubicBezTo>
                    <a:pt x="94349" y="37978"/>
                    <a:pt x="93240" y="37887"/>
                    <a:pt x="92155" y="3769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2079138" y="1476000"/>
              <a:ext cx="240525" cy="461100"/>
            </a:xfrm>
            <a:custGeom>
              <a:rect b="b" l="l" r="r" t="t"/>
              <a:pathLst>
                <a:path extrusionOk="0" h="18444" w="9621">
                  <a:moveTo>
                    <a:pt x="1" y="1"/>
                  </a:moveTo>
                  <a:lnTo>
                    <a:pt x="1" y="18443"/>
                  </a:lnTo>
                  <a:lnTo>
                    <a:pt x="9621" y="18443"/>
                  </a:lnTo>
                  <a:lnTo>
                    <a:pt x="962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6826763" y="1476000"/>
              <a:ext cx="240525" cy="461100"/>
            </a:xfrm>
            <a:custGeom>
              <a:rect b="b" l="l" r="r" t="t"/>
              <a:pathLst>
                <a:path extrusionOk="0" h="18444" w="9621">
                  <a:moveTo>
                    <a:pt x="0" y="1"/>
                  </a:moveTo>
                  <a:lnTo>
                    <a:pt x="0" y="18443"/>
                  </a:lnTo>
                  <a:lnTo>
                    <a:pt x="9621" y="18443"/>
                  </a:lnTo>
                  <a:lnTo>
                    <a:pt x="962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2047588" y="1476000"/>
              <a:ext cx="5048875" cy="1086475"/>
            </a:xfrm>
            <a:custGeom>
              <a:rect b="b" l="l" r="r" t="t"/>
              <a:pathLst>
                <a:path extrusionOk="0" h="43459" w="201955">
                  <a:moveTo>
                    <a:pt x="1" y="1"/>
                  </a:moveTo>
                  <a:lnTo>
                    <a:pt x="1" y="18443"/>
                  </a:lnTo>
                  <a:cubicBezTo>
                    <a:pt x="1" y="21801"/>
                    <a:pt x="715" y="25075"/>
                    <a:pt x="2013" y="28147"/>
                  </a:cubicBezTo>
                  <a:cubicBezTo>
                    <a:pt x="3906" y="32612"/>
                    <a:pt x="7061" y="36434"/>
                    <a:pt x="11073" y="39160"/>
                  </a:cubicBezTo>
                  <a:cubicBezTo>
                    <a:pt x="15205" y="41946"/>
                    <a:pt x="20051" y="43458"/>
                    <a:pt x="25051" y="43458"/>
                  </a:cubicBezTo>
                  <a:lnTo>
                    <a:pt x="25063" y="43458"/>
                  </a:lnTo>
                  <a:cubicBezTo>
                    <a:pt x="28433" y="43458"/>
                    <a:pt x="31695" y="42756"/>
                    <a:pt x="34779" y="41458"/>
                  </a:cubicBezTo>
                  <a:cubicBezTo>
                    <a:pt x="39232" y="39565"/>
                    <a:pt x="43030" y="36434"/>
                    <a:pt x="45744" y="32409"/>
                  </a:cubicBezTo>
                  <a:cubicBezTo>
                    <a:pt x="48531" y="28278"/>
                    <a:pt x="50007" y="23444"/>
                    <a:pt x="50007" y="18443"/>
                  </a:cubicBezTo>
                  <a:cubicBezTo>
                    <a:pt x="50007" y="16681"/>
                    <a:pt x="50352" y="14979"/>
                    <a:pt x="51031" y="13371"/>
                  </a:cubicBezTo>
                  <a:cubicBezTo>
                    <a:pt x="52019" y="11038"/>
                    <a:pt x="53650" y="9049"/>
                    <a:pt x="55758" y="7633"/>
                  </a:cubicBezTo>
                  <a:cubicBezTo>
                    <a:pt x="57913" y="6180"/>
                    <a:pt x="60437" y="5406"/>
                    <a:pt x="63044" y="5406"/>
                  </a:cubicBezTo>
                  <a:cubicBezTo>
                    <a:pt x="64806" y="5406"/>
                    <a:pt x="66509" y="5751"/>
                    <a:pt x="68116" y="6430"/>
                  </a:cubicBezTo>
                  <a:cubicBezTo>
                    <a:pt x="70450" y="7418"/>
                    <a:pt x="72426" y="9049"/>
                    <a:pt x="73855" y="11157"/>
                  </a:cubicBezTo>
                  <a:cubicBezTo>
                    <a:pt x="75308" y="13312"/>
                    <a:pt x="76070" y="15824"/>
                    <a:pt x="76082" y="18443"/>
                  </a:cubicBezTo>
                  <a:cubicBezTo>
                    <a:pt x="76082" y="21801"/>
                    <a:pt x="76736" y="25075"/>
                    <a:pt x="78034" y="28147"/>
                  </a:cubicBezTo>
                  <a:cubicBezTo>
                    <a:pt x="79927" y="32612"/>
                    <a:pt x="83047" y="36410"/>
                    <a:pt x="87071" y="39125"/>
                  </a:cubicBezTo>
                  <a:cubicBezTo>
                    <a:pt x="91191" y="41911"/>
                    <a:pt x="96013" y="43387"/>
                    <a:pt x="101013" y="43387"/>
                  </a:cubicBezTo>
                  <a:lnTo>
                    <a:pt x="101025" y="43387"/>
                  </a:lnTo>
                  <a:cubicBezTo>
                    <a:pt x="104395" y="43387"/>
                    <a:pt x="107657" y="42720"/>
                    <a:pt x="110741" y="41422"/>
                  </a:cubicBezTo>
                  <a:cubicBezTo>
                    <a:pt x="115194" y="39541"/>
                    <a:pt x="118992" y="36410"/>
                    <a:pt x="121706" y="32397"/>
                  </a:cubicBezTo>
                  <a:cubicBezTo>
                    <a:pt x="124492" y="28266"/>
                    <a:pt x="125969" y="23444"/>
                    <a:pt x="125969" y="18443"/>
                  </a:cubicBezTo>
                  <a:cubicBezTo>
                    <a:pt x="125969" y="16681"/>
                    <a:pt x="126314" y="14967"/>
                    <a:pt x="126993" y="13371"/>
                  </a:cubicBezTo>
                  <a:cubicBezTo>
                    <a:pt x="127981" y="11038"/>
                    <a:pt x="129612" y="9049"/>
                    <a:pt x="131720" y="7633"/>
                  </a:cubicBezTo>
                  <a:cubicBezTo>
                    <a:pt x="133875" y="6180"/>
                    <a:pt x="136399" y="5406"/>
                    <a:pt x="139006" y="5406"/>
                  </a:cubicBezTo>
                  <a:cubicBezTo>
                    <a:pt x="140768" y="5406"/>
                    <a:pt x="142471" y="5751"/>
                    <a:pt x="144078" y="6430"/>
                  </a:cubicBezTo>
                  <a:cubicBezTo>
                    <a:pt x="146412" y="7406"/>
                    <a:pt x="148388" y="9049"/>
                    <a:pt x="149817" y="11157"/>
                  </a:cubicBezTo>
                  <a:cubicBezTo>
                    <a:pt x="151270" y="13312"/>
                    <a:pt x="152032" y="15824"/>
                    <a:pt x="152043" y="18443"/>
                  </a:cubicBezTo>
                  <a:cubicBezTo>
                    <a:pt x="152043" y="21801"/>
                    <a:pt x="152698" y="25075"/>
                    <a:pt x="153996" y="28147"/>
                  </a:cubicBezTo>
                  <a:cubicBezTo>
                    <a:pt x="155889" y="32612"/>
                    <a:pt x="159009" y="36410"/>
                    <a:pt x="163033" y="39125"/>
                  </a:cubicBezTo>
                  <a:cubicBezTo>
                    <a:pt x="167153" y="41911"/>
                    <a:pt x="171975" y="43387"/>
                    <a:pt x="176975" y="43387"/>
                  </a:cubicBezTo>
                  <a:lnTo>
                    <a:pt x="176987" y="43387"/>
                  </a:lnTo>
                  <a:cubicBezTo>
                    <a:pt x="180357" y="43387"/>
                    <a:pt x="183619" y="42720"/>
                    <a:pt x="186703" y="41422"/>
                  </a:cubicBezTo>
                  <a:cubicBezTo>
                    <a:pt x="191156" y="39541"/>
                    <a:pt x="194966" y="36410"/>
                    <a:pt x="197680" y="32386"/>
                  </a:cubicBezTo>
                  <a:cubicBezTo>
                    <a:pt x="200466" y="28266"/>
                    <a:pt x="201954" y="23444"/>
                    <a:pt x="201954" y="18443"/>
                  </a:cubicBezTo>
                  <a:lnTo>
                    <a:pt x="201954" y="1"/>
                  </a:lnTo>
                  <a:lnTo>
                    <a:pt x="199430" y="1"/>
                  </a:lnTo>
                  <a:lnTo>
                    <a:pt x="199430" y="18443"/>
                  </a:lnTo>
                  <a:cubicBezTo>
                    <a:pt x="199430" y="22980"/>
                    <a:pt x="198192" y="27361"/>
                    <a:pt x="195656" y="31112"/>
                  </a:cubicBezTo>
                  <a:cubicBezTo>
                    <a:pt x="193191" y="34767"/>
                    <a:pt x="189798" y="37601"/>
                    <a:pt x="185750" y="39315"/>
                  </a:cubicBezTo>
                  <a:cubicBezTo>
                    <a:pt x="182952" y="40494"/>
                    <a:pt x="180023" y="41101"/>
                    <a:pt x="176963" y="41101"/>
                  </a:cubicBezTo>
                  <a:cubicBezTo>
                    <a:pt x="172427" y="41101"/>
                    <a:pt x="168057" y="39756"/>
                    <a:pt x="164307" y="37220"/>
                  </a:cubicBezTo>
                  <a:cubicBezTo>
                    <a:pt x="160652" y="34755"/>
                    <a:pt x="157818" y="31314"/>
                    <a:pt x="156104" y="27254"/>
                  </a:cubicBezTo>
                  <a:cubicBezTo>
                    <a:pt x="154925" y="24468"/>
                    <a:pt x="154329" y="21491"/>
                    <a:pt x="154329" y="18443"/>
                  </a:cubicBezTo>
                  <a:cubicBezTo>
                    <a:pt x="154329" y="15372"/>
                    <a:pt x="153425" y="12407"/>
                    <a:pt x="151710" y="9871"/>
                  </a:cubicBezTo>
                  <a:cubicBezTo>
                    <a:pt x="150043" y="7394"/>
                    <a:pt x="147710" y="5478"/>
                    <a:pt x="144971" y="4323"/>
                  </a:cubicBezTo>
                  <a:cubicBezTo>
                    <a:pt x="143078" y="3525"/>
                    <a:pt x="141078" y="3120"/>
                    <a:pt x="139006" y="3120"/>
                  </a:cubicBezTo>
                  <a:cubicBezTo>
                    <a:pt x="135934" y="3120"/>
                    <a:pt x="132970" y="4025"/>
                    <a:pt x="130434" y="5728"/>
                  </a:cubicBezTo>
                  <a:cubicBezTo>
                    <a:pt x="127957" y="7406"/>
                    <a:pt x="126040" y="9740"/>
                    <a:pt x="124885" y="12478"/>
                  </a:cubicBezTo>
                  <a:cubicBezTo>
                    <a:pt x="124088" y="14360"/>
                    <a:pt x="123683" y="16372"/>
                    <a:pt x="123683" y="18443"/>
                  </a:cubicBezTo>
                  <a:cubicBezTo>
                    <a:pt x="123683" y="22980"/>
                    <a:pt x="122337" y="27361"/>
                    <a:pt x="119801" y="31112"/>
                  </a:cubicBezTo>
                  <a:cubicBezTo>
                    <a:pt x="117337" y="34767"/>
                    <a:pt x="113896" y="37601"/>
                    <a:pt x="109848" y="39315"/>
                  </a:cubicBezTo>
                  <a:cubicBezTo>
                    <a:pt x="107050" y="40494"/>
                    <a:pt x="104085" y="41101"/>
                    <a:pt x="101025" y="41101"/>
                  </a:cubicBezTo>
                  <a:cubicBezTo>
                    <a:pt x="101025" y="41097"/>
                    <a:pt x="101024" y="41096"/>
                    <a:pt x="101022" y="41096"/>
                  </a:cubicBezTo>
                  <a:cubicBezTo>
                    <a:pt x="101019" y="41096"/>
                    <a:pt x="101013" y="41101"/>
                    <a:pt x="101013" y="41101"/>
                  </a:cubicBezTo>
                  <a:cubicBezTo>
                    <a:pt x="96477" y="41101"/>
                    <a:pt x="92096" y="39756"/>
                    <a:pt x="88357" y="37220"/>
                  </a:cubicBezTo>
                  <a:cubicBezTo>
                    <a:pt x="84702" y="34755"/>
                    <a:pt x="81868" y="31314"/>
                    <a:pt x="80154" y="27254"/>
                  </a:cubicBezTo>
                  <a:cubicBezTo>
                    <a:pt x="78963" y="24468"/>
                    <a:pt x="78368" y="21503"/>
                    <a:pt x="78368" y="18443"/>
                  </a:cubicBezTo>
                  <a:cubicBezTo>
                    <a:pt x="78368" y="15372"/>
                    <a:pt x="77463" y="12407"/>
                    <a:pt x="75748" y="9871"/>
                  </a:cubicBezTo>
                  <a:cubicBezTo>
                    <a:pt x="74081" y="7394"/>
                    <a:pt x="71748" y="5478"/>
                    <a:pt x="69009" y="4323"/>
                  </a:cubicBezTo>
                  <a:cubicBezTo>
                    <a:pt x="67116" y="3525"/>
                    <a:pt x="65116" y="3120"/>
                    <a:pt x="63044" y="3120"/>
                  </a:cubicBezTo>
                  <a:cubicBezTo>
                    <a:pt x="59972" y="3120"/>
                    <a:pt x="57008" y="4025"/>
                    <a:pt x="54472" y="5728"/>
                  </a:cubicBezTo>
                  <a:cubicBezTo>
                    <a:pt x="51995" y="7406"/>
                    <a:pt x="50078" y="9740"/>
                    <a:pt x="48923" y="12478"/>
                  </a:cubicBezTo>
                  <a:cubicBezTo>
                    <a:pt x="48126" y="14360"/>
                    <a:pt x="47721" y="16372"/>
                    <a:pt x="47721" y="18443"/>
                  </a:cubicBezTo>
                  <a:cubicBezTo>
                    <a:pt x="47721" y="22980"/>
                    <a:pt x="46376" y="27361"/>
                    <a:pt x="43839" y="31112"/>
                  </a:cubicBezTo>
                  <a:cubicBezTo>
                    <a:pt x="41375" y="34767"/>
                    <a:pt x="37934" y="37601"/>
                    <a:pt x="33886" y="39315"/>
                  </a:cubicBezTo>
                  <a:cubicBezTo>
                    <a:pt x="31088" y="40494"/>
                    <a:pt x="28123" y="41101"/>
                    <a:pt x="25063" y="41101"/>
                  </a:cubicBezTo>
                  <a:lnTo>
                    <a:pt x="25051" y="41101"/>
                  </a:lnTo>
                  <a:cubicBezTo>
                    <a:pt x="20515" y="41101"/>
                    <a:pt x="16134" y="39756"/>
                    <a:pt x="12395" y="37220"/>
                  </a:cubicBezTo>
                  <a:cubicBezTo>
                    <a:pt x="8740" y="34755"/>
                    <a:pt x="5882" y="31314"/>
                    <a:pt x="4168" y="27254"/>
                  </a:cubicBezTo>
                  <a:cubicBezTo>
                    <a:pt x="2989" y="24468"/>
                    <a:pt x="2382" y="21491"/>
                    <a:pt x="2382" y="18443"/>
                  </a:cubicBezTo>
                  <a:lnTo>
                    <a:pt x="238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2289288" y="1313175"/>
              <a:ext cx="4565475" cy="1007000"/>
            </a:xfrm>
            <a:custGeom>
              <a:rect b="b" l="l" r="r" t="t"/>
              <a:pathLst>
                <a:path extrusionOk="0" h="40280" w="182619">
                  <a:moveTo>
                    <a:pt x="53364" y="1"/>
                  </a:moveTo>
                  <a:cubicBezTo>
                    <a:pt x="50007" y="1"/>
                    <a:pt x="46744" y="668"/>
                    <a:pt x="43661" y="1965"/>
                  </a:cubicBezTo>
                  <a:cubicBezTo>
                    <a:pt x="39208" y="3859"/>
                    <a:pt x="35410" y="6978"/>
                    <a:pt x="32695" y="11002"/>
                  </a:cubicBezTo>
                  <a:cubicBezTo>
                    <a:pt x="29897" y="15122"/>
                    <a:pt x="28421" y="19956"/>
                    <a:pt x="28433" y="24956"/>
                  </a:cubicBezTo>
                  <a:cubicBezTo>
                    <a:pt x="28433" y="26719"/>
                    <a:pt x="28087" y="28421"/>
                    <a:pt x="27409" y="30028"/>
                  </a:cubicBezTo>
                  <a:cubicBezTo>
                    <a:pt x="26421" y="32362"/>
                    <a:pt x="24789" y="34339"/>
                    <a:pt x="22682" y="35767"/>
                  </a:cubicBezTo>
                  <a:cubicBezTo>
                    <a:pt x="20527" y="37220"/>
                    <a:pt x="18003" y="37982"/>
                    <a:pt x="15395" y="37982"/>
                  </a:cubicBezTo>
                  <a:cubicBezTo>
                    <a:pt x="13633" y="37982"/>
                    <a:pt x="11931" y="37648"/>
                    <a:pt x="10323" y="36970"/>
                  </a:cubicBezTo>
                  <a:cubicBezTo>
                    <a:pt x="7990" y="35982"/>
                    <a:pt x="6013" y="34350"/>
                    <a:pt x="4596" y="32231"/>
                  </a:cubicBezTo>
                  <a:cubicBezTo>
                    <a:pt x="3144" y="30076"/>
                    <a:pt x="2382" y="27564"/>
                    <a:pt x="2382" y="24956"/>
                  </a:cubicBezTo>
                  <a:lnTo>
                    <a:pt x="2382" y="6514"/>
                  </a:lnTo>
                  <a:lnTo>
                    <a:pt x="1" y="6514"/>
                  </a:lnTo>
                  <a:lnTo>
                    <a:pt x="1" y="24956"/>
                  </a:lnTo>
                  <a:cubicBezTo>
                    <a:pt x="1" y="28016"/>
                    <a:pt x="941" y="30981"/>
                    <a:pt x="2644" y="33517"/>
                  </a:cubicBezTo>
                  <a:cubicBezTo>
                    <a:pt x="4323" y="35993"/>
                    <a:pt x="6692" y="37922"/>
                    <a:pt x="9430" y="39077"/>
                  </a:cubicBezTo>
                  <a:cubicBezTo>
                    <a:pt x="11311" y="39875"/>
                    <a:pt x="13324" y="40280"/>
                    <a:pt x="15395" y="40280"/>
                  </a:cubicBezTo>
                  <a:cubicBezTo>
                    <a:pt x="18467" y="40280"/>
                    <a:pt x="21420" y="39375"/>
                    <a:pt x="23956" y="37660"/>
                  </a:cubicBezTo>
                  <a:cubicBezTo>
                    <a:pt x="26432" y="35993"/>
                    <a:pt x="28361" y="33660"/>
                    <a:pt x="29516" y="30921"/>
                  </a:cubicBezTo>
                  <a:cubicBezTo>
                    <a:pt x="30314" y="29028"/>
                    <a:pt x="30719" y="27028"/>
                    <a:pt x="30719" y="24956"/>
                  </a:cubicBezTo>
                  <a:cubicBezTo>
                    <a:pt x="30719" y="20408"/>
                    <a:pt x="32052" y="16027"/>
                    <a:pt x="34588" y="12288"/>
                  </a:cubicBezTo>
                  <a:cubicBezTo>
                    <a:pt x="37053" y="8633"/>
                    <a:pt x="40506" y="5787"/>
                    <a:pt x="44554" y="4073"/>
                  </a:cubicBezTo>
                  <a:cubicBezTo>
                    <a:pt x="47352" y="2894"/>
                    <a:pt x="50316" y="2299"/>
                    <a:pt x="53364" y="2299"/>
                  </a:cubicBezTo>
                  <a:lnTo>
                    <a:pt x="53388" y="2299"/>
                  </a:lnTo>
                  <a:cubicBezTo>
                    <a:pt x="57924" y="2299"/>
                    <a:pt x="62294" y="3632"/>
                    <a:pt x="66045" y="6168"/>
                  </a:cubicBezTo>
                  <a:cubicBezTo>
                    <a:pt x="69700" y="8633"/>
                    <a:pt x="72533" y="12086"/>
                    <a:pt x="74248" y="16134"/>
                  </a:cubicBezTo>
                  <a:cubicBezTo>
                    <a:pt x="75427" y="18932"/>
                    <a:pt x="76034" y="21896"/>
                    <a:pt x="76034" y="24956"/>
                  </a:cubicBezTo>
                  <a:cubicBezTo>
                    <a:pt x="76034" y="28016"/>
                    <a:pt x="76939" y="30981"/>
                    <a:pt x="78641" y="33517"/>
                  </a:cubicBezTo>
                  <a:cubicBezTo>
                    <a:pt x="80320" y="35993"/>
                    <a:pt x="82654" y="37922"/>
                    <a:pt x="85392" y="39077"/>
                  </a:cubicBezTo>
                  <a:cubicBezTo>
                    <a:pt x="87285" y="39875"/>
                    <a:pt x="89286" y="40280"/>
                    <a:pt x="91357" y="40280"/>
                  </a:cubicBezTo>
                  <a:cubicBezTo>
                    <a:pt x="94429" y="40280"/>
                    <a:pt x="97382" y="39375"/>
                    <a:pt x="99918" y="37660"/>
                  </a:cubicBezTo>
                  <a:cubicBezTo>
                    <a:pt x="102394" y="35993"/>
                    <a:pt x="104323" y="33660"/>
                    <a:pt x="105478" y="30921"/>
                  </a:cubicBezTo>
                  <a:cubicBezTo>
                    <a:pt x="106276" y="29028"/>
                    <a:pt x="106681" y="27028"/>
                    <a:pt x="106681" y="24956"/>
                  </a:cubicBezTo>
                  <a:cubicBezTo>
                    <a:pt x="106681" y="20408"/>
                    <a:pt x="108014" y="16027"/>
                    <a:pt x="110550" y="12288"/>
                  </a:cubicBezTo>
                  <a:cubicBezTo>
                    <a:pt x="113015" y="8633"/>
                    <a:pt x="116467" y="5787"/>
                    <a:pt x="120516" y="4073"/>
                  </a:cubicBezTo>
                  <a:cubicBezTo>
                    <a:pt x="123314" y="2894"/>
                    <a:pt x="126278" y="2299"/>
                    <a:pt x="129326" y="2299"/>
                  </a:cubicBezTo>
                  <a:lnTo>
                    <a:pt x="129350" y="2299"/>
                  </a:lnTo>
                  <a:cubicBezTo>
                    <a:pt x="133886" y="2299"/>
                    <a:pt x="138256" y="3632"/>
                    <a:pt x="142006" y="6168"/>
                  </a:cubicBezTo>
                  <a:cubicBezTo>
                    <a:pt x="145662" y="8633"/>
                    <a:pt x="148495" y="12086"/>
                    <a:pt x="150210" y="16134"/>
                  </a:cubicBezTo>
                  <a:cubicBezTo>
                    <a:pt x="151389" y="18932"/>
                    <a:pt x="151996" y="21896"/>
                    <a:pt x="151996" y="24956"/>
                  </a:cubicBezTo>
                  <a:cubicBezTo>
                    <a:pt x="151996" y="28016"/>
                    <a:pt x="152901" y="30981"/>
                    <a:pt x="154603" y="33517"/>
                  </a:cubicBezTo>
                  <a:cubicBezTo>
                    <a:pt x="156282" y="35993"/>
                    <a:pt x="158616" y="37922"/>
                    <a:pt x="161354" y="39077"/>
                  </a:cubicBezTo>
                  <a:cubicBezTo>
                    <a:pt x="163235" y="39875"/>
                    <a:pt x="165247" y="40280"/>
                    <a:pt x="167319" y="40280"/>
                  </a:cubicBezTo>
                  <a:cubicBezTo>
                    <a:pt x="170391" y="40280"/>
                    <a:pt x="173344" y="39375"/>
                    <a:pt x="175880" y="37660"/>
                  </a:cubicBezTo>
                  <a:cubicBezTo>
                    <a:pt x="178356" y="35993"/>
                    <a:pt x="180261" y="33660"/>
                    <a:pt x="181428" y="30910"/>
                  </a:cubicBezTo>
                  <a:cubicBezTo>
                    <a:pt x="182226" y="29028"/>
                    <a:pt x="182619" y="27016"/>
                    <a:pt x="182619" y="24956"/>
                  </a:cubicBezTo>
                  <a:lnTo>
                    <a:pt x="182619" y="6514"/>
                  </a:lnTo>
                  <a:lnTo>
                    <a:pt x="180237" y="6514"/>
                  </a:lnTo>
                  <a:lnTo>
                    <a:pt x="180237" y="24956"/>
                  </a:lnTo>
                  <a:cubicBezTo>
                    <a:pt x="180237" y="26719"/>
                    <a:pt x="179952" y="28421"/>
                    <a:pt x="179273" y="30028"/>
                  </a:cubicBezTo>
                  <a:cubicBezTo>
                    <a:pt x="178285" y="32350"/>
                    <a:pt x="176677" y="34339"/>
                    <a:pt x="174570" y="35767"/>
                  </a:cubicBezTo>
                  <a:cubicBezTo>
                    <a:pt x="172415" y="37220"/>
                    <a:pt x="169915" y="37982"/>
                    <a:pt x="167307" y="37982"/>
                  </a:cubicBezTo>
                  <a:cubicBezTo>
                    <a:pt x="165545" y="37982"/>
                    <a:pt x="163842" y="37648"/>
                    <a:pt x="162235" y="36970"/>
                  </a:cubicBezTo>
                  <a:cubicBezTo>
                    <a:pt x="159901" y="35982"/>
                    <a:pt x="157925" y="34350"/>
                    <a:pt x="156496" y="32231"/>
                  </a:cubicBezTo>
                  <a:cubicBezTo>
                    <a:pt x="155044" y="30088"/>
                    <a:pt x="154282" y="27564"/>
                    <a:pt x="154282" y="24956"/>
                  </a:cubicBezTo>
                  <a:cubicBezTo>
                    <a:pt x="154282" y="21587"/>
                    <a:pt x="153627" y="18325"/>
                    <a:pt x="152317" y="15241"/>
                  </a:cubicBezTo>
                  <a:cubicBezTo>
                    <a:pt x="150436" y="10776"/>
                    <a:pt x="147305" y="6990"/>
                    <a:pt x="143292" y="4275"/>
                  </a:cubicBezTo>
                  <a:cubicBezTo>
                    <a:pt x="139161" y="1477"/>
                    <a:pt x="134339" y="1"/>
                    <a:pt x="129350" y="1"/>
                  </a:cubicBezTo>
                  <a:lnTo>
                    <a:pt x="129326" y="1"/>
                  </a:lnTo>
                  <a:cubicBezTo>
                    <a:pt x="125969" y="1"/>
                    <a:pt x="122706" y="668"/>
                    <a:pt x="119623" y="1965"/>
                  </a:cubicBezTo>
                  <a:cubicBezTo>
                    <a:pt x="115170" y="3859"/>
                    <a:pt x="111372" y="6978"/>
                    <a:pt x="108657" y="11002"/>
                  </a:cubicBezTo>
                  <a:cubicBezTo>
                    <a:pt x="105859" y="15122"/>
                    <a:pt x="104383" y="19956"/>
                    <a:pt x="104395" y="24956"/>
                  </a:cubicBezTo>
                  <a:cubicBezTo>
                    <a:pt x="104395" y="26719"/>
                    <a:pt x="104049" y="28421"/>
                    <a:pt x="103371" y="30028"/>
                  </a:cubicBezTo>
                  <a:cubicBezTo>
                    <a:pt x="102382" y="32362"/>
                    <a:pt x="100751" y="34339"/>
                    <a:pt x="98644" y="35767"/>
                  </a:cubicBezTo>
                  <a:cubicBezTo>
                    <a:pt x="96489" y="37220"/>
                    <a:pt x="93965" y="37982"/>
                    <a:pt x="91357" y="37982"/>
                  </a:cubicBezTo>
                  <a:cubicBezTo>
                    <a:pt x="89595" y="37982"/>
                    <a:pt x="87892" y="37648"/>
                    <a:pt x="86285" y="36970"/>
                  </a:cubicBezTo>
                  <a:cubicBezTo>
                    <a:pt x="83952" y="35982"/>
                    <a:pt x="81963" y="34350"/>
                    <a:pt x="80546" y="32231"/>
                  </a:cubicBezTo>
                  <a:cubicBezTo>
                    <a:pt x="79094" y="30088"/>
                    <a:pt x="78320" y="27564"/>
                    <a:pt x="78320" y="24956"/>
                  </a:cubicBezTo>
                  <a:cubicBezTo>
                    <a:pt x="78320" y="21587"/>
                    <a:pt x="77665" y="18325"/>
                    <a:pt x="76355" y="15241"/>
                  </a:cubicBezTo>
                  <a:cubicBezTo>
                    <a:pt x="74474" y="10776"/>
                    <a:pt x="71343" y="6990"/>
                    <a:pt x="67330" y="4275"/>
                  </a:cubicBezTo>
                  <a:cubicBezTo>
                    <a:pt x="63199" y="1477"/>
                    <a:pt x="58377" y="1"/>
                    <a:pt x="53388"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2050863" y="1394150"/>
              <a:ext cx="296500" cy="54800"/>
            </a:xfrm>
            <a:custGeom>
              <a:rect b="b" l="l" r="r" t="t"/>
              <a:pathLst>
                <a:path extrusionOk="0" h="2192" w="11860">
                  <a:moveTo>
                    <a:pt x="1" y="0"/>
                  </a:moveTo>
                  <a:lnTo>
                    <a:pt x="1"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2050863" y="1308425"/>
              <a:ext cx="296500" cy="54800"/>
            </a:xfrm>
            <a:custGeom>
              <a:rect b="b" l="l" r="r" t="t"/>
              <a:pathLst>
                <a:path extrusionOk="0" h="2192" w="11860">
                  <a:moveTo>
                    <a:pt x="1" y="0"/>
                  </a:moveTo>
                  <a:lnTo>
                    <a:pt x="1"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6798788" y="1394150"/>
              <a:ext cx="296475" cy="54800"/>
            </a:xfrm>
            <a:custGeom>
              <a:rect b="b" l="l" r="r" t="t"/>
              <a:pathLst>
                <a:path extrusionOk="0" h="2192" w="11859">
                  <a:moveTo>
                    <a:pt x="0" y="0"/>
                  </a:moveTo>
                  <a:lnTo>
                    <a:pt x="0"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6798788" y="1308425"/>
              <a:ext cx="296475" cy="54800"/>
            </a:xfrm>
            <a:custGeom>
              <a:rect b="b" l="l" r="r" t="t"/>
              <a:pathLst>
                <a:path extrusionOk="0" h="2192" w="11859">
                  <a:moveTo>
                    <a:pt x="0" y="0"/>
                  </a:moveTo>
                  <a:lnTo>
                    <a:pt x="0" y="2191"/>
                  </a:lnTo>
                  <a:lnTo>
                    <a:pt x="11859" y="2191"/>
                  </a:lnTo>
                  <a:lnTo>
                    <a:pt x="1185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1991114" y="1875450"/>
            <a:ext cx="1361400" cy="2700825"/>
            <a:chOff x="1991114" y="1723050"/>
            <a:chExt cx="1361400" cy="2700825"/>
          </a:xfrm>
        </p:grpSpPr>
        <p:sp>
          <p:nvSpPr>
            <p:cNvPr id="390" name="Google Shape;390;p21"/>
            <p:cNvSpPr/>
            <p:nvPr/>
          </p:nvSpPr>
          <p:spPr>
            <a:xfrm>
              <a:off x="2634863" y="2121325"/>
              <a:ext cx="80400" cy="617350"/>
            </a:xfrm>
            <a:custGeom>
              <a:rect b="b" l="l" r="r" t="t"/>
              <a:pathLst>
                <a:path extrusionOk="0" h="24694" w="3216">
                  <a:moveTo>
                    <a:pt x="1" y="0"/>
                  </a:moveTo>
                  <a:lnTo>
                    <a:pt x="1" y="24694"/>
                  </a:lnTo>
                  <a:lnTo>
                    <a:pt x="3215" y="24694"/>
                  </a:lnTo>
                  <a:lnTo>
                    <a:pt x="3215"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461038" y="1723050"/>
              <a:ext cx="428050" cy="427775"/>
            </a:xfrm>
            <a:custGeom>
              <a:rect b="b" l="l" r="r" t="t"/>
              <a:pathLst>
                <a:path extrusionOk="0" h="17111" w="17122">
                  <a:moveTo>
                    <a:pt x="8561" y="1"/>
                  </a:moveTo>
                  <a:cubicBezTo>
                    <a:pt x="3834" y="1"/>
                    <a:pt x="0" y="3835"/>
                    <a:pt x="0" y="8561"/>
                  </a:cubicBezTo>
                  <a:cubicBezTo>
                    <a:pt x="0" y="13288"/>
                    <a:pt x="3834" y="17110"/>
                    <a:pt x="8561" y="17110"/>
                  </a:cubicBezTo>
                  <a:cubicBezTo>
                    <a:pt x="13288" y="17110"/>
                    <a:pt x="17122" y="13288"/>
                    <a:pt x="17122" y="8561"/>
                  </a:cubicBezTo>
                  <a:cubicBezTo>
                    <a:pt x="17122" y="3835"/>
                    <a:pt x="13288" y="1"/>
                    <a:pt x="8561" y="1"/>
                  </a:cubicBezTo>
                  <a:close/>
                </a:path>
              </a:pathLst>
            </a:custGeom>
            <a:solidFill>
              <a:srgbClr val="31D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21"/>
            <p:cNvGrpSpPr/>
            <p:nvPr/>
          </p:nvGrpSpPr>
          <p:grpSpPr>
            <a:xfrm>
              <a:off x="2560463" y="4048800"/>
              <a:ext cx="229200" cy="375075"/>
              <a:chOff x="2560463" y="4048800"/>
              <a:chExt cx="229200" cy="375075"/>
            </a:xfrm>
          </p:grpSpPr>
          <p:sp>
            <p:nvSpPr>
              <p:cNvPr id="393" name="Google Shape;393;p21"/>
              <p:cNvSpPr/>
              <p:nvPr/>
            </p:nvSpPr>
            <p:spPr>
              <a:xfrm>
                <a:off x="2560463" y="4048800"/>
                <a:ext cx="229200" cy="375075"/>
              </a:xfrm>
              <a:custGeom>
                <a:rect b="b" l="l" r="r" t="t"/>
                <a:pathLst>
                  <a:path extrusionOk="0" h="15003" w="9168">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rgbClr val="31D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2625338" y="4115200"/>
                <a:ext cx="99450" cy="99425"/>
              </a:xfrm>
              <a:custGeom>
                <a:rect b="b" l="l" r="r" t="t"/>
                <a:pathLst>
                  <a:path extrusionOk="0" h="3977" w="3978">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31D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1"/>
            <p:cNvSpPr txBox="1"/>
            <p:nvPr/>
          </p:nvSpPr>
          <p:spPr>
            <a:xfrm>
              <a:off x="1991114" y="3225878"/>
              <a:ext cx="13614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351 trips over 24 hours not removed</a:t>
              </a:r>
              <a:endParaRPr sz="1200">
                <a:solidFill>
                  <a:srgbClr val="434343"/>
                </a:solidFill>
                <a:latin typeface="Roboto"/>
                <a:ea typeface="Roboto"/>
                <a:cs typeface="Roboto"/>
                <a:sym typeface="Roboto"/>
              </a:endParaRPr>
            </a:p>
          </p:txBody>
        </p:sp>
        <p:sp>
          <p:nvSpPr>
            <p:cNvPr id="396" name="Google Shape;396;p21"/>
            <p:cNvSpPr txBox="1"/>
            <p:nvPr/>
          </p:nvSpPr>
          <p:spPr>
            <a:xfrm>
              <a:off x="1991114" y="2938450"/>
              <a:ext cx="1361400" cy="299100"/>
            </a:xfrm>
            <a:prstGeom prst="rect">
              <a:avLst/>
            </a:prstGeom>
            <a:solidFill>
              <a:srgbClr val="31D95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Bolt</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97" name="Google Shape;397;p21"/>
          <p:cNvGrpSpPr/>
          <p:nvPr/>
        </p:nvGrpSpPr>
        <p:grpSpPr>
          <a:xfrm>
            <a:off x="3892526" y="1875450"/>
            <a:ext cx="1361400" cy="2700825"/>
            <a:chOff x="3892526" y="1723050"/>
            <a:chExt cx="1361400" cy="2700825"/>
          </a:xfrm>
        </p:grpSpPr>
        <p:sp>
          <p:nvSpPr>
            <p:cNvPr id="398" name="Google Shape;398;p21"/>
            <p:cNvSpPr/>
            <p:nvPr/>
          </p:nvSpPr>
          <p:spPr>
            <a:xfrm>
              <a:off x="4533013" y="2087100"/>
              <a:ext cx="80100" cy="651575"/>
            </a:xfrm>
            <a:custGeom>
              <a:rect b="b" l="l" r="r" t="t"/>
              <a:pathLst>
                <a:path extrusionOk="0" h="26063" w="3204">
                  <a:moveTo>
                    <a:pt x="1" y="0"/>
                  </a:moveTo>
                  <a:lnTo>
                    <a:pt x="1" y="26063"/>
                  </a:lnTo>
                  <a:lnTo>
                    <a:pt x="3204" y="26063"/>
                  </a:lnTo>
                  <a:lnTo>
                    <a:pt x="320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4359188" y="1723050"/>
              <a:ext cx="427750" cy="427775"/>
            </a:xfrm>
            <a:custGeom>
              <a:rect b="b" l="l" r="r" t="t"/>
              <a:pathLst>
                <a:path extrusionOk="0" h="17111" w="17110">
                  <a:moveTo>
                    <a:pt x="8561" y="1"/>
                  </a:moveTo>
                  <a:cubicBezTo>
                    <a:pt x="3834" y="1"/>
                    <a:pt x="1" y="3835"/>
                    <a:pt x="1" y="8561"/>
                  </a:cubicBezTo>
                  <a:cubicBezTo>
                    <a:pt x="1" y="13288"/>
                    <a:pt x="3834" y="17110"/>
                    <a:pt x="8561" y="17110"/>
                  </a:cubicBezTo>
                  <a:cubicBezTo>
                    <a:pt x="13288" y="17110"/>
                    <a:pt x="17110" y="13288"/>
                    <a:pt x="17110" y="8561"/>
                  </a:cubicBezTo>
                  <a:cubicBezTo>
                    <a:pt x="17110" y="3835"/>
                    <a:pt x="13288" y="1"/>
                    <a:pt x="8561" y="1"/>
                  </a:cubicBezTo>
                  <a:close/>
                </a:path>
              </a:pathLst>
            </a:custGeom>
            <a:solidFill>
              <a:srgbClr val="F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21"/>
            <p:cNvGrpSpPr/>
            <p:nvPr/>
          </p:nvGrpSpPr>
          <p:grpSpPr>
            <a:xfrm>
              <a:off x="4458613" y="4048800"/>
              <a:ext cx="229225" cy="375075"/>
              <a:chOff x="4458613" y="4048800"/>
              <a:chExt cx="229225" cy="375075"/>
            </a:xfrm>
          </p:grpSpPr>
          <p:sp>
            <p:nvSpPr>
              <p:cNvPr id="401" name="Google Shape;401;p21"/>
              <p:cNvSpPr/>
              <p:nvPr/>
            </p:nvSpPr>
            <p:spPr>
              <a:xfrm>
                <a:off x="4458613" y="4048800"/>
                <a:ext cx="229225" cy="375075"/>
              </a:xfrm>
              <a:custGeom>
                <a:rect b="b" l="l" r="r" t="t"/>
                <a:pathLst>
                  <a:path extrusionOk="0" h="15003" w="9169">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523488" y="4115200"/>
                <a:ext cx="99450" cy="99425"/>
              </a:xfrm>
              <a:custGeom>
                <a:rect b="b" l="l" r="r" t="t"/>
                <a:pathLst>
                  <a:path extrusionOk="0" h="3977" w="3978">
                    <a:moveTo>
                      <a:pt x="1989" y="0"/>
                    </a:moveTo>
                    <a:cubicBezTo>
                      <a:pt x="894" y="0"/>
                      <a:pt x="1" y="893"/>
                      <a:pt x="1" y="1988"/>
                    </a:cubicBezTo>
                    <a:cubicBezTo>
                      <a:pt x="1" y="3084"/>
                      <a:pt x="894" y="3977"/>
                      <a:pt x="1989" y="3977"/>
                    </a:cubicBezTo>
                    <a:cubicBezTo>
                      <a:pt x="3085" y="3977"/>
                      <a:pt x="3978" y="3084"/>
                      <a:pt x="3978" y="1988"/>
                    </a:cubicBezTo>
                    <a:cubicBezTo>
                      <a:pt x="3978" y="893"/>
                      <a:pt x="3085" y="0"/>
                      <a:pt x="1989" y="0"/>
                    </a:cubicBezTo>
                    <a:close/>
                  </a:path>
                </a:pathLst>
              </a:custGeom>
              <a:solidFill>
                <a:srgbClr val="F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1"/>
            <p:cNvSpPr txBox="1"/>
            <p:nvPr/>
          </p:nvSpPr>
          <p:spPr>
            <a:xfrm>
              <a:off x="3892526" y="3225878"/>
              <a:ext cx="13614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28 trips over 24 hours not removed</a:t>
              </a:r>
              <a:endParaRPr sz="1200">
                <a:solidFill>
                  <a:srgbClr val="434343"/>
                </a:solidFill>
                <a:latin typeface="Roboto"/>
                <a:ea typeface="Roboto"/>
                <a:cs typeface="Roboto"/>
                <a:sym typeface="Roboto"/>
              </a:endParaRPr>
            </a:p>
          </p:txBody>
        </p:sp>
        <p:sp>
          <p:nvSpPr>
            <p:cNvPr id="404" name="Google Shape;404;p21"/>
            <p:cNvSpPr txBox="1"/>
            <p:nvPr/>
          </p:nvSpPr>
          <p:spPr>
            <a:xfrm>
              <a:off x="3892526" y="2938450"/>
              <a:ext cx="1361400" cy="299100"/>
            </a:xfrm>
            <a:prstGeom prst="rect">
              <a:avLst/>
            </a:prstGeom>
            <a:solidFill>
              <a:srgbClr val="FF8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Spin</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05" name="Google Shape;405;p21"/>
          <p:cNvGrpSpPr/>
          <p:nvPr/>
        </p:nvGrpSpPr>
        <p:grpSpPr>
          <a:xfrm>
            <a:off x="5793926" y="1875450"/>
            <a:ext cx="1361400" cy="2700825"/>
            <a:chOff x="5793926" y="1723050"/>
            <a:chExt cx="1361400" cy="2700825"/>
          </a:xfrm>
        </p:grpSpPr>
        <p:sp>
          <p:nvSpPr>
            <p:cNvPr id="406" name="Google Shape;406;p21"/>
            <p:cNvSpPr/>
            <p:nvPr/>
          </p:nvSpPr>
          <p:spPr>
            <a:xfrm>
              <a:off x="6432063" y="2087100"/>
              <a:ext cx="80100" cy="651575"/>
            </a:xfrm>
            <a:custGeom>
              <a:rect b="b" l="l" r="r" t="t"/>
              <a:pathLst>
                <a:path extrusionOk="0" h="26063" w="3204">
                  <a:moveTo>
                    <a:pt x="1" y="0"/>
                  </a:moveTo>
                  <a:lnTo>
                    <a:pt x="1" y="26063"/>
                  </a:lnTo>
                  <a:lnTo>
                    <a:pt x="3204" y="26063"/>
                  </a:lnTo>
                  <a:lnTo>
                    <a:pt x="320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258238" y="1723050"/>
              <a:ext cx="427750" cy="427775"/>
            </a:xfrm>
            <a:custGeom>
              <a:rect b="b" l="l" r="r" t="t"/>
              <a:pathLst>
                <a:path extrusionOk="0" h="17111" w="17110">
                  <a:moveTo>
                    <a:pt x="8561" y="1"/>
                  </a:moveTo>
                  <a:cubicBezTo>
                    <a:pt x="3834" y="1"/>
                    <a:pt x="0" y="3835"/>
                    <a:pt x="0" y="8561"/>
                  </a:cubicBezTo>
                  <a:cubicBezTo>
                    <a:pt x="0" y="13288"/>
                    <a:pt x="3834" y="17110"/>
                    <a:pt x="8561" y="17110"/>
                  </a:cubicBezTo>
                  <a:cubicBezTo>
                    <a:pt x="13288" y="17110"/>
                    <a:pt x="17110" y="13288"/>
                    <a:pt x="17110" y="8561"/>
                  </a:cubicBezTo>
                  <a:cubicBezTo>
                    <a:pt x="17110" y="3835"/>
                    <a:pt x="13288" y="1"/>
                    <a:pt x="8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1"/>
            <p:cNvGrpSpPr/>
            <p:nvPr/>
          </p:nvGrpSpPr>
          <p:grpSpPr>
            <a:xfrm>
              <a:off x="6357663" y="4048800"/>
              <a:ext cx="229200" cy="375075"/>
              <a:chOff x="6357663" y="4048800"/>
              <a:chExt cx="229200" cy="375075"/>
            </a:xfrm>
          </p:grpSpPr>
          <p:sp>
            <p:nvSpPr>
              <p:cNvPr id="409" name="Google Shape;409;p21"/>
              <p:cNvSpPr/>
              <p:nvPr/>
            </p:nvSpPr>
            <p:spPr>
              <a:xfrm>
                <a:off x="6357663" y="4048800"/>
                <a:ext cx="229200" cy="375075"/>
              </a:xfrm>
              <a:custGeom>
                <a:rect b="b" l="l" r="r" t="t"/>
                <a:pathLst>
                  <a:path extrusionOk="0" h="15003" w="9168">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6422538" y="4115200"/>
                <a:ext cx="99450" cy="99425"/>
              </a:xfrm>
              <a:custGeom>
                <a:rect b="b" l="l" r="r" t="t"/>
                <a:pathLst>
                  <a:path extrusionOk="0" h="3977" w="3978">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1"/>
            <p:cNvSpPr txBox="1"/>
            <p:nvPr/>
          </p:nvSpPr>
          <p:spPr>
            <a:xfrm>
              <a:off x="5793926" y="3225878"/>
              <a:ext cx="13614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2 trips over 24 hours not removed</a:t>
              </a:r>
              <a:endParaRPr sz="1200">
                <a:solidFill>
                  <a:srgbClr val="434343"/>
                </a:solidFill>
                <a:latin typeface="Roboto"/>
                <a:ea typeface="Roboto"/>
                <a:cs typeface="Roboto"/>
                <a:sym typeface="Roboto"/>
              </a:endParaRPr>
            </a:p>
          </p:txBody>
        </p:sp>
        <p:sp>
          <p:nvSpPr>
            <p:cNvPr id="412" name="Google Shape;412;p21"/>
            <p:cNvSpPr txBox="1"/>
            <p:nvPr/>
          </p:nvSpPr>
          <p:spPr>
            <a:xfrm>
              <a:off x="5793926" y="2938450"/>
              <a:ext cx="1361400" cy="29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Lyft</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admap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