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39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elle\Documents\DA13\Excel\city-cemetery-stonedunlaptm2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[Historic_Nashville_City_Cemetery_Interments__1846-1979.xlsx]Question 2!PivotTable3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Burials</a:t>
            </a:r>
            <a:r>
              <a:rPr lang="en-US" sz="2800" baseline="0">
                <a:latin typeface="Calibri" panose="020F0502020204030204" pitchFamily="34" charset="0"/>
                <a:cs typeface="Calibri" panose="020F0502020204030204" pitchFamily="34" charset="0"/>
              </a:rPr>
              <a:t> Per Year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'Question 2'!$B$3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'Question 2'!$A$4:$A$133</c:f>
              <c:strCache>
                <c:ptCount val="129"/>
                <c:pt idx="0">
                  <c:v>1846</c:v>
                </c:pt>
                <c:pt idx="1">
                  <c:v>1847</c:v>
                </c:pt>
                <c:pt idx="2">
                  <c:v>1848</c:v>
                </c:pt>
                <c:pt idx="3">
                  <c:v>1849</c:v>
                </c:pt>
                <c:pt idx="4">
                  <c:v>1850</c:v>
                </c:pt>
                <c:pt idx="5">
                  <c:v>1851</c:v>
                </c:pt>
                <c:pt idx="6">
                  <c:v>1852</c:v>
                </c:pt>
                <c:pt idx="7">
                  <c:v>1853</c:v>
                </c:pt>
                <c:pt idx="8">
                  <c:v>1854</c:v>
                </c:pt>
                <c:pt idx="9">
                  <c:v>1855</c:v>
                </c:pt>
                <c:pt idx="10">
                  <c:v>1856</c:v>
                </c:pt>
                <c:pt idx="11">
                  <c:v>1857</c:v>
                </c:pt>
                <c:pt idx="12">
                  <c:v>1858</c:v>
                </c:pt>
                <c:pt idx="13">
                  <c:v>1859</c:v>
                </c:pt>
                <c:pt idx="14">
                  <c:v>1860</c:v>
                </c:pt>
                <c:pt idx="15">
                  <c:v>1861</c:v>
                </c:pt>
                <c:pt idx="16">
                  <c:v>1862</c:v>
                </c:pt>
                <c:pt idx="17">
                  <c:v>1863</c:v>
                </c:pt>
                <c:pt idx="18">
                  <c:v>1864</c:v>
                </c:pt>
                <c:pt idx="19">
                  <c:v>1865</c:v>
                </c:pt>
                <c:pt idx="20">
                  <c:v>1866</c:v>
                </c:pt>
                <c:pt idx="21">
                  <c:v>1867</c:v>
                </c:pt>
                <c:pt idx="22">
                  <c:v>1868</c:v>
                </c:pt>
                <c:pt idx="23">
                  <c:v>1869</c:v>
                </c:pt>
                <c:pt idx="24">
                  <c:v>1870</c:v>
                </c:pt>
                <c:pt idx="25">
                  <c:v>1871</c:v>
                </c:pt>
                <c:pt idx="26">
                  <c:v>1872</c:v>
                </c:pt>
                <c:pt idx="27">
                  <c:v>1873</c:v>
                </c:pt>
                <c:pt idx="28">
                  <c:v>1874</c:v>
                </c:pt>
                <c:pt idx="29">
                  <c:v>1875</c:v>
                </c:pt>
                <c:pt idx="30">
                  <c:v>1876</c:v>
                </c:pt>
                <c:pt idx="31">
                  <c:v>1877</c:v>
                </c:pt>
                <c:pt idx="32">
                  <c:v>1878</c:v>
                </c:pt>
                <c:pt idx="33">
                  <c:v>1879</c:v>
                </c:pt>
                <c:pt idx="34">
                  <c:v>1880</c:v>
                </c:pt>
                <c:pt idx="35">
                  <c:v>1881</c:v>
                </c:pt>
                <c:pt idx="36">
                  <c:v>1882</c:v>
                </c:pt>
                <c:pt idx="37">
                  <c:v>1883</c:v>
                </c:pt>
                <c:pt idx="38">
                  <c:v>1884</c:v>
                </c:pt>
                <c:pt idx="39">
                  <c:v>1885</c:v>
                </c:pt>
                <c:pt idx="40">
                  <c:v>1886</c:v>
                </c:pt>
                <c:pt idx="41">
                  <c:v>1887</c:v>
                </c:pt>
                <c:pt idx="42">
                  <c:v>1888</c:v>
                </c:pt>
                <c:pt idx="43">
                  <c:v>1889</c:v>
                </c:pt>
                <c:pt idx="44">
                  <c:v>1890</c:v>
                </c:pt>
                <c:pt idx="45">
                  <c:v>1891</c:v>
                </c:pt>
                <c:pt idx="46">
                  <c:v>1892</c:v>
                </c:pt>
                <c:pt idx="47">
                  <c:v>1893</c:v>
                </c:pt>
                <c:pt idx="48">
                  <c:v>1894</c:v>
                </c:pt>
                <c:pt idx="49">
                  <c:v>1895</c:v>
                </c:pt>
                <c:pt idx="50">
                  <c:v>1896</c:v>
                </c:pt>
                <c:pt idx="51">
                  <c:v>1897</c:v>
                </c:pt>
                <c:pt idx="52">
                  <c:v>1898</c:v>
                </c:pt>
                <c:pt idx="53">
                  <c:v>1899</c:v>
                </c:pt>
                <c:pt idx="54">
                  <c:v>1900</c:v>
                </c:pt>
                <c:pt idx="55">
                  <c:v>1901</c:v>
                </c:pt>
                <c:pt idx="56">
                  <c:v>1902</c:v>
                </c:pt>
                <c:pt idx="57">
                  <c:v>1903</c:v>
                </c:pt>
                <c:pt idx="58">
                  <c:v>1904</c:v>
                </c:pt>
                <c:pt idx="59">
                  <c:v>1905</c:v>
                </c:pt>
                <c:pt idx="60">
                  <c:v>1906</c:v>
                </c:pt>
                <c:pt idx="61">
                  <c:v>1907</c:v>
                </c:pt>
                <c:pt idx="62">
                  <c:v>1908</c:v>
                </c:pt>
                <c:pt idx="63">
                  <c:v>1909</c:v>
                </c:pt>
                <c:pt idx="64">
                  <c:v>1910</c:v>
                </c:pt>
                <c:pt idx="65">
                  <c:v>1911</c:v>
                </c:pt>
                <c:pt idx="66">
                  <c:v>1912</c:v>
                </c:pt>
                <c:pt idx="67">
                  <c:v>1913</c:v>
                </c:pt>
                <c:pt idx="68">
                  <c:v>1914</c:v>
                </c:pt>
                <c:pt idx="69">
                  <c:v>1915</c:v>
                </c:pt>
                <c:pt idx="70">
                  <c:v>1916</c:v>
                </c:pt>
                <c:pt idx="71">
                  <c:v>1917</c:v>
                </c:pt>
                <c:pt idx="72">
                  <c:v>1918</c:v>
                </c:pt>
                <c:pt idx="73">
                  <c:v>1919</c:v>
                </c:pt>
                <c:pt idx="74">
                  <c:v>1920</c:v>
                </c:pt>
                <c:pt idx="75">
                  <c:v>1921</c:v>
                </c:pt>
                <c:pt idx="76">
                  <c:v>1922</c:v>
                </c:pt>
                <c:pt idx="77">
                  <c:v>1923</c:v>
                </c:pt>
                <c:pt idx="78">
                  <c:v>1924</c:v>
                </c:pt>
                <c:pt idx="79">
                  <c:v>1925</c:v>
                </c:pt>
                <c:pt idx="80">
                  <c:v>1926</c:v>
                </c:pt>
                <c:pt idx="81">
                  <c:v>1927</c:v>
                </c:pt>
                <c:pt idx="82">
                  <c:v>1928</c:v>
                </c:pt>
                <c:pt idx="83">
                  <c:v>1929</c:v>
                </c:pt>
                <c:pt idx="84">
                  <c:v>1930</c:v>
                </c:pt>
                <c:pt idx="85">
                  <c:v>1931</c:v>
                </c:pt>
                <c:pt idx="86">
                  <c:v>1932</c:v>
                </c:pt>
                <c:pt idx="87">
                  <c:v>1933</c:v>
                </c:pt>
                <c:pt idx="88">
                  <c:v>1934</c:v>
                </c:pt>
                <c:pt idx="89">
                  <c:v>1935</c:v>
                </c:pt>
                <c:pt idx="90">
                  <c:v>1936</c:v>
                </c:pt>
                <c:pt idx="91">
                  <c:v>1937</c:v>
                </c:pt>
                <c:pt idx="92">
                  <c:v>1938</c:v>
                </c:pt>
                <c:pt idx="93">
                  <c:v>1939</c:v>
                </c:pt>
                <c:pt idx="94">
                  <c:v>1940</c:v>
                </c:pt>
                <c:pt idx="95">
                  <c:v>1941</c:v>
                </c:pt>
                <c:pt idx="96">
                  <c:v>1942</c:v>
                </c:pt>
                <c:pt idx="97">
                  <c:v>1943</c:v>
                </c:pt>
                <c:pt idx="98">
                  <c:v>1944</c:v>
                </c:pt>
                <c:pt idx="99">
                  <c:v>1945</c:v>
                </c:pt>
                <c:pt idx="100">
                  <c:v>1946</c:v>
                </c:pt>
                <c:pt idx="101">
                  <c:v>1947</c:v>
                </c:pt>
                <c:pt idx="102">
                  <c:v>1948</c:v>
                </c:pt>
                <c:pt idx="103">
                  <c:v>1949</c:v>
                </c:pt>
                <c:pt idx="104">
                  <c:v>1950</c:v>
                </c:pt>
                <c:pt idx="105">
                  <c:v>1951</c:v>
                </c:pt>
                <c:pt idx="106">
                  <c:v>1952</c:v>
                </c:pt>
                <c:pt idx="107">
                  <c:v>1953</c:v>
                </c:pt>
                <c:pt idx="108">
                  <c:v>1954</c:v>
                </c:pt>
                <c:pt idx="109">
                  <c:v>1955</c:v>
                </c:pt>
                <c:pt idx="110">
                  <c:v>1956</c:v>
                </c:pt>
                <c:pt idx="111">
                  <c:v>1957</c:v>
                </c:pt>
                <c:pt idx="112">
                  <c:v>1958</c:v>
                </c:pt>
                <c:pt idx="113">
                  <c:v>1959</c:v>
                </c:pt>
                <c:pt idx="114">
                  <c:v>1960</c:v>
                </c:pt>
                <c:pt idx="115">
                  <c:v>1961</c:v>
                </c:pt>
                <c:pt idx="116">
                  <c:v>1962</c:v>
                </c:pt>
                <c:pt idx="117">
                  <c:v>1964</c:v>
                </c:pt>
                <c:pt idx="118">
                  <c:v>1966</c:v>
                </c:pt>
                <c:pt idx="119">
                  <c:v>1968</c:v>
                </c:pt>
                <c:pt idx="120">
                  <c:v>1969</c:v>
                </c:pt>
                <c:pt idx="121">
                  <c:v>1970</c:v>
                </c:pt>
                <c:pt idx="122">
                  <c:v>1971</c:v>
                </c:pt>
                <c:pt idx="123">
                  <c:v>1972</c:v>
                </c:pt>
                <c:pt idx="124">
                  <c:v>1974</c:v>
                </c:pt>
                <c:pt idx="125">
                  <c:v>1977</c:v>
                </c:pt>
                <c:pt idx="126">
                  <c:v>1978</c:v>
                </c:pt>
                <c:pt idx="127">
                  <c:v>1979</c:v>
                </c:pt>
                <c:pt idx="128">
                  <c:v>(blank)</c:v>
                </c:pt>
              </c:strCache>
            </c:strRef>
          </c:cat>
          <c:val>
            <c:numRef>
              <c:f>'Question 2'!$B$4:$B$133</c:f>
              <c:numCache>
                <c:formatCode>General</c:formatCode>
                <c:ptCount val="129"/>
                <c:pt idx="0">
                  <c:v>246</c:v>
                </c:pt>
                <c:pt idx="1">
                  <c:v>476</c:v>
                </c:pt>
                <c:pt idx="2">
                  <c:v>447</c:v>
                </c:pt>
                <c:pt idx="3">
                  <c:v>745</c:v>
                </c:pt>
                <c:pt idx="4">
                  <c:v>809</c:v>
                </c:pt>
                <c:pt idx="5">
                  <c:v>385</c:v>
                </c:pt>
                <c:pt idx="6">
                  <c:v>552</c:v>
                </c:pt>
                <c:pt idx="7">
                  <c:v>429</c:v>
                </c:pt>
                <c:pt idx="8">
                  <c:v>596</c:v>
                </c:pt>
                <c:pt idx="9">
                  <c:v>476</c:v>
                </c:pt>
                <c:pt idx="10">
                  <c:v>428</c:v>
                </c:pt>
                <c:pt idx="11">
                  <c:v>402</c:v>
                </c:pt>
                <c:pt idx="12">
                  <c:v>415</c:v>
                </c:pt>
                <c:pt idx="13">
                  <c:v>482</c:v>
                </c:pt>
                <c:pt idx="14">
                  <c:v>575</c:v>
                </c:pt>
                <c:pt idx="15">
                  <c:v>455</c:v>
                </c:pt>
                <c:pt idx="16">
                  <c:v>627</c:v>
                </c:pt>
                <c:pt idx="17">
                  <c:v>836</c:v>
                </c:pt>
                <c:pt idx="18">
                  <c:v>1372</c:v>
                </c:pt>
                <c:pt idx="19">
                  <c:v>1366</c:v>
                </c:pt>
                <c:pt idx="20">
                  <c:v>1354</c:v>
                </c:pt>
                <c:pt idx="21">
                  <c:v>542</c:v>
                </c:pt>
                <c:pt idx="22">
                  <c:v>504</c:v>
                </c:pt>
                <c:pt idx="23">
                  <c:v>209</c:v>
                </c:pt>
                <c:pt idx="24">
                  <c:v>312</c:v>
                </c:pt>
                <c:pt idx="25">
                  <c:v>285</c:v>
                </c:pt>
                <c:pt idx="26">
                  <c:v>283</c:v>
                </c:pt>
                <c:pt idx="27">
                  <c:v>559</c:v>
                </c:pt>
                <c:pt idx="28">
                  <c:v>337</c:v>
                </c:pt>
                <c:pt idx="29">
                  <c:v>159</c:v>
                </c:pt>
                <c:pt idx="30">
                  <c:v>148</c:v>
                </c:pt>
                <c:pt idx="31">
                  <c:v>155</c:v>
                </c:pt>
                <c:pt idx="32">
                  <c:v>118</c:v>
                </c:pt>
                <c:pt idx="33">
                  <c:v>138</c:v>
                </c:pt>
                <c:pt idx="34">
                  <c:v>204</c:v>
                </c:pt>
                <c:pt idx="35">
                  <c:v>156</c:v>
                </c:pt>
                <c:pt idx="36">
                  <c:v>111</c:v>
                </c:pt>
                <c:pt idx="37">
                  <c:v>128</c:v>
                </c:pt>
                <c:pt idx="38">
                  <c:v>99</c:v>
                </c:pt>
                <c:pt idx="39">
                  <c:v>69</c:v>
                </c:pt>
                <c:pt idx="40">
                  <c:v>70</c:v>
                </c:pt>
                <c:pt idx="41">
                  <c:v>67</c:v>
                </c:pt>
                <c:pt idx="42">
                  <c:v>50</c:v>
                </c:pt>
                <c:pt idx="43">
                  <c:v>50</c:v>
                </c:pt>
                <c:pt idx="44">
                  <c:v>46</c:v>
                </c:pt>
                <c:pt idx="45">
                  <c:v>58</c:v>
                </c:pt>
                <c:pt idx="46">
                  <c:v>48</c:v>
                </c:pt>
                <c:pt idx="47">
                  <c:v>51</c:v>
                </c:pt>
                <c:pt idx="48">
                  <c:v>55</c:v>
                </c:pt>
                <c:pt idx="49">
                  <c:v>47</c:v>
                </c:pt>
                <c:pt idx="50">
                  <c:v>42</c:v>
                </c:pt>
                <c:pt idx="51">
                  <c:v>52</c:v>
                </c:pt>
                <c:pt idx="52">
                  <c:v>37</c:v>
                </c:pt>
                <c:pt idx="53">
                  <c:v>53</c:v>
                </c:pt>
                <c:pt idx="54">
                  <c:v>37</c:v>
                </c:pt>
                <c:pt idx="55">
                  <c:v>36</c:v>
                </c:pt>
                <c:pt idx="56">
                  <c:v>37</c:v>
                </c:pt>
                <c:pt idx="57">
                  <c:v>40</c:v>
                </c:pt>
                <c:pt idx="58">
                  <c:v>41</c:v>
                </c:pt>
                <c:pt idx="59">
                  <c:v>26</c:v>
                </c:pt>
                <c:pt idx="60">
                  <c:v>31</c:v>
                </c:pt>
                <c:pt idx="61">
                  <c:v>18</c:v>
                </c:pt>
                <c:pt idx="62">
                  <c:v>35</c:v>
                </c:pt>
                <c:pt idx="63">
                  <c:v>29</c:v>
                </c:pt>
                <c:pt idx="64">
                  <c:v>28</c:v>
                </c:pt>
                <c:pt idx="65">
                  <c:v>35</c:v>
                </c:pt>
                <c:pt idx="66">
                  <c:v>22</c:v>
                </c:pt>
                <c:pt idx="67">
                  <c:v>19</c:v>
                </c:pt>
                <c:pt idx="68">
                  <c:v>30</c:v>
                </c:pt>
                <c:pt idx="69">
                  <c:v>29</c:v>
                </c:pt>
                <c:pt idx="70">
                  <c:v>25</c:v>
                </c:pt>
                <c:pt idx="71">
                  <c:v>14</c:v>
                </c:pt>
                <c:pt idx="72">
                  <c:v>24</c:v>
                </c:pt>
                <c:pt idx="73">
                  <c:v>18</c:v>
                </c:pt>
                <c:pt idx="74">
                  <c:v>12</c:v>
                </c:pt>
                <c:pt idx="75">
                  <c:v>13</c:v>
                </c:pt>
                <c:pt idx="76">
                  <c:v>24</c:v>
                </c:pt>
                <c:pt idx="77">
                  <c:v>18</c:v>
                </c:pt>
                <c:pt idx="78">
                  <c:v>22</c:v>
                </c:pt>
                <c:pt idx="79">
                  <c:v>14</c:v>
                </c:pt>
                <c:pt idx="80">
                  <c:v>19</c:v>
                </c:pt>
                <c:pt idx="81">
                  <c:v>10</c:v>
                </c:pt>
                <c:pt idx="82">
                  <c:v>16</c:v>
                </c:pt>
                <c:pt idx="83">
                  <c:v>28</c:v>
                </c:pt>
                <c:pt idx="84">
                  <c:v>12</c:v>
                </c:pt>
                <c:pt idx="85">
                  <c:v>16</c:v>
                </c:pt>
                <c:pt idx="86">
                  <c:v>19</c:v>
                </c:pt>
                <c:pt idx="87">
                  <c:v>14</c:v>
                </c:pt>
                <c:pt idx="88">
                  <c:v>22</c:v>
                </c:pt>
                <c:pt idx="89">
                  <c:v>18</c:v>
                </c:pt>
                <c:pt idx="90">
                  <c:v>10</c:v>
                </c:pt>
                <c:pt idx="91">
                  <c:v>13</c:v>
                </c:pt>
                <c:pt idx="92">
                  <c:v>12</c:v>
                </c:pt>
                <c:pt idx="93">
                  <c:v>7</c:v>
                </c:pt>
                <c:pt idx="94">
                  <c:v>11</c:v>
                </c:pt>
                <c:pt idx="95">
                  <c:v>10</c:v>
                </c:pt>
                <c:pt idx="96">
                  <c:v>4</c:v>
                </c:pt>
                <c:pt idx="97">
                  <c:v>10</c:v>
                </c:pt>
                <c:pt idx="98">
                  <c:v>11</c:v>
                </c:pt>
                <c:pt idx="99">
                  <c:v>8</c:v>
                </c:pt>
                <c:pt idx="100">
                  <c:v>11</c:v>
                </c:pt>
                <c:pt idx="101">
                  <c:v>7</c:v>
                </c:pt>
                <c:pt idx="102">
                  <c:v>4</c:v>
                </c:pt>
                <c:pt idx="103">
                  <c:v>3</c:v>
                </c:pt>
                <c:pt idx="104">
                  <c:v>4</c:v>
                </c:pt>
                <c:pt idx="105">
                  <c:v>5</c:v>
                </c:pt>
                <c:pt idx="106">
                  <c:v>2</c:v>
                </c:pt>
                <c:pt idx="107">
                  <c:v>3</c:v>
                </c:pt>
                <c:pt idx="108">
                  <c:v>1</c:v>
                </c:pt>
                <c:pt idx="109">
                  <c:v>4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1</c:v>
                </c:pt>
                <c:pt idx="114">
                  <c:v>4</c:v>
                </c:pt>
                <c:pt idx="115">
                  <c:v>1</c:v>
                </c:pt>
                <c:pt idx="116">
                  <c:v>4</c:v>
                </c:pt>
                <c:pt idx="117">
                  <c:v>2</c:v>
                </c:pt>
                <c:pt idx="118">
                  <c:v>2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2</c:v>
                </c:pt>
                <c:pt idx="123">
                  <c:v>2</c:v>
                </c:pt>
                <c:pt idx="124">
                  <c:v>1</c:v>
                </c:pt>
                <c:pt idx="125">
                  <c:v>3</c:v>
                </c:pt>
                <c:pt idx="126">
                  <c:v>2</c:v>
                </c:pt>
                <c:pt idx="12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B2-4DDB-AE74-951FB2925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6648656"/>
        <c:axId val="586643856"/>
      </c:lineChart>
      <c:catAx>
        <c:axId val="586648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Burial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86643856"/>
        <c:crosses val="autoZero"/>
        <c:auto val="1"/>
        <c:lblAlgn val="ctr"/>
        <c:lblOffset val="100"/>
        <c:noMultiLvlLbl val="0"/>
      </c:catAx>
      <c:valAx>
        <c:axId val="58664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Burials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8664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58f5de85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58f5de85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58f5de8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58f5de8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completing the project I noticed a spike of deaths in Nashville between 1865-1866, which led me to research the cause.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found that this spike was due to the impact of the civil war, the increase in diseases such a cholera, smallpox, and typhoid fever.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was also poor sanitation and economic hardships that further led to this spike.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5c71ccc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5c71ccc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Battle of Nashville took place between December 15</a:t>
            </a:r>
            <a:r>
              <a:rPr lang="en-US" baseline="30000" dirty="0"/>
              <a:t>th</a:t>
            </a:r>
            <a:r>
              <a:rPr lang="en-US" dirty="0"/>
              <a:t>-16</a:t>
            </a:r>
            <a:r>
              <a:rPr lang="en-US" baseline="30000" dirty="0"/>
              <a:t>th</a:t>
            </a:r>
            <a:r>
              <a:rPr lang="en-US" dirty="0"/>
              <a:t> under the leadership of Lieut. General John B. Hood.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the following of 30,000 solders the goal was to take back Nashville from the occupying Federal Army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5c71ccc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5c71ccc3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5c71ccc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5c71ccc3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5c71ccc3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5c71ccc3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5c71ccc3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5c71ccc3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503722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Calibri" panose="020F0502020204030204" pitchFamily="34" charset="0"/>
                <a:cs typeface="Calibri" panose="020F0502020204030204" pitchFamily="34" charset="0"/>
              </a:rPr>
              <a:t>Nashville City Cemetery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Civil War Aftermath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Disease Outbreaks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Social and Economic Factors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5028515" y="1771807"/>
            <a:ext cx="3868800" cy="23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Spike of deaths between 1865-1866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Civil War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Disease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Cholera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Smallpox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Typhoid Fever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Poor Sanitation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Economic Hardships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Impact of the Civil War on Nashville,TN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0F3A834-23E1-19BF-EF18-50791AEAD9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758340"/>
              </p:ext>
            </p:extLst>
          </p:nvPr>
        </p:nvGraphicFramePr>
        <p:xfrm>
          <a:off x="480333" y="1771807"/>
          <a:ext cx="4336617" cy="23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F8A76F-362E-9981-4E65-C26D60927875}"/>
              </a:ext>
            </a:extLst>
          </p:cNvPr>
          <p:cNvSpPr txBox="1"/>
          <p:nvPr/>
        </p:nvSpPr>
        <p:spPr>
          <a:xfrm>
            <a:off x="1050914" y="4027874"/>
            <a:ext cx="2667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This chart shows the number of burials per year between 1846 and 1978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 indent="-285750">
              <a:buClr>
                <a:srgbClr val="000000"/>
              </a:buClr>
              <a:buSzPts val="1100"/>
            </a:pPr>
            <a:r>
              <a:rPr lang="en" sz="1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Battle of Nashville</a:t>
            </a:r>
          </a:p>
          <a:p>
            <a:pPr lvl="1">
              <a:buClr>
                <a:srgbClr val="000000"/>
              </a:buClr>
            </a:pPr>
            <a:r>
              <a:rPr lang="en"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December 15</a:t>
            </a:r>
            <a:r>
              <a:rPr lang="en" sz="1050" b="1" baseline="30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-16</a:t>
            </a:r>
            <a:r>
              <a:rPr lang="en" sz="1050" b="1" baseline="30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1864</a:t>
            </a:r>
          </a:p>
          <a:p>
            <a:pPr lvl="1">
              <a:buClr>
                <a:srgbClr val="000000"/>
              </a:buClr>
            </a:pPr>
            <a:r>
              <a:rPr lang="en"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Over 30,000 soilders</a:t>
            </a:r>
          </a:p>
          <a:p>
            <a:pPr lvl="1">
              <a:buClr>
                <a:srgbClr val="000000"/>
              </a:buClr>
            </a:pPr>
            <a:r>
              <a:rPr lang="en"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Goal was to take back Nashville</a:t>
            </a:r>
          </a:p>
          <a:p>
            <a:pPr>
              <a:buClr>
                <a:srgbClr val="000000"/>
              </a:buClr>
            </a:pPr>
            <a:r>
              <a:rPr lang="en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Outcome</a:t>
            </a:r>
          </a:p>
          <a:p>
            <a:pPr lvl="1">
              <a:buClr>
                <a:srgbClr val="000000"/>
              </a:buClr>
            </a:pPr>
            <a:r>
              <a:rPr lang="en"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Wounded Veterans </a:t>
            </a:r>
          </a:p>
          <a:p>
            <a:pPr lvl="1">
              <a:buClr>
                <a:srgbClr val="000000"/>
              </a:buClr>
            </a:pPr>
            <a:r>
              <a:rPr lang="en"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Influx of Refugees</a:t>
            </a:r>
          </a:p>
          <a:p>
            <a:pPr lvl="1">
              <a:buClr>
                <a:srgbClr val="000000"/>
              </a:buClr>
            </a:pPr>
            <a:r>
              <a:rPr lang="en"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Overwhelmed Medical Facilities</a:t>
            </a:r>
          </a:p>
          <a:p>
            <a:pPr marL="444500" indent="-285750">
              <a:buClr>
                <a:srgbClr val="000000"/>
              </a:buClr>
              <a:buSzPts val="1100"/>
            </a:pPr>
            <a:r>
              <a:rPr lang="en" sz="1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Infrastructure Breakdown</a:t>
            </a: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Destruction of sanitation systems and overcrowding exacerbated health risks.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spcAft>
                <a:spcPts val="1200"/>
              </a:spcAft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Cholera Epidemic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A major cholera outbreak in 1866 was a key driver of deaths, worsened by poor sanitation.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Other Diseases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Smallpox and other infectious diseases spread rapidly due to inadequate public health responses.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Economic Hardships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Poverty, especially among freed African Americans, led to malnutrition and increased mortality.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Public Health Failures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The city lacked the infrastructure and policies to manage the health crisis effectively.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Key Drivers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A combination of war effects, disease outbreaks, and poor public health led to the spike in deaths.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Legacy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This period highlights the long-term impacts on Nashville’s development and public health systems.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https://www.britannica.com/event/Battle-of-Nashville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334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Lato</vt:lpstr>
      <vt:lpstr>Montserrat</vt:lpstr>
      <vt:lpstr>Courier New</vt:lpstr>
      <vt:lpstr>Arial</vt:lpstr>
      <vt:lpstr>Calibri</vt:lpstr>
      <vt:lpstr>Focus</vt:lpstr>
      <vt:lpstr>Nashville City Cemetery</vt:lpstr>
      <vt:lpstr>Overview Introduction Civil War Aftermath Disease Outbreaks Social and Economic Factors Conclusion References</vt:lpstr>
      <vt:lpstr>Introduction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Timoethia Stone</cp:lastModifiedBy>
  <cp:revision>3</cp:revision>
  <dcterms:modified xsi:type="dcterms:W3CDTF">2024-09-26T12:32:59Z</dcterms:modified>
</cp:coreProperties>
</file>