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8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01e6f7e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01e6f7e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01e6f7ea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01e6f7ea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01e6f7e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01e6f7e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1e6f7ec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1e6f7ec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01e6f7e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01e6f7e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1e6f7e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1e6f7e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timeanddate.com/weather/usa/nashvill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Marathons 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64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" y="0"/>
            <a:ext cx="7588176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43175" y="-2558025"/>
            <a:ext cx="8943600" cy="2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Talking Points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 slowest half marathon time was 6:18:24 in 2017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 fastest half marathon time was 1:09:25 in 2018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 greatest discrepancy in fastest and slowest times was in 2017 being 5:07:26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 smallest difference in fastest and slowest times was in 2016 03:43:26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38" y="3067050"/>
            <a:ext cx="63531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50" y="3295650"/>
            <a:ext cx="63150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600" cy="32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-61850" y="-2577125"/>
            <a:ext cx="9144000" cy="23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Talking points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-The slowest marathon time was 07:00:00 in 2016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 fastest marathon time was 02:25:42 in 2016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 greatest discrepancy in fastest and slowest times was in 2016 being 4:34:18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 smallest difference in fastest and slowest times was in 2017 being 03:57:54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292975"/>
            <a:ext cx="63531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213" y="3531600"/>
            <a:ext cx="63341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Oprah’s Time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Oprah Marathon 04:29:20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Total who Oprah Marathon 04:29:20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Total who beat her time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Column1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Column2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Percentage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2016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1099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Oprah Marathon 04:29:20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Total who beat her time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2016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1099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2017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615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2018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756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2019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793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37.23%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2017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615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615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615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24.94%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2018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756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756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756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36.00%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2019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793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793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793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39.20%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beat her time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Column1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Column2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Percentage</a:t>
            </a:r>
            <a:endParaRPr sz="11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2016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1099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1099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1099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37.23%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2017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615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615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615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24.94%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2018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756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756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756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36.00%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2019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793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793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793</a:t>
            </a:r>
            <a:endParaRPr sz="1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39.20%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887" y="0"/>
            <a:ext cx="4914826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42875" y="962025"/>
            <a:ext cx="41814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2466 people ran in 2017 which was the second highest over the 4 years but was also the lowest percentage of runners that beat her time.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If you take out 2017, the average percentage of runners who beat her time were close in range. It begs the question to why this is the case.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963" y="3991025"/>
            <a:ext cx="32480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6000" y="3976750"/>
            <a:ext cx="8763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-57275" y="-2538950"/>
            <a:ext cx="9201300" cy="23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Talking Points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95225" y="81325"/>
            <a:ext cx="35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Marathon Quartiles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925" y="81325"/>
            <a:ext cx="5569150" cy="33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0" y="1027675"/>
            <a:ext cx="3054000" cy="3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Based on the third quartile, every year there are more runners who are slower.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Each year the quartiles are consistent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In other words, the couch to half marathon training experience is easier than training for a marathon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913" y="3408950"/>
            <a:ext cx="16478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750" y="3408950"/>
            <a:ext cx="2348775" cy="2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9488" y="3634900"/>
            <a:ext cx="23020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125" y="0"/>
            <a:ext cx="4226975" cy="26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0" y="4768800"/>
            <a:ext cx="46257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Weather Data from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https://www.timeanddate.com/weather/usa/nashville</a:t>
            </a: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5561525" y="2400925"/>
            <a:ext cx="48381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618"/>
              <a:t>2019         2018        2017      2016</a:t>
            </a:r>
            <a:endParaRPr sz="1618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8000" y="2969833"/>
            <a:ext cx="1271581" cy="211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7380" y="2967039"/>
            <a:ext cx="1264273" cy="212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9455" y="2967039"/>
            <a:ext cx="1271581" cy="212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6535" y="2964266"/>
            <a:ext cx="1256965" cy="2129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0" y="-1728900"/>
            <a:ext cx="93636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Talking Points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We focused on the fastest times.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There are several points that can provide this answer.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Domain expertise really matters here, have the runners trained in bad weather? Are they prepared for the bad weather, e.g., a jacket, sunglasses, etc.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52400" y="749825"/>
            <a:ext cx="35589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Q: Is there a year which runners seem slower or faster? 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Race time was around 7 AM for each year.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There’s also humidity to consider.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Do runners generally slow when the sun comes out?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52400" y="2832925"/>
            <a:ext cx="3027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Route difficulty is also something to consider, i.e., 2016 may have had a flatter course than 2017.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52400" y="177125"/>
            <a:ext cx="35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13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Scott Wietecha</a:t>
            </a:r>
            <a:endParaRPr sz="27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450" y="868275"/>
            <a:ext cx="5398926" cy="32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-133625" y="-2529400"/>
            <a:ext cx="9144000" cy="24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Talking Points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363" y="4100888"/>
            <a:ext cx="62579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198050" y="826400"/>
            <a:ext cx="3086100" cy="2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Via Scott’s Strava page, we found out that Scott is the track and cross-country coach for Hendersonville High, which means he gets paid to train and run fast!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This is an unfair advantage to other runners, such as Dibran – who to my knowledge – does not get paid to train for marathons/half marathons!  </a:t>
            </a: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(16:9)</PresentationFormat>
  <Paragraphs>96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Marathons Presentation</vt:lpstr>
      <vt:lpstr> </vt:lpstr>
      <vt:lpstr>PowerPoint Presentation</vt:lpstr>
      <vt:lpstr>Oprah’s Time</vt:lpstr>
      <vt:lpstr>Half Marathon Quartiles</vt:lpstr>
      <vt:lpstr>2019         2018        2017      2016</vt:lpstr>
      <vt:lpstr>Scott Wietecha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Jonathan Swinehart</dc:creator>
  <cp:lastModifiedBy>Jonathan Swinehart</cp:lastModifiedBy>
  <cp:revision>1</cp:revision>
  <dcterms:modified xsi:type="dcterms:W3CDTF">2024-09-14T19:24:25Z</dcterms:modified>
</cp:coreProperties>
</file>