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03f04e86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03f04e86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03f04e86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03f04e86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03f04e86a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03f04e86a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03f04e86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03f04e86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03d2a9995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003d2a999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3f04e86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03f04e86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03f04e86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03f04e86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50" b="1">
                <a:solidFill>
                  <a:srgbClr val="1F2328"/>
                </a:solidFill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57308" y="26657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Nashville Rock-and-Roll Marathon and Half-Marathon Race Results (2016 - 2019)</a:t>
            </a:r>
            <a:endParaRPr>
              <a:solidFill>
                <a:srgbClr val="FF00FF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10450" y="304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FF"/>
                </a:solidFill>
              </a:rPr>
              <a:t>Pink Floyd</a:t>
            </a:r>
            <a:endParaRPr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050625" y="273850"/>
            <a:ext cx="4683600" cy="7695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 b="1">
                <a:solidFill>
                  <a:schemeClr val="accent4"/>
                </a:solidFill>
              </a:rPr>
              <a:t>Objectives</a:t>
            </a:r>
            <a:endParaRPr sz="4044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13275" y="1168700"/>
            <a:ext cx="3119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Fastest and Slowest time for each race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Beating Oprah's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Quartiles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% of runners each race that beat Oprah’s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Hypothesized Reason for the slower year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difference b/w 1st &amp; 2nd position each year.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400" y="1238400"/>
            <a:ext cx="5008624" cy="24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50" y="836950"/>
            <a:ext cx="3755500" cy="21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50" y="3140600"/>
            <a:ext cx="3755500" cy="16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250" y="836950"/>
            <a:ext cx="3908075" cy="28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121950" y="338675"/>
            <a:ext cx="4890000" cy="461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SLOW AGAINST FAST TIMES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611850" y="3675475"/>
            <a:ext cx="34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Fastest Time: Semi &amp; Marathon 2018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Slowest Time: Semi 2017, 2016 Marathon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863324" y="535425"/>
            <a:ext cx="2395200" cy="7236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4"/>
                </a:solidFill>
              </a:rPr>
              <a:t>Quartiles</a:t>
            </a:r>
            <a:endParaRPr sz="3600" b="1" dirty="0">
              <a:solidFill>
                <a:schemeClr val="accent4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231" y="2733417"/>
            <a:ext cx="3748394" cy="193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9D32094-5188-777A-587F-017707C3AE18}"/>
              </a:ext>
            </a:extLst>
          </p:cNvPr>
          <p:cNvGrpSpPr/>
          <p:nvPr/>
        </p:nvGrpSpPr>
        <p:grpSpPr>
          <a:xfrm>
            <a:off x="563375" y="2571750"/>
            <a:ext cx="4156071" cy="2436006"/>
            <a:chOff x="359900" y="2457000"/>
            <a:chExt cx="4396675" cy="2772325"/>
          </a:xfrm>
        </p:grpSpPr>
        <p:pic>
          <p:nvPicPr>
            <p:cNvPr id="84" name="Google Shape;84;p17"/>
            <p:cNvPicPr preferRelativeResize="0"/>
            <p:nvPr/>
          </p:nvPicPr>
          <p:blipFill rotWithShape="1">
            <a:blip r:embed="rId4">
              <a:alphaModFix/>
            </a:blip>
            <a:srcRect l="950" t="-9295" r="-950" b="-17688"/>
            <a:stretch/>
          </p:blipFill>
          <p:spPr>
            <a:xfrm>
              <a:off x="1143650" y="2457000"/>
              <a:ext cx="3612925" cy="277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9900" y="2647000"/>
              <a:ext cx="783750" cy="219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3336" y="204166"/>
            <a:ext cx="3986183" cy="23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63375" y="3710150"/>
            <a:ext cx="19968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76450" y="3906275"/>
            <a:ext cx="2736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399238" y="162801"/>
            <a:ext cx="4135800" cy="1100400"/>
          </a:xfrm>
          <a:prstGeom prst="rect">
            <a:avLst/>
          </a:prstGeom>
          <a:solidFill>
            <a:srgbClr val="FFE599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45F06"/>
                </a:solidFill>
              </a:rPr>
              <a:t>Beating Oprah’s Time</a:t>
            </a:r>
            <a:endParaRPr b="1">
              <a:solidFill>
                <a:srgbClr val="B45F06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425" y="1495500"/>
            <a:ext cx="3276938" cy="27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61" y="1817225"/>
            <a:ext cx="2770225" cy="2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625" y="293050"/>
            <a:ext cx="1796422" cy="11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6626" y="965799"/>
            <a:ext cx="2127025" cy="321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625" y="59875"/>
            <a:ext cx="2127025" cy="140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750536" y="3386632"/>
            <a:ext cx="3668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graph shows the comparison between </a:t>
            </a:r>
            <a:r>
              <a:rPr lang="en" sz="700">
                <a:solidFill>
                  <a:schemeClr val="dk1"/>
                </a:solidFill>
              </a:rPr>
              <a:t>all mean times from 2016-2019</a:t>
            </a:r>
            <a:endParaRPr sz="11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576436" y="261782"/>
            <a:ext cx="5685000" cy="366775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dirty="0">
                <a:solidFill>
                  <a:srgbClr val="7F6000"/>
                </a:solidFill>
              </a:rPr>
              <a:t>Reasons R</a:t>
            </a:r>
            <a:r>
              <a:rPr lang="en" sz="2100" dirty="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unners </a:t>
            </a:r>
            <a:r>
              <a:rPr lang="en" sz="2100" dirty="0">
                <a:solidFill>
                  <a:srgbClr val="7F6000"/>
                </a:solidFill>
              </a:rPr>
              <a:t>Might Be</a:t>
            </a:r>
            <a:r>
              <a:rPr lang="en" sz="2100" dirty="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 dirty="0">
                <a:solidFill>
                  <a:srgbClr val="7F6000"/>
                </a:solidFill>
              </a:rPr>
              <a:t>S</a:t>
            </a:r>
            <a:r>
              <a:rPr lang="en" sz="2100" dirty="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lower or </a:t>
            </a:r>
            <a:r>
              <a:rPr lang="en" sz="2100" dirty="0">
                <a:solidFill>
                  <a:srgbClr val="7F6000"/>
                </a:solidFill>
              </a:rPr>
              <a:t>F</a:t>
            </a:r>
            <a:r>
              <a:rPr lang="en" sz="2100" dirty="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aster</a:t>
            </a:r>
            <a:br>
              <a:rPr lang="en" sz="2100" dirty="0">
                <a:latin typeface="Arial"/>
                <a:ea typeface="Arial"/>
                <a:cs typeface="Arial"/>
                <a:sym typeface="Arial"/>
              </a:rPr>
            </a:br>
            <a:endParaRPr sz="2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xfrm>
            <a:off x="5397125" y="1121875"/>
            <a:ext cx="35937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67"/>
              <a:buNone/>
            </a:pPr>
            <a:r>
              <a:rPr lang="en" sz="41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several reasons why a runner's time might change from year to year. Here are some examples:</a:t>
            </a:r>
            <a:endParaRPr sz="4657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267"/>
              <a:buNone/>
            </a:pPr>
            <a:endParaRPr sz="4157">
              <a:latin typeface="Arial"/>
              <a:ea typeface="Arial"/>
              <a:cs typeface="Arial"/>
              <a:sym typeface="Arial"/>
            </a:endParaRPr>
          </a:p>
          <a:p>
            <a:pPr marL="215900" lvl="0" indent="-2184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4157" b="1">
                <a:solidFill>
                  <a:srgbClr val="000000"/>
                </a:solidFill>
              </a:rPr>
              <a:t>Temperature</a:t>
            </a:r>
            <a:endParaRPr sz="4157">
              <a:solidFill>
                <a:srgbClr val="000000"/>
              </a:solidFill>
            </a:endParaRPr>
          </a:p>
          <a:p>
            <a:pPr marL="520700" lvl="1" indent="-1549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4157">
                <a:solidFill>
                  <a:srgbClr val="000000"/>
                </a:solidFill>
              </a:rPr>
              <a:t>In 2017, April experienced unusually warm temperatures</a:t>
            </a:r>
            <a:endParaRPr sz="4157">
              <a:solidFill>
                <a:srgbClr val="000000"/>
              </a:solidFill>
            </a:endParaRPr>
          </a:p>
          <a:p>
            <a:pPr marL="177800" lvl="0" indent="-1549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415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Runners Experience</a:t>
            </a:r>
            <a:endParaRPr sz="4657">
              <a:solidFill>
                <a:srgbClr val="000000"/>
              </a:solidFill>
            </a:endParaRPr>
          </a:p>
          <a:p>
            <a:pPr marL="558800" lvl="1" indent="-21681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4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long an individual has been running</a:t>
            </a:r>
            <a:endParaRPr sz="4257">
              <a:solidFill>
                <a:srgbClr val="000000"/>
              </a:solidFill>
            </a:endParaRPr>
          </a:p>
          <a:p>
            <a:pPr marL="558800" lvl="1" indent="-21681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4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races they have competed in</a:t>
            </a:r>
            <a:endParaRPr sz="4257">
              <a:solidFill>
                <a:srgbClr val="000000"/>
              </a:solidFill>
            </a:endParaRPr>
          </a:p>
          <a:p>
            <a:pPr marL="215900" lvl="0" indent="-22792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395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" sz="3957" b="1">
                <a:solidFill>
                  <a:srgbClr val="000000"/>
                </a:solidFill>
              </a:rPr>
              <a:t>/Conditioning</a:t>
            </a:r>
            <a:endParaRPr sz="4657">
              <a:solidFill>
                <a:srgbClr val="000000"/>
              </a:solidFill>
            </a:endParaRPr>
          </a:p>
          <a:p>
            <a:pPr marL="558800" lvl="1" indent="-21681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4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Modifications to a training plan can have an impact on a runner’s ability to become faster</a:t>
            </a:r>
            <a:endParaRPr sz="4657">
              <a:solidFill>
                <a:srgbClr val="000000"/>
              </a:solidFill>
            </a:endParaRPr>
          </a:p>
          <a:p>
            <a:pPr marL="558800" lvl="1" indent="-21681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4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Changes could have contributed to a runner's energy levels which could enhance their overall performance</a:t>
            </a:r>
            <a:endParaRPr sz="4257">
              <a:solidFill>
                <a:srgbClr val="000000"/>
              </a:solidFill>
            </a:endParaRPr>
          </a:p>
          <a:p>
            <a:pPr marL="558800" lvl="1" indent="-21681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4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runner could have obtained a personal trainer to help improve overall performance</a:t>
            </a:r>
            <a:endParaRPr sz="4257">
              <a:solidFill>
                <a:srgbClr val="000000"/>
              </a:solidFill>
            </a:endParaRPr>
          </a:p>
          <a:p>
            <a:pPr marL="215900" lvl="0" indent="-22792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3957" b="1">
                <a:solidFill>
                  <a:srgbClr val="000000"/>
                </a:solidFill>
              </a:rPr>
              <a:t>Technology</a:t>
            </a:r>
            <a:r>
              <a:rPr lang="en" sz="395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(i.e., apple watch, shoe type)</a:t>
            </a:r>
            <a:endParaRPr sz="4657">
              <a:solidFill>
                <a:srgbClr val="000000"/>
              </a:solidFill>
            </a:endParaRPr>
          </a:p>
          <a:p>
            <a:pPr marL="558800" lvl="1" indent="-21681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4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 of performance tracking technology can aid a runner in seeing where their time could be improved</a:t>
            </a:r>
            <a:endParaRPr sz="4257">
              <a:solidFill>
                <a:srgbClr val="000000"/>
              </a:solidFill>
            </a:endParaRPr>
          </a:p>
          <a:p>
            <a:pPr marL="90170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32550"/>
              <a:buNone/>
            </a:pPr>
            <a:endParaRPr sz="2457">
              <a:latin typeface="Arial"/>
              <a:ea typeface="Arial"/>
              <a:cs typeface="Arial"/>
              <a:sym typeface="Arial"/>
            </a:endParaRPr>
          </a:p>
          <a:p>
            <a:pPr marL="55880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785"/>
              <a:buFont typeface="Arial"/>
              <a:buNone/>
            </a:pPr>
            <a:endParaRPr sz="305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75" y="796800"/>
            <a:ext cx="4250800" cy="2554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75" y="3731875"/>
            <a:ext cx="4779500" cy="11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053300" y="111050"/>
            <a:ext cx="7083300" cy="551700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Higher Bar Means slower Time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5" y="810425"/>
            <a:ext cx="5520675" cy="28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238400" y="4085100"/>
            <a:ext cx="72405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2019 was the underdog year, Scott had a close rival by “25sec”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238400" y="3705288"/>
            <a:ext cx="75519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2017 was an off year, more time was taken to finish than the other years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343600" y="4464900"/>
            <a:ext cx="63591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Scott is getting older, getting slower, but still winning!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550" y="1034450"/>
            <a:ext cx="3214051" cy="21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Nashville Rock-and-Roll Marathon and Half-Marathon Race Results (2016 - 2019) </vt:lpstr>
      <vt:lpstr>Objectives </vt:lpstr>
      <vt:lpstr>PowerPoint Presentation</vt:lpstr>
      <vt:lpstr>Quartiles</vt:lpstr>
      <vt:lpstr>Beating Oprah’s Time</vt:lpstr>
      <vt:lpstr>Reasons Runners Might Be Slower or Faster </vt:lpstr>
      <vt:lpstr>Higher Bar Means slower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Timoethia Stone</cp:lastModifiedBy>
  <cp:revision>2</cp:revision>
  <dcterms:modified xsi:type="dcterms:W3CDTF">2024-09-17T19:40:13Z</dcterms:modified>
</cp:coreProperties>
</file>