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elle\Documents\DA13\Excel\marathons-stonedunlaptm2\Marathon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Fastest</a:t>
            </a:r>
            <a:r>
              <a:rPr 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Slowest Times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Analysis!$B$2</c:f>
              <c:strCache>
                <c:ptCount val="1"/>
                <c:pt idx="0">
                  <c:v>Fastest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Analysis!$A$3:$A$10</c:f>
              <c:strCache>
                <c:ptCount val="8"/>
                <c:pt idx="0">
                  <c:v>2016_half_marathons</c:v>
                </c:pt>
                <c:pt idx="1">
                  <c:v>2016_marathons</c:v>
                </c:pt>
                <c:pt idx="2">
                  <c:v>2017_half_marathons</c:v>
                </c:pt>
                <c:pt idx="3">
                  <c:v>2017_marathons</c:v>
                </c:pt>
                <c:pt idx="4">
                  <c:v>2018_half_marathons</c:v>
                </c:pt>
                <c:pt idx="5">
                  <c:v>2018_marathons</c:v>
                </c:pt>
                <c:pt idx="6">
                  <c:v>2019_half_marathons</c:v>
                </c:pt>
                <c:pt idx="7">
                  <c:v>2019_marathons</c:v>
                </c:pt>
              </c:strCache>
            </c:strRef>
          </c:cat>
          <c:val>
            <c:numRef>
              <c:f>Analysis!$B$3:$B$10</c:f>
              <c:numCache>
                <c:formatCode>hh:mm:ss</c:formatCode>
                <c:ptCount val="8"/>
                <c:pt idx="0">
                  <c:v>4.9479166666666664E-2</c:v>
                </c:pt>
                <c:pt idx="1">
                  <c:v>0.10118055555555555</c:v>
                </c:pt>
                <c:pt idx="2">
                  <c:v>4.9282407407407407E-2</c:v>
                </c:pt>
                <c:pt idx="3">
                  <c:v>0.11140046296296297</c:v>
                </c:pt>
                <c:pt idx="4">
                  <c:v>4.8206018518518516E-2</c:v>
                </c:pt>
                <c:pt idx="5">
                  <c:v>0.10296296296296296</c:v>
                </c:pt>
                <c:pt idx="6">
                  <c:v>4.8645833333333333E-2</c:v>
                </c:pt>
                <c:pt idx="7">
                  <c:v>0.10762731481481481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BC-40B8-A3D9-D16FEDDB264D}"/>
            </c:ext>
          </c:extLst>
        </c:ser>
        <c:ser>
          <c:idx val="1"/>
          <c:order val="1"/>
          <c:tx>
            <c:strRef>
              <c:f>Analysis!$C$2</c:f>
              <c:strCache>
                <c:ptCount val="1"/>
                <c:pt idx="0">
                  <c:v>Slowest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Analysis!$A$3:$A$10</c:f>
              <c:strCache>
                <c:ptCount val="8"/>
                <c:pt idx="0">
                  <c:v>2016_half_marathons</c:v>
                </c:pt>
                <c:pt idx="1">
                  <c:v>2016_marathons</c:v>
                </c:pt>
                <c:pt idx="2">
                  <c:v>2017_half_marathons</c:v>
                </c:pt>
                <c:pt idx="3">
                  <c:v>2017_marathons</c:v>
                </c:pt>
                <c:pt idx="4">
                  <c:v>2018_half_marathons</c:v>
                </c:pt>
                <c:pt idx="5">
                  <c:v>2018_marathons</c:v>
                </c:pt>
                <c:pt idx="6">
                  <c:v>2019_half_marathons</c:v>
                </c:pt>
                <c:pt idx="7">
                  <c:v>2019_marathons</c:v>
                </c:pt>
              </c:strCache>
            </c:strRef>
          </c:cat>
          <c:val>
            <c:numRef>
              <c:f>Analysis!$C$3:$C$10</c:f>
              <c:numCache>
                <c:formatCode>hh:mm:ss</c:formatCode>
                <c:ptCount val="8"/>
                <c:pt idx="0">
                  <c:v>0.2046412037037037</c:v>
                </c:pt>
                <c:pt idx="1">
                  <c:v>0.29166666666666669</c:v>
                </c:pt>
                <c:pt idx="2">
                  <c:v>0.26277777777777778</c:v>
                </c:pt>
                <c:pt idx="3">
                  <c:v>0.27660879629629631</c:v>
                </c:pt>
                <c:pt idx="4">
                  <c:v>0.20006944444444444</c:v>
                </c:pt>
                <c:pt idx="5">
                  <c:v>0.27408564814814818</c:v>
                </c:pt>
                <c:pt idx="6">
                  <c:v>0.21082175925925925</c:v>
                </c:pt>
                <c:pt idx="7">
                  <c:v>0.2804976851851852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BC-40B8-A3D9-D16FEDDB2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034544"/>
        <c:axId val="945028304"/>
      </c:barChart>
      <c:catAx>
        <c:axId val="94503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45028304"/>
        <c:crosses val="autoZero"/>
        <c:auto val="1"/>
        <c:lblAlgn val="ctr"/>
        <c:lblOffset val="100"/>
        <c:noMultiLvlLbl val="0"/>
      </c:catAx>
      <c:valAx>
        <c:axId val="94502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4503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2E48-2ECB-689B-F7AA-16382BAB8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44CE7-B5C6-BC6B-664C-82A7FDD7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989-FAD4-44D5-CAFC-30F216B5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2CCD-CB50-AF26-56EF-7F81C13F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D2C4-FCA7-41A2-ECD3-495E6E81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C51F-DA0C-A824-1730-4F4FC17E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8C15-6A2D-A1E9-EB42-9E578FD5E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2703-4A4A-7D28-1A12-E792672B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CB49-037F-39A1-DAAB-96609019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A7EF-3364-A516-6330-50DB64A3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575BB-4AD7-CC82-921D-7F57F31F4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78418-EE0A-8EE5-9800-E0222A130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D445-E2AC-993F-057D-5D061E1E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DBD6D-EFB2-D0B9-B842-BF3035ED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F7AE-932E-2102-3E27-7E65C969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1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9D19-1A3D-7256-542D-54101F84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CA6-75D7-84B6-AB47-FB42CA58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132A-9A30-C9B2-51EF-8852CEBE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0E3C-11AC-53B0-F83B-F76EE8A6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D670-1A50-F89F-A1E9-12F4ABE3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9263-75BD-5F77-D325-B6444E14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311E-0598-847B-FC8A-A03B491D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452B-9498-1460-7007-C1DF83FA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852C-420E-5243-C71E-74C9B269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60EF-8E20-EF76-021C-04ED6777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C9C6-2F8F-143D-6C95-4CEA50A4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A408-9FD9-DA05-F21A-FB06E851E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B588-53B1-36C2-70C0-BAAEEAFD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B2E7D-B953-6208-9D97-BC2013FB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EDC17-2F6A-7624-16F0-E08603E8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4180-6B15-0998-E0C4-4A08488D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190D-6859-43EB-EF74-7A3E7E43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4441-6B0D-78A2-378F-411DA714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61829-9ED6-B93D-05F4-FB35586F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D8823-25C0-2125-857A-0E91349B9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3072-EED5-3A27-1F4B-6ACE6A3E9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F2F1A-CCF1-BB15-3533-E9481A79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43B0B-3B27-2BD5-F720-C51038D8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A3E0E-4AAA-2123-5B80-76EF547C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B24-2616-3C77-142F-8D1E88F4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97906-2A1B-A7FF-4CD2-550FADB6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0807D-BFAE-7414-613B-94A48AD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57CD4-9B95-6F05-0E1D-928D20A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285C3-BC37-F6AE-1330-D1BE290B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C5A6-2757-ADD2-C38C-36DB7F1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8FD27-7C66-29EB-37EA-ED398820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B38E-F066-0047-4916-F5605F8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5F34-D49E-E901-D46D-E0928840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ABEA4-B80D-73E6-D979-C0239C9D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5DE05-24A2-E4ED-EFFB-91EA1BCE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6D3A-C324-C96C-6BB0-07BC931C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99299-DBD5-4F53-7D76-942F44B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6D11-5C1F-149C-C84E-13AD33D5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5F96E-D876-8A1A-7442-A160D2AAB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B2E72-DD0B-96EB-3164-594E4AD44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43643-4AA8-EAE0-22E1-6C14F9A0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0BD4F-53D8-B8C5-9144-BA4418B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24633-86E3-91F9-4D31-22F1BB0E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27771-4614-1504-A789-8718B870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85AC1-5FD8-733D-8050-1E17C2BA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9CBD5-4509-1634-19AA-4B5E846C0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D822C-0DBE-41BA-9DD0-FB6D0906009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6382B-638E-E6FC-CCC9-5C365F92E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4773-BA4E-8ED2-68C0-66D24CD17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F4DCD-5388-49E7-BE31-8517B16A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75CB-E805-FE26-91C5-AA38DB5E8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F95AE-2ED4-81D0-BEC2-3F8060B43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742626-5987-06AF-A627-DA96FD79E6AF}"/>
              </a:ext>
            </a:extLst>
          </p:cNvPr>
          <p:cNvSpPr txBox="1"/>
          <p:nvPr/>
        </p:nvSpPr>
        <p:spPr>
          <a:xfrm>
            <a:off x="859798" y="5960543"/>
            <a:ext cx="4891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This graph shows the comparison between the fastest and slowest times from 2016 to 2019.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57BFD4-69C9-7DEA-2CB2-EEEA1215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97" y="283643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there a year in which runners seem slower or faster? Formulate a hypothesis for any apparent differences.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5C2056-2881-5A6C-62FC-9FCFAA76A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964" y="2019598"/>
            <a:ext cx="4791547" cy="3412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There are several reasons why a runner's time might change from year to year. Here are some examples:</a:t>
            </a: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Runners Experience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long an individual has been running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many races they have competed in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Training Resources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Modifications to a training plan can have an impact on a runner’s ability to become faster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Conditioning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Nutritional Changes could have contributed to a runner's energy levels which could enhance their overall performance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runner could have obtained a personal trainer to help improve overall performance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Technological Advances (i.e., apple watch, shoe type)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use of performance tracking technology can aid a runner in seeing where their time could be improved</a:t>
            </a:r>
          </a:p>
          <a:p>
            <a:pPr marL="1200150" lvl="2" indent="-28575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3BF90EE-7A39-F206-8539-F929BE0DA4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6939627"/>
              </p:ext>
            </p:extLst>
          </p:nvPr>
        </p:nvGraphicFramePr>
        <p:xfrm>
          <a:off x="639198" y="1609206"/>
          <a:ext cx="5181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31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Is there a year in which runners seem slower or faster? Formulate a hypothesis for any apparent differences.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Timoethia Stone</dc:creator>
  <cp:lastModifiedBy>Timoethia Stone</cp:lastModifiedBy>
  <cp:revision>5</cp:revision>
  <dcterms:created xsi:type="dcterms:W3CDTF">2024-09-14T13:20:58Z</dcterms:created>
  <dcterms:modified xsi:type="dcterms:W3CDTF">2024-09-14T13:40:54Z</dcterms:modified>
</cp:coreProperties>
</file>