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A1F1-A5B0-2F93-38D6-63CBA8C3A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A336F-99FA-CA1D-FBB1-A4BDE5EF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4C1C-7711-919E-CE87-6F5A0E20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6BF7-9229-7A3D-BE21-E9D1B27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41CE-7ED9-FC76-7E0D-6A8CBCF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0BA1-BAE5-758A-5664-2BEB8189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1724-602D-6F08-E640-4CF0947B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6824-3602-E420-C00A-B5D82CA0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A388-05AB-A488-D5F5-7FD71C1B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2098-5DE9-6CE8-3828-B75244D0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46335-E885-127C-D7C0-9272ED35D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710CB-1883-ED0B-9D1B-CA7BAA2DB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2FF0-1C45-25A4-4EC1-F9124EEA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12B1-3C90-73B1-D32E-01EC075E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4F52-3CC5-9C0A-B1CA-65B0784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EF4E-8C7E-386E-FB0D-CCE9B60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ABC4-7E75-349F-7A09-033CD6C5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6653-7D08-8292-9EE9-2F1EA9B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6BED-52E9-C578-4810-947C07C0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DDE5-E03D-0980-5D9E-3C878E9E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EBE5-F0EF-992F-9CEE-347C9D0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D7F91-E0AD-1F91-DA10-215C7C33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ED3-BF55-D9D9-EF3E-AEB648B5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887F-1026-F65C-1628-F62D145E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1FFD-9B0C-2D37-EB26-BFD12F5B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AD21-60F8-87FC-45D0-8FEE6686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02AB-888B-A39C-F211-25CA498B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581A-F149-5219-BD99-24D6DE31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A483-48E0-918C-CCF1-C5D0013D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4BF36-F290-D577-1CA6-5A8B6623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38A6-0655-2CA8-A15E-A5CEE59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475-F9D4-C0DD-C404-A22F7919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D60C-21F1-0BD3-9E1F-62EFDDF0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B5178-AF52-4D51-715F-C61A224F9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F1B10-2557-C7FD-0E2D-D21B4795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1821-7CCC-7DB7-183D-00D391000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B1B3-2692-10BB-71AE-26EA5EA0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34DA7-3A71-135D-54B9-F9D02F6A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915DC-05E6-94DD-BDD7-3826D781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9ED-90BA-4467-FFF8-6456E87E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E0D0C-3749-FAE4-45F6-69B2B7F7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84129-A502-97CB-3C0A-FDC13B89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D0310-CB09-582F-84F5-278E6436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80765-2DDB-8E95-FEF5-E15BE8CC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DFDF7-E25E-4A95-3F08-E9D86E3D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70401-9B15-1B3A-3D7B-DC217728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AF0A-5684-BF81-3408-410AED6C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ED46-0FC8-AF6F-C9AB-B1BBA28D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4EBAE-038C-6298-2357-3B8AFAF15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26AA5-0274-70F7-E807-F76389CB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48CB3-6361-A4B7-77DA-01E9D502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62E7C-4ED2-1B0F-B317-E555677B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FB3C-EF67-9AC8-CAB7-DF3F6411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68124-7422-50B4-0F0F-657FE775B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CC839-6BEB-C3D5-156D-7AAE8CEE6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5D6B-014D-F8D5-1283-5E02CB3A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8F9F9-9C49-1747-85BA-332E8BB4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833E-D3F3-C126-0D8F-685D1BB5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12933-8DBE-B6CA-299F-19C0933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F679-8503-25A8-FBB8-4F7A5F94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9B28-233B-B03D-26F9-93C96839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5A5B-F521-48CA-A3DA-C3BF4383559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58D9-C310-55B1-2E8D-67A4B33DE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F91-A9D4-901E-35F0-9A59232F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ABA1-3857-44A7-A938-9419C514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E045-C10F-799B-F3C0-7E531413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Rock_And_Roll_Marathon</a:t>
            </a:r>
          </a:p>
        </p:txBody>
      </p:sp>
    </p:spTree>
    <p:extLst>
      <p:ext uri="{BB962C8B-B14F-4D97-AF65-F5344CB8AC3E}">
        <p14:creationId xmlns:p14="http://schemas.microsoft.com/office/powerpoint/2010/main" val="226908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F2C5-86CA-382B-C277-AE07EA7B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587"/>
            <a:ext cx="10515600" cy="5449376"/>
          </a:xfrm>
        </p:spPr>
        <p:txBody>
          <a:bodyPr/>
          <a:lstStyle/>
          <a:p>
            <a:r>
              <a:rPr lang="en-US" dirty="0"/>
              <a:t>Each worksheet has different number of range</a:t>
            </a:r>
          </a:p>
          <a:p>
            <a:r>
              <a:rPr lang="en-US" dirty="0"/>
              <a:t>Checked for null values</a:t>
            </a:r>
          </a:p>
          <a:p>
            <a:r>
              <a:rPr lang="en-US" dirty="0"/>
              <a:t>What is </a:t>
            </a:r>
            <a:r>
              <a:rPr lang="en-US" dirty="0" err="1"/>
              <a:t>ID,Over</a:t>
            </a:r>
            <a:r>
              <a:rPr lang="en-US" dirty="0"/>
              <a:t> </a:t>
            </a:r>
            <a:r>
              <a:rPr lang="en-US" dirty="0" err="1"/>
              <a:t>all,Bib</a:t>
            </a:r>
            <a:r>
              <a:rPr lang="en-US" dirty="0"/>
              <a:t>?</a:t>
            </a:r>
          </a:p>
          <a:p>
            <a:r>
              <a:rPr lang="en-US"/>
              <a:t>Quartile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717B-DD11-A2A0-4888-23EC038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 a. Download from Access DB, </a:t>
            </a:r>
            <a:br>
              <a:rPr lang="en-US" sz="2400" dirty="0"/>
            </a:br>
            <a:r>
              <a:rPr lang="en-US" sz="2400" dirty="0"/>
              <a:t>b. change format of time column to HH:MM:SS</a:t>
            </a:r>
            <a:br>
              <a:rPr lang="en-US" sz="2400" dirty="0"/>
            </a:br>
            <a:r>
              <a:rPr lang="en-US" sz="2400" dirty="0"/>
              <a:t>c. create analysis work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3A02-274C-5129-90EC-92F6F6A8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2.A</a:t>
            </a:r>
          </a:p>
          <a:p>
            <a:pPr marL="0" indent="0">
              <a:buNone/>
            </a:pPr>
            <a:r>
              <a:rPr lang="en-US" dirty="0"/>
              <a:t>Find fastest , slowest time median(num1,num2…) mean for all 8 races</a:t>
            </a:r>
          </a:p>
          <a:p>
            <a:pPr marL="0" indent="0">
              <a:buNone/>
            </a:pPr>
            <a:r>
              <a:rPr lang="en-US" dirty="0" err="1"/>
              <a:t>B.Find</a:t>
            </a:r>
            <a:r>
              <a:rPr lang="en-US" dirty="0"/>
              <a:t> mean ,median finish times for all 4years half marathon </a:t>
            </a:r>
          </a:p>
          <a:p>
            <a:pPr marL="0" indent="0">
              <a:buNone/>
            </a:pPr>
            <a:r>
              <a:rPr lang="en-US" dirty="0"/>
              <a:t>C. Find mean , median finished years for all 4 year complete marathon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3.a.How many First time marathoners who beat </a:t>
            </a:r>
            <a:r>
              <a:rPr lang="en-US" dirty="0" err="1"/>
              <a:t>oprah’s</a:t>
            </a:r>
            <a:r>
              <a:rPr lang="en-US" dirty="0"/>
              <a:t> time?</a:t>
            </a:r>
          </a:p>
          <a:p>
            <a:pPr marL="0" indent="0">
              <a:buNone/>
            </a:pPr>
            <a:r>
              <a:rPr lang="en-US" dirty="0"/>
              <a:t>b. % of first time runners in each of 4 years beat </a:t>
            </a:r>
            <a:r>
              <a:rPr lang="en-US" dirty="0" err="1"/>
              <a:t>oprah’s</a:t>
            </a:r>
            <a:r>
              <a:rPr lang="en-US" dirty="0"/>
              <a:t> time?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4.For each half marathon need to find </a:t>
            </a:r>
            <a:r>
              <a:rPr lang="en-US" dirty="0" err="1"/>
              <a:t>first,second,third</a:t>
            </a:r>
            <a:r>
              <a:rPr lang="en-US" dirty="0"/>
              <a:t> quartiles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3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7B442-3C80-3438-098A-82AC8EB2BDDD}"/>
              </a:ext>
            </a:extLst>
          </p:cNvPr>
          <p:cNvSpPr txBox="1"/>
          <p:nvPr/>
        </p:nvSpPr>
        <p:spPr>
          <a:xfrm>
            <a:off x="1052018" y="1249727"/>
            <a:ext cx="82492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Runners who are slower or faster in any year?</a:t>
            </a:r>
          </a:p>
          <a:p>
            <a:endParaRPr lang="en-US" dirty="0"/>
          </a:p>
          <a:p>
            <a:r>
              <a:rPr lang="en-US" dirty="0"/>
              <a:t>6. First find </a:t>
            </a:r>
            <a:r>
              <a:rPr lang="en-US" dirty="0" err="1"/>
              <a:t>scott</a:t>
            </a:r>
            <a:r>
              <a:rPr lang="en-US" dirty="0"/>
              <a:t> winning years in </a:t>
            </a:r>
            <a:r>
              <a:rPr lang="en-US" dirty="0" err="1"/>
              <a:t>sequence.Compute</a:t>
            </a:r>
            <a:r>
              <a:rPr lang="en-US" dirty="0"/>
              <a:t> Scott and display the time b/w </a:t>
            </a:r>
            <a:r>
              <a:rPr lang="en-US" dirty="0" err="1"/>
              <a:t>scott</a:t>
            </a:r>
            <a:r>
              <a:rPr lang="en-US" dirty="0"/>
              <a:t> and next fastest runner for each year (7 years in row )</a:t>
            </a:r>
          </a:p>
          <a:p>
            <a:endParaRPr lang="en-US" dirty="0"/>
          </a:p>
          <a:p>
            <a:r>
              <a:rPr lang="en-US" dirty="0"/>
              <a:t>Bonus:   </a:t>
            </a:r>
          </a:p>
          <a:p>
            <a:r>
              <a:rPr lang="en-US" dirty="0"/>
              <a:t>Top 3 marathons for 2016,2017,2018,2019,remove duplicates</a:t>
            </a:r>
          </a:p>
          <a:p>
            <a:r>
              <a:rPr lang="en-US" dirty="0"/>
              <a:t>Top 3 unique Runners in past 4 years </a:t>
            </a:r>
          </a:p>
          <a:p>
            <a:r>
              <a:rPr lang="en-US" dirty="0"/>
              <a:t>In how many of the 4 years did each top 3 runner finish and their time change year to year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8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232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Rock_And_Roll_Marathon</vt:lpstr>
      <vt:lpstr>PowerPoint Presentation</vt:lpstr>
      <vt:lpstr>1 a. Download from Access DB,  b. change format of time column to HH:MM:SS c. create analysis work 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Praveena Vankam</dc:creator>
  <cp:lastModifiedBy>Praveena Vankam</cp:lastModifiedBy>
  <cp:revision>3</cp:revision>
  <dcterms:created xsi:type="dcterms:W3CDTF">2024-09-11T19:47:54Z</dcterms:created>
  <dcterms:modified xsi:type="dcterms:W3CDTF">2024-09-12T20:00:39Z</dcterms:modified>
</cp:coreProperties>
</file>