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7"/>
  </p:notesMasterIdLst>
  <p:sldIdLst>
    <p:sldId id="278" r:id="rId2"/>
    <p:sldId id="279" r:id="rId3"/>
    <p:sldId id="280" r:id="rId4"/>
    <p:sldId id="294" r:id="rId5"/>
    <p:sldId id="293" r:id="rId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6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123" d="100"/>
          <a:sy n="123" d="100"/>
        </p:scale>
        <p:origin x="114" y="12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808c544b72f09a6/Desktop/DA14/Projects/citycemeteryda14-2tall95/data/Historic_Nashville_City_Cemetery_Interments__1846-197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[Historic_Nashville_City_Cemetery_Interments__1846-1979.1.xlsx]Top_10_Causes!PivotTable1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10 Causes Of Death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Top_10_Causes!$B$3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BFF-4652-9E41-8767561CEFF2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BFF-4652-9E41-8767561CEFF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Top_10_Causes!$A$4:$A$14</c:f>
              <c:strCache>
                <c:ptCount val="10"/>
                <c:pt idx="0">
                  <c:v>Consumption</c:v>
                </c:pt>
                <c:pt idx="1">
                  <c:v>Cholera</c:v>
                </c:pt>
                <c:pt idx="2">
                  <c:v>Still Born</c:v>
                </c:pt>
                <c:pt idx="3">
                  <c:v>Old Age</c:v>
                </c:pt>
                <c:pt idx="4">
                  <c:v>Pneumonia</c:v>
                </c:pt>
                <c:pt idx="5">
                  <c:v>Flux</c:v>
                </c:pt>
                <c:pt idx="6">
                  <c:v>Complication</c:v>
                </c:pt>
                <c:pt idx="7">
                  <c:v>Cold</c:v>
                </c:pt>
                <c:pt idx="8">
                  <c:v>Teething</c:v>
                </c:pt>
                <c:pt idx="9">
                  <c:v>Typhoid Fever</c:v>
                </c:pt>
              </c:strCache>
            </c:strRef>
          </c:cat>
          <c:val>
            <c:numRef>
              <c:f>Top_10_Causes!$B$4:$B$14</c:f>
              <c:numCache>
                <c:formatCode>General</c:formatCode>
                <c:ptCount val="10"/>
                <c:pt idx="0">
                  <c:v>1769</c:v>
                </c:pt>
                <c:pt idx="1">
                  <c:v>1244</c:v>
                </c:pt>
                <c:pt idx="2">
                  <c:v>852</c:v>
                </c:pt>
                <c:pt idx="3">
                  <c:v>610</c:v>
                </c:pt>
                <c:pt idx="4">
                  <c:v>516</c:v>
                </c:pt>
                <c:pt idx="5">
                  <c:v>469</c:v>
                </c:pt>
                <c:pt idx="6">
                  <c:v>447</c:v>
                </c:pt>
                <c:pt idx="7">
                  <c:v>421</c:v>
                </c:pt>
                <c:pt idx="8">
                  <c:v>412</c:v>
                </c:pt>
                <c:pt idx="9">
                  <c:v>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FF-4652-9E41-8767561CEF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99886015"/>
        <c:axId val="1099888415"/>
      </c:barChart>
      <c:catAx>
        <c:axId val="1099886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888415"/>
        <c:crosses val="autoZero"/>
        <c:auto val="1"/>
        <c:lblAlgn val="ctr"/>
        <c:lblOffset val="100"/>
        <c:noMultiLvlLbl val="0"/>
      </c:catAx>
      <c:valAx>
        <c:axId val="1099888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886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2A25A3-C8DD-6E4B-1C3A-F11FF3C6A25F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80691E-87C1-9982-5484-E182A4A4EC26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40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73390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48873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16400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9551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5AE86D-974B-8B91-8493-6ED4E86AFEBB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7843F68-BC35-525B-6957-795FFF8E7F4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F45E7FF-45B5-E239-822B-2EC8586BDFF2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3825A0-64E7-E723-F320-84085638D36E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B200-0C24-44E2-BA07-9EA3539F401F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E8F91B-E9E1-A72C-6C98-F9B2DA587DCD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3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7789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Image 0" descr="preencoded.png">
            <a:extLst>
              <a:ext uri="{FF2B5EF4-FFF2-40B4-BE49-F238E27FC236}">
                <a16:creationId xmlns:a16="http://schemas.microsoft.com/office/drawing/2014/main" id="{39EE2B7D-D5B2-1C8E-3D90-0290457BB254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5796E09-3056-1653-096B-C6FA125BAC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2" name="Image 5" descr="preencoded.png">
            <a:extLst>
              <a:ext uri="{FF2B5EF4-FFF2-40B4-BE49-F238E27FC236}">
                <a16:creationId xmlns:a16="http://schemas.microsoft.com/office/drawing/2014/main" id="{EB92FD9E-EBC0-794D-C166-D3B40299FCD5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6" descr="preencoded.png">
            <a:extLst>
              <a:ext uri="{FF2B5EF4-FFF2-40B4-BE49-F238E27FC236}">
                <a16:creationId xmlns:a16="http://schemas.microsoft.com/office/drawing/2014/main" id="{521EE646-E61C-1379-9D1F-37DAE07892A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4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08A832A-A04C-B444-292C-2B67FCDC9B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426E56F-CFEE-6D74-24C7-18CECE4BE9E8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80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0D9558-13B9-599D-7E61-C2127C5AFE5C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917BA03-110F-99DB-5554-55E024D3D15F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75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0F636E1-40F0-B705-5313-CD54FBAB3DCA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06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9371918-2191-FD25-C52F-FD17FB646970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58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655" r:id="rId13"/>
    <p:sldLayoutId id="2147483654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IF YOU SNEEZE WASH, PLEASE</a:t>
            </a:r>
            <a:br>
              <a:rPr lang="en-US" sz="3600">
                <a:solidFill>
                  <a:srgbClr val="EBEBEB"/>
                </a:solidFill>
              </a:rPr>
            </a:br>
            <a:endParaRPr lang="en-US" sz="360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Kevin Holmes​</a:t>
            </a:r>
          </a:p>
          <a:p>
            <a:pPr>
              <a:spcBef>
                <a:spcPts val="1000"/>
              </a:spcBef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Person washing hands illustration">
            <a:extLst>
              <a:ext uri="{FF2B5EF4-FFF2-40B4-BE49-F238E27FC236}">
                <a16:creationId xmlns:a16="http://schemas.microsoft.com/office/drawing/2014/main" id="{2CBEA27C-026E-C0CE-27E4-C15D80688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68" r="38623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Person sanitizing hand">
            <a:extLst>
              <a:ext uri="{FF2B5EF4-FFF2-40B4-BE49-F238E27FC236}">
                <a16:creationId xmlns:a16="http://schemas.microsoft.com/office/drawing/2014/main" id="{E8B05DB1-0CFA-C3B0-6A4B-C715231DF1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508" b="96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900" b="0" i="0"/>
              <a:t>AGENDA</a:t>
            </a:r>
            <a:br>
              <a:rPr lang="en-US" sz="1900" b="0" i="0"/>
            </a:br>
            <a:br>
              <a:rPr lang="en-US" sz="1900" b="0" i="0"/>
            </a:br>
            <a:r>
              <a:rPr lang="en-US" sz="1900"/>
              <a:t>Show The Importance Of Hand Washing</a:t>
            </a:r>
            <a:r>
              <a:rPr lang="en-US" sz="1900" b="0" i="0"/>
              <a:t> </a:t>
            </a:r>
            <a:br>
              <a:rPr lang="en-US" sz="1900" b="0" i="0"/>
            </a:br>
            <a:br>
              <a:rPr lang="en-US" sz="1900" b="0" i="0"/>
            </a:br>
            <a:endParaRPr lang="en-US" sz="1900" b="0" i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403607"/>
            <a:ext cx="9706429" cy="1326386"/>
          </a:xfrm>
        </p:spPr>
        <p:txBody>
          <a:bodyPr/>
          <a:lstStyle/>
          <a:p>
            <a:r>
              <a:rPr lang="en-US" dirty="0"/>
              <a:t>Cold and Pneumonia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F72F8D6-478F-D303-0B7E-1B694C73FE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557672"/>
              </p:ext>
            </p:extLst>
          </p:nvPr>
        </p:nvGraphicFramePr>
        <p:xfrm>
          <a:off x="1484313" y="1935804"/>
          <a:ext cx="10018712" cy="3855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48A3C-2309-3D59-990A-C43BC134A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Say Your ABC’s Twice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50DAF3-A918-3663-1CC1-3DB2898F4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834371"/>
            <a:ext cx="6780700" cy="318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5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632" y="648930"/>
            <a:ext cx="4922391" cy="3347337"/>
          </a:xfrm>
        </p:spPr>
        <p:txBody>
          <a:bodyPr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0632" y="3996267"/>
            <a:ext cx="4922391" cy="188700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8" name="Graphic 6" descr="Smiling Face with No Fill">
            <a:extLst>
              <a:ext uri="{FF2B5EF4-FFF2-40B4-BE49-F238E27FC236}">
                <a16:creationId xmlns:a16="http://schemas.microsoft.com/office/drawing/2014/main" id="{E1DEC30C-332D-1CC1-433D-11C5BED37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356" y="1011765"/>
            <a:ext cx="4546708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222</TotalTime>
  <Words>36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 3</vt:lpstr>
      <vt:lpstr>Office 2013 - 2022 Theme</vt:lpstr>
      <vt:lpstr>IF YOU SNEEZE WASH, PLEASE </vt:lpstr>
      <vt:lpstr>AGENDA  Show The Importance Of Hand Washing   </vt:lpstr>
      <vt:lpstr>Cold and Pneumonia </vt:lpstr>
      <vt:lpstr>Say Your ABC’s Twice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YOU SNEEZE WASH, PLEASE </dc:title>
  <dc:subject/>
  <dc:creator>Kevin Holmes</dc:creator>
  <cp:lastModifiedBy>kevin.holmes95@gmail.com</cp:lastModifiedBy>
  <cp:revision>3</cp:revision>
  <dcterms:created xsi:type="dcterms:W3CDTF">2023-05-18T14:57:03Z</dcterms:created>
  <dcterms:modified xsi:type="dcterms:W3CDTF">2025-01-31T01:20:32Z</dcterms:modified>
</cp:coreProperties>
</file>