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3C974-0E9A-4AFD-8DF6-88549514259B}" v="2" dt="2025-01-30T23:45:33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179" autoAdjust="0"/>
  </p:normalViewPr>
  <p:slideViewPr>
    <p:cSldViewPr snapToGrid="0">
      <p:cViewPr varScale="1">
        <p:scale>
          <a:sx n="93" d="100"/>
          <a:sy n="93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5E565-CC93-599D-7B56-6129E95C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4796-DE7E-1143-F354-B81B8310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3AB4-6DD2-7989-7AC3-4AF8CD0A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44E75-FF38-3FC9-7E92-D9D54E02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044C-0EC2-69E7-1CCE-97608F04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E90F-A9D8-895A-28B5-3B3A648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5949C-A8B8-A0FB-7A8E-C002F9EC1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D7E7-AB57-6AA9-231D-06AED21E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ABE5-CCE9-1B69-F158-A801A36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434FA-A535-0EA3-9E1B-F7A8B910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0AB93-3B1C-54BC-B77B-FB3A549CB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C196F-1773-5CBF-8A03-DDE2BDD2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5AC95-AA73-ACBB-FEE2-6F2A2FF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C13B-DA99-E901-5B3D-06084892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5756B-5E95-A9DD-6206-2A24C6A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242-E0E6-D0BC-55CE-DDF8EB1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7746E-CB7D-2AC9-B601-33D852AD3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B5C9A-28FC-B78E-3D50-7E64C384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4B769-FCF4-F888-24BB-15B60E6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1A9EC-9245-6D5F-D492-74C76844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14A-DD46-47DC-B798-0B7FE20D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8BB4E-9AF4-F355-6BB3-A26D9E9D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E7A0-0714-1644-C65F-F569E589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AC73C-6A40-5876-28D6-6CE6B27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7C55-3BC8-7037-3FBE-2ABEB1FA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9D2A-FE39-CBC1-1636-37EDBF9A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B334-F742-FA1D-8E87-E6356BF0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4BEC-9438-7BF6-13FA-1907C4FE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76ADC-B3FB-1DE7-94F8-004F6C53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1EE8D-94EC-F5AE-1F1F-B09BD84A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3AF98-CC09-8938-14B9-8C99BB7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0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DAB3-9A19-0A80-5B36-855C8C42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4AB0-42A8-6359-F310-821605B2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9DEDC-714B-B6DB-1314-17AE9C2E5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A9D1-C3F2-42E0-BBCE-220BBAFD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01F55-7325-B0A0-418C-556218A1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93F17-427F-8851-FFEB-C0BAE58D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3429F-2AC3-D6A6-0615-9A1D8EC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B68A4-FA07-D7FA-E65B-29190273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3273-70FF-0F98-E612-24564BDE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996D-356F-FEEC-9A6F-452E5CAA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86A6-EA20-DF26-FAA5-D875EF0C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3152D-767C-D8FC-0A58-70000A2C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638A5-3B3E-F3A9-5E0D-FD9E3E98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6D316-3EC3-62B2-52FE-E57D2CF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B8479-F35B-EB42-1E7A-86695E2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4BC5-9901-9A4E-9763-5110454E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A1EF-FB9C-0FF0-0A9E-0EF35C7E1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806D-20C4-DB12-6C2A-FB3F464B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562B-A3E3-1474-B357-6F1E97E1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2396-2C97-537E-3A64-0B129BA5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18F1A-4DAB-3EB9-04DA-BDF0DD5D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A7D-76ED-4403-3011-BE2473FE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8D120-6378-7F76-40C7-5DFAA765C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6E806-5DB9-7E7C-90FB-1E5C70012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FF3D-5EA3-B0F8-2AB2-E1A811F6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013A-1542-14CE-85AF-B6FFDAF3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19671-3D38-B2D1-9C30-C8D19814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BB54D-3DC4-F51B-2B21-F9AB944C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795C-71A5-13CA-23BD-22C36F77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5946-E5C6-021B-E98E-68D015DF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AD043-C68C-43C3-8027-94AFFEA0228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4E428-412F-D757-78EA-723975524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CF9A-38D0-6988-219F-5D720E64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9CDFD-6610-4A48-ADCF-0BCF1935B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Haunted Nashville City Cemetery, where many ghosts from Nashville are said to haunt.">
            <a:extLst>
              <a:ext uri="{FF2B5EF4-FFF2-40B4-BE49-F238E27FC236}">
                <a16:creationId xmlns:a16="http://schemas.microsoft.com/office/drawing/2014/main" id="{2ABAC8CE-2241-C701-BCA9-5DB47548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4024"/>
          <a:stretch/>
        </p:blipFill>
        <p:spPr>
          <a:xfrm>
            <a:off x="163090" y="10"/>
            <a:ext cx="12188930" cy="68579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0B264-FF37-2558-8F25-5BC8A8BBD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Nashville City Cemetery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AC3B5-892C-DA84-A26D-5D3007DEB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By: Hunter Farrar</a:t>
            </a:r>
          </a:p>
        </p:txBody>
      </p:sp>
    </p:spTree>
    <p:extLst>
      <p:ext uri="{BB962C8B-B14F-4D97-AF65-F5344CB8AC3E}">
        <p14:creationId xmlns:p14="http://schemas.microsoft.com/office/powerpoint/2010/main" val="25543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5E9-9701-9467-52C9-42DF713D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Map of the Cemetery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3BCC54-7A35-176A-B392-B8FC6A38FF5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19" y="914870"/>
            <a:ext cx="7948181" cy="502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F7E5B-BF13-34F7-10CC-AB42F3B202CF}"/>
              </a:ext>
            </a:extLst>
          </p:cNvPr>
          <p:cNvSpPr txBox="1"/>
          <p:nvPr/>
        </p:nvSpPr>
        <p:spPr>
          <a:xfrm>
            <a:off x="6654800" y="6488667"/>
            <a:ext cx="553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Pulled from the Nashville City Cemetery website</a:t>
            </a:r>
          </a:p>
        </p:txBody>
      </p:sp>
    </p:spTree>
    <p:extLst>
      <p:ext uri="{BB962C8B-B14F-4D97-AF65-F5344CB8AC3E}">
        <p14:creationId xmlns:p14="http://schemas.microsoft.com/office/powerpoint/2010/main" val="211951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E875-FAAD-B89F-CA19-0C9C569E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91DB-316A-36D3-F436-2B911BE8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4000" baseline="30000" dirty="0">
                <a:solidFill>
                  <a:schemeClr val="bg1"/>
                </a:solidFill>
                <a:latin typeface="Abadi" panose="020B0604020104020204" pitchFamily="34" charset="0"/>
              </a:rPr>
              <a:t>Charles Dickinson, famously killed by President Andrew Jackson in a duel, was buried in the Nashville City Cemetery.</a:t>
            </a:r>
          </a:p>
          <a:p>
            <a:r>
              <a:rPr lang="en-US" sz="4000" baseline="30000" dirty="0">
                <a:solidFill>
                  <a:schemeClr val="bg1"/>
                </a:solidFill>
                <a:latin typeface="Abadi" panose="020B0604020104020204" pitchFamily="34" charset="0"/>
              </a:rPr>
              <a:t>The cemetery opened to the public in 1822.</a:t>
            </a:r>
          </a:p>
          <a:p>
            <a:r>
              <a:rPr lang="en-US" sz="4000" baseline="30000" dirty="0">
                <a:solidFill>
                  <a:schemeClr val="bg1"/>
                </a:solidFill>
                <a:latin typeface="Abadi" panose="020B0604020104020204" pitchFamily="34" charset="0"/>
              </a:rPr>
              <a:t>The cemetery holds the graves of fallen soldiers from the American Revolutionary War and the Civil War. Soldiers on both sides of the Civil War were buried there.</a:t>
            </a:r>
          </a:p>
          <a:p>
            <a:r>
              <a:rPr lang="en-US" sz="4000" baseline="30000" dirty="0">
                <a:solidFill>
                  <a:schemeClr val="bg1"/>
                </a:solidFill>
                <a:latin typeface="Abadi" panose="020B0604020104020204" pitchFamily="34" charset="0"/>
              </a:rPr>
              <a:t>The cemetery was restored by Mayor Ben West in 1958, and starting in 1972 was listed as a historic landmark due to its rich history.</a:t>
            </a:r>
          </a:p>
        </p:txBody>
      </p:sp>
    </p:spTree>
    <p:extLst>
      <p:ext uri="{BB962C8B-B14F-4D97-AF65-F5344CB8AC3E}">
        <p14:creationId xmlns:p14="http://schemas.microsoft.com/office/powerpoint/2010/main" val="164097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07E6-D894-2E29-8FD7-FF1FA6A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Causes of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E492-FB6F-B065-6C46-30436D146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More people have “Unknown” listed as cause of death than any other cause. 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Consumption, another word for Tuberculosis, is the second most listed.</a:t>
            </a:r>
          </a:p>
          <a:p>
            <a:r>
              <a:rPr lang="en-US" sz="4000" dirty="0">
                <a:solidFill>
                  <a:schemeClr val="bg1"/>
                </a:solidFill>
              </a:rPr>
              <a:t>Surprisingly Cancer only showed up 133 times.</a:t>
            </a:r>
          </a:p>
        </p:txBody>
      </p:sp>
    </p:spTree>
    <p:extLst>
      <p:ext uri="{BB962C8B-B14F-4D97-AF65-F5344CB8AC3E}">
        <p14:creationId xmlns:p14="http://schemas.microsoft.com/office/powerpoint/2010/main" val="156367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36C99-78D9-25E9-AA07-980960BDF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8776-FC9B-BBB8-13AB-C3EB6E68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Spooky Search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D18B-FE0F-5C2C-5D8F-68560D66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100 Club: Find a burial site of someone over the age of 100 (the older the better)</a:t>
            </a:r>
          </a:p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Find someone with your last name</a:t>
            </a:r>
          </a:p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Find the most buried soldiers</a:t>
            </a:r>
          </a:p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Find the most famous people (politicians, war generals, etc.)</a:t>
            </a:r>
          </a:p>
        </p:txBody>
      </p:sp>
    </p:spTree>
    <p:extLst>
      <p:ext uri="{BB962C8B-B14F-4D97-AF65-F5344CB8AC3E}">
        <p14:creationId xmlns:p14="http://schemas.microsoft.com/office/powerpoint/2010/main" val="316449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6354-AEFB-BD66-B7F9-B4C966B3B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Spooky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B96E-A4DC-D999-D185-2196215F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Friday October 31</a:t>
            </a:r>
            <a:r>
              <a:rPr lang="en-US" sz="4000" baseline="30000" dirty="0">
                <a:solidFill>
                  <a:schemeClr val="bg1"/>
                </a:solidFill>
                <a:latin typeface="Abadi" panose="020B0604020104020204" pitchFamily="34" charset="0"/>
              </a:rPr>
              <a:t>st</a:t>
            </a:r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, 2025 from 7pm – 9pm</a:t>
            </a:r>
          </a:p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Food and Drinks provided</a:t>
            </a:r>
          </a:p>
          <a:p>
            <a:r>
              <a:rPr lang="en-US" sz="4000" dirty="0">
                <a:solidFill>
                  <a:schemeClr val="bg1"/>
                </a:solidFill>
                <a:latin typeface="Abadi" panose="020B0604020104020204" pitchFamily="34" charset="0"/>
              </a:rPr>
              <a:t>Prizes for top three places in the search</a:t>
            </a:r>
          </a:p>
          <a:p>
            <a:endParaRPr lang="en-US" sz="40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3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6CD51-9430-47A0-C0C7-B4908EAD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A963-B685-F007-16E3-368EB54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613" y="2049030"/>
            <a:ext cx="8146774" cy="27599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Thank you for your time, and we hope to see you there!</a:t>
            </a:r>
          </a:p>
        </p:txBody>
      </p:sp>
    </p:spTree>
    <p:extLst>
      <p:ext uri="{BB962C8B-B14F-4D97-AF65-F5344CB8AC3E}">
        <p14:creationId xmlns:p14="http://schemas.microsoft.com/office/powerpoint/2010/main" val="3974077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FFE19D3E3505479809671C728B1F0A" ma:contentTypeVersion="6" ma:contentTypeDescription="Create a new document." ma:contentTypeScope="" ma:versionID="05e8d6c12180b5c84a906123b2e985f6">
  <xsd:schema xmlns:xsd="http://www.w3.org/2001/XMLSchema" xmlns:xs="http://www.w3.org/2001/XMLSchema" xmlns:p="http://schemas.microsoft.com/office/2006/metadata/properties" xmlns:ns3="3a92a5b8-db67-4f4d-836e-28b07a16d610" targetNamespace="http://schemas.microsoft.com/office/2006/metadata/properties" ma:root="true" ma:fieldsID="28c421b4124b27aeeb415233b79bd507" ns3:_="">
    <xsd:import namespace="3a92a5b8-db67-4f4d-836e-28b07a16d61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92a5b8-db67-4f4d-836e-28b07a16d61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a92a5b8-db67-4f4d-836e-28b07a16d610" xsi:nil="true"/>
  </documentManagement>
</p:properties>
</file>

<file path=customXml/itemProps1.xml><?xml version="1.0" encoding="utf-8"?>
<ds:datastoreItem xmlns:ds="http://schemas.openxmlformats.org/officeDocument/2006/customXml" ds:itemID="{555B565D-19A8-473E-B40A-E6DF908A8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92a5b8-db67-4f4d-836e-28b07a16d6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3F6127-F1FD-401A-8875-D36D3F5EE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F57D17-8C7D-4BE1-B0D1-32D64512C889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3a92a5b8-db67-4f4d-836e-28b07a16d61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Office Theme</vt:lpstr>
      <vt:lpstr>Nashville City Cemetery</vt:lpstr>
      <vt:lpstr>Map of the Cemetery</vt:lpstr>
      <vt:lpstr>Fun Facts</vt:lpstr>
      <vt:lpstr>Causes of Death</vt:lpstr>
      <vt:lpstr>Spooky Search Categories</vt:lpstr>
      <vt:lpstr>Spooky Search</vt:lpstr>
      <vt:lpstr>Thank you for your time, and we hope to see you there!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Farrar</dc:creator>
  <cp:lastModifiedBy>Steven Farrar</cp:lastModifiedBy>
  <cp:revision>2</cp:revision>
  <dcterms:created xsi:type="dcterms:W3CDTF">2025-01-30T21:13:39Z</dcterms:created>
  <dcterms:modified xsi:type="dcterms:W3CDTF">2025-01-31T01:18:03Z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0x0101007FFFE19D3E3505479809671C728B1F0A</vt:lpwstr>
  </property>
</Properties>
</file>