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handoutMasterIdLst>
    <p:handoutMasterId r:id="rId8"/>
  </p:handoutMasterIdLst>
  <p:sldIdLst>
    <p:sldId id="262" r:id="rId5"/>
    <p:sldId id="263" r:id="rId6"/>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2991" autoAdjust="0"/>
  </p:normalViewPr>
  <p:slideViewPr>
    <p:cSldViewPr>
      <p:cViewPr varScale="1">
        <p:scale>
          <a:sx n="43" d="100"/>
          <a:sy n="43" d="100"/>
        </p:scale>
        <p:origin x="1581" y="255"/>
      </p:cViewPr>
      <p:guideLst/>
    </p:cSldViewPr>
  </p:slideViewPr>
  <p:notesTextViewPr>
    <p:cViewPr>
      <p:scale>
        <a:sx n="1" d="1"/>
        <a:sy n="1" d="1"/>
      </p:scale>
      <p:origin x="0" y="0"/>
    </p:cViewPr>
  </p:notesTextViewPr>
  <p:notesViewPr>
    <p:cSldViewPr>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A4C4C9-9907-4BB6-B95A-E6BBD959AAB4}" type="datetimeFigureOut">
              <a:rPr lang="en-US" smtClean="0"/>
              <a:t>1/30/2025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2D650F-38E5-40ED-AA32-287D3AC686E8}" type="slidenum">
              <a:rPr lang="en-US" smtClean="0"/>
              <a:t>‹#›</a:t>
            </a:fld>
            <a:endParaRPr lang="en-US" dirty="0"/>
          </a:p>
        </p:txBody>
      </p:sp>
    </p:spTree>
    <p:extLst>
      <p:ext uri="{BB962C8B-B14F-4D97-AF65-F5344CB8AC3E}">
        <p14:creationId xmlns:p14="http://schemas.microsoft.com/office/powerpoint/2010/main" val="763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A592C-A796-4264-BD45-11AED491B3E4}" type="datetimeFigureOut">
              <a:rPr lang="en-US" smtClean="0"/>
              <a:t>1/30/2025</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02A30-9192-49A2-98D9-8D2828AE31E2}" type="slidenum">
              <a:rPr lang="en-US" smtClean="0"/>
              <a:t>‹#›</a:t>
            </a:fld>
            <a:endParaRPr lang="en-US" dirty="0"/>
          </a:p>
        </p:txBody>
      </p:sp>
    </p:spTree>
    <p:extLst>
      <p:ext uri="{BB962C8B-B14F-4D97-AF65-F5344CB8AC3E}">
        <p14:creationId xmlns:p14="http://schemas.microsoft.com/office/powerpoint/2010/main" val="361797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ifold Outside">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457199"/>
            <a:ext cx="2286000" cy="1066800"/>
          </a:xfrm>
        </p:spPr>
        <p:txBody>
          <a:bodyPr anchor="t">
            <a:noAutofit/>
          </a:bodyPr>
          <a:lstStyle>
            <a:lvl1pPr>
              <a:lnSpc>
                <a:spcPct val="100000"/>
              </a:lnSpc>
              <a:defRPr sz="2000" b="1" cap="all" spc="100" baseline="0">
                <a:solidFill>
                  <a:schemeClr val="accent3">
                    <a:lumMod val="75000"/>
                  </a:schemeClr>
                </a:solidFill>
              </a:defRPr>
            </a:lvl1pPr>
          </a:lstStyle>
          <a:p>
            <a:r>
              <a:rPr lang="en-US" dirty="0"/>
              <a:t>Add title here</a:t>
            </a:r>
          </a:p>
        </p:txBody>
      </p:sp>
      <p:sp>
        <p:nvSpPr>
          <p:cNvPr id="9" name="Picture Placeholder 11">
            <a:extLst>
              <a:ext uri="{FF2B5EF4-FFF2-40B4-BE49-F238E27FC236}">
                <a16:creationId xmlns:a16="http://schemas.microsoft.com/office/drawing/2014/main" id="{015C248F-577B-0F17-9B56-686B83F28B66}"/>
              </a:ext>
            </a:extLst>
          </p:cNvPr>
          <p:cNvSpPr>
            <a:spLocks noGrp="1"/>
          </p:cNvSpPr>
          <p:nvPr>
            <p:ph type="pic" sz="quarter" idx="28" hasCustomPrompt="1"/>
          </p:nvPr>
        </p:nvSpPr>
        <p:spPr>
          <a:xfrm>
            <a:off x="463549" y="1793366"/>
            <a:ext cx="2889251" cy="2590800"/>
          </a:xfrm>
          <a:noFill/>
        </p:spPr>
        <p:txBody>
          <a:bodyPr tIns="274320">
            <a:normAutofit/>
          </a:bodyPr>
          <a:lstStyle>
            <a:lvl1pPr marL="0" indent="0" algn="ctr">
              <a:buNone/>
              <a:defRPr sz="1400"/>
            </a:lvl1pPr>
          </a:lstStyle>
          <a:p>
            <a:r>
              <a:rPr lang="en-US" dirty="0"/>
              <a:t>Click to add picture</a:t>
            </a:r>
          </a:p>
        </p:txBody>
      </p:sp>
      <p:sp>
        <p:nvSpPr>
          <p:cNvPr id="14" name="Text Placeholder 25">
            <a:extLst>
              <a:ext uri="{FF2B5EF4-FFF2-40B4-BE49-F238E27FC236}">
                <a16:creationId xmlns:a16="http://schemas.microsoft.com/office/drawing/2014/main" id="{01D00668-EE9F-31C6-9E75-FDA7A506A397}"/>
              </a:ext>
            </a:extLst>
          </p:cNvPr>
          <p:cNvSpPr>
            <a:spLocks noGrp="1"/>
          </p:cNvSpPr>
          <p:nvPr>
            <p:ph type="body" sz="quarter" idx="29" hasCustomPrompt="1"/>
          </p:nvPr>
        </p:nvSpPr>
        <p:spPr>
          <a:xfrm>
            <a:off x="457200" y="4495800"/>
            <a:ext cx="1676400" cy="228600"/>
          </a:xfrm>
        </p:spPr>
        <p:txBody>
          <a:bodyPr>
            <a:noAutofit/>
          </a:bodyPr>
          <a:lstStyle>
            <a:lvl1pPr marL="0" indent="0">
              <a:lnSpc>
                <a:spcPct val="100000"/>
              </a:lnSpc>
              <a:spcBef>
                <a:spcPts val="0"/>
              </a:spcBef>
              <a:buNone/>
              <a:defRPr sz="800" b="0" i="1" spc="0" baseline="0">
                <a:solidFill>
                  <a:schemeClr val="tx1"/>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text here</a:t>
            </a:r>
          </a:p>
        </p:txBody>
      </p:sp>
      <p:sp>
        <p:nvSpPr>
          <p:cNvPr id="16" name="Text Placeholder 15">
            <a:extLst>
              <a:ext uri="{FF2B5EF4-FFF2-40B4-BE49-F238E27FC236}">
                <a16:creationId xmlns:a16="http://schemas.microsoft.com/office/drawing/2014/main" id="{B8D28565-418D-614A-4D8A-FAA5DC928B9F}"/>
              </a:ext>
            </a:extLst>
          </p:cNvPr>
          <p:cNvSpPr>
            <a:spLocks noGrp="1"/>
          </p:cNvSpPr>
          <p:nvPr>
            <p:ph type="body" sz="quarter" idx="30" hasCustomPrompt="1"/>
          </p:nvPr>
        </p:nvSpPr>
        <p:spPr>
          <a:xfrm>
            <a:off x="457200" y="4953000"/>
            <a:ext cx="2187575" cy="2514600"/>
          </a:xfrm>
        </p:spPr>
        <p:txBody>
          <a:bodyPr>
            <a:noAutofit/>
          </a:bodyPr>
          <a:lstStyle>
            <a:lvl1pPr>
              <a:lnSpc>
                <a:spcPct val="120000"/>
              </a:lnSpc>
              <a:spcBef>
                <a:spcPts val="0"/>
              </a:spcBef>
              <a:spcAft>
                <a:spcPts val="1000"/>
              </a:spcAft>
              <a:defRPr sz="900" b="0" spc="20" baseline="0"/>
            </a:lvl1pPr>
            <a:lvl2pPr>
              <a:defRPr sz="1000"/>
            </a:lvl2pPr>
            <a:lvl3pPr>
              <a:defRPr sz="1000"/>
            </a:lvl3pPr>
            <a:lvl4pPr>
              <a:defRPr sz="1000"/>
            </a:lvl4pPr>
            <a:lvl5pPr>
              <a:defRPr sz="1000"/>
            </a:lvl5pPr>
          </a:lstStyle>
          <a:p>
            <a:pPr lvl="0"/>
            <a:r>
              <a:rPr lang="en-US" dirty="0"/>
              <a:t>Add text here</a:t>
            </a:r>
          </a:p>
          <a:p>
            <a:pPr lvl="0"/>
            <a:endParaRPr lang="en-US" dirty="0"/>
          </a:p>
        </p:txBody>
      </p:sp>
      <p:sp>
        <p:nvSpPr>
          <p:cNvPr id="18" name="Rectangle 17">
            <a:extLst>
              <a:ext uri="{FF2B5EF4-FFF2-40B4-BE49-F238E27FC236}">
                <a16:creationId xmlns:a16="http://schemas.microsoft.com/office/drawing/2014/main" id="{E5DA1E0E-0373-C71E-07B2-A841FAFCF5D4}"/>
              </a:ext>
              <a:ext uri="{C183D7F6-B498-43B3-948B-1728B52AA6E4}">
                <adec:decorative xmlns:adec="http://schemas.microsoft.com/office/drawing/2017/decorative" val="1"/>
              </a:ext>
            </a:extLst>
          </p:cNvPr>
          <p:cNvSpPr/>
          <p:nvPr userDrawn="1"/>
        </p:nvSpPr>
        <p:spPr>
          <a:xfrm>
            <a:off x="0" y="3505200"/>
            <a:ext cx="274320" cy="3810000"/>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082538D-D9FE-DE0C-2D31-3FBA33333073}"/>
              </a:ext>
              <a:ext uri="{C183D7F6-B498-43B3-948B-1728B52AA6E4}">
                <adec:decorative xmlns:adec="http://schemas.microsoft.com/office/drawing/2017/decorative" val="1"/>
              </a:ext>
            </a:extLst>
          </p:cNvPr>
          <p:cNvSpPr/>
          <p:nvPr userDrawn="1"/>
        </p:nvSpPr>
        <p:spPr>
          <a:xfrm>
            <a:off x="2906396" y="0"/>
            <a:ext cx="3810001" cy="7764204"/>
          </a:xfrm>
          <a:prstGeom prst="rect">
            <a:avLst/>
          </a:pr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1"/>
          <p:cNvSpPr>
            <a:spLocks noGrp="1"/>
          </p:cNvSpPr>
          <p:nvPr>
            <p:ph type="pic" sz="quarter" idx="11" hasCustomPrompt="1"/>
          </p:nvPr>
        </p:nvSpPr>
        <p:spPr>
          <a:xfrm>
            <a:off x="3352800" y="0"/>
            <a:ext cx="3352801" cy="2590800"/>
          </a:xfrm>
          <a:noFill/>
        </p:spPr>
        <p:txBody>
          <a:bodyPr tIns="274320">
            <a:normAutofit/>
          </a:bodyPr>
          <a:lstStyle>
            <a:lvl1pPr marL="0" indent="0" algn="ctr">
              <a:buNone/>
              <a:defRPr sz="1400">
                <a:solidFill>
                  <a:schemeClr val="bg1"/>
                </a:solidFill>
              </a:defRPr>
            </a:lvl1pPr>
          </a:lstStyle>
          <a:p>
            <a:r>
              <a:rPr lang="en-US" dirty="0"/>
              <a:t>Click to add picture</a:t>
            </a:r>
          </a:p>
        </p:txBody>
      </p:sp>
      <p:sp>
        <p:nvSpPr>
          <p:cNvPr id="29" name="Text Placeholder 25"/>
          <p:cNvSpPr>
            <a:spLocks noGrp="1"/>
          </p:cNvSpPr>
          <p:nvPr>
            <p:ph type="body" sz="quarter" idx="16" hasCustomPrompt="1"/>
          </p:nvPr>
        </p:nvSpPr>
        <p:spPr>
          <a:xfrm>
            <a:off x="3810000" y="457199"/>
            <a:ext cx="1621165" cy="560387"/>
          </a:xfrm>
        </p:spPr>
        <p:txBody>
          <a:bodyPr>
            <a:noAutofit/>
          </a:bodyPr>
          <a:lstStyle>
            <a:lvl1pPr marL="0" indent="0">
              <a:lnSpc>
                <a:spcPct val="90000"/>
              </a:lnSpc>
              <a:spcBef>
                <a:spcPts val="0"/>
              </a:spcBef>
              <a:buNone/>
              <a:defRPr sz="2000" b="1" cap="all" spc="100" baseline="0">
                <a:solidFill>
                  <a:schemeClr val="bg1"/>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title here</a:t>
            </a:r>
          </a:p>
        </p:txBody>
      </p:sp>
      <p:sp>
        <p:nvSpPr>
          <p:cNvPr id="30" name="Text Placeholder 25"/>
          <p:cNvSpPr>
            <a:spLocks noGrp="1"/>
          </p:cNvSpPr>
          <p:nvPr>
            <p:ph type="body" sz="quarter" idx="17" hasCustomPrompt="1"/>
          </p:nvPr>
        </p:nvSpPr>
        <p:spPr>
          <a:xfrm>
            <a:off x="3843347" y="2693480"/>
            <a:ext cx="2428875" cy="228600"/>
          </a:xfrm>
        </p:spPr>
        <p:txBody>
          <a:bodyPr>
            <a:noAutofit/>
          </a:bodyPr>
          <a:lstStyle>
            <a:lvl1pPr marL="0" indent="0">
              <a:lnSpc>
                <a:spcPct val="100000"/>
              </a:lnSpc>
              <a:spcBef>
                <a:spcPts val="0"/>
              </a:spcBef>
              <a:buNone/>
              <a:defRPr sz="800" b="0" i="1" spc="0" baseline="0">
                <a:solidFill>
                  <a:schemeClr val="bg1"/>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text here</a:t>
            </a:r>
          </a:p>
        </p:txBody>
      </p:sp>
      <p:sp>
        <p:nvSpPr>
          <p:cNvPr id="5" name="Text Placeholder 4">
            <a:extLst>
              <a:ext uri="{FF2B5EF4-FFF2-40B4-BE49-F238E27FC236}">
                <a16:creationId xmlns:a16="http://schemas.microsoft.com/office/drawing/2014/main" id="{8CE8481A-AC22-ACFF-3E51-40A9B8F705A9}"/>
              </a:ext>
            </a:extLst>
          </p:cNvPr>
          <p:cNvSpPr>
            <a:spLocks noGrp="1"/>
          </p:cNvSpPr>
          <p:nvPr>
            <p:ph type="body" sz="quarter" idx="24" hasCustomPrompt="1"/>
          </p:nvPr>
        </p:nvSpPr>
        <p:spPr>
          <a:xfrm>
            <a:off x="3843347" y="3088766"/>
            <a:ext cx="2428875" cy="873633"/>
          </a:xfrm>
        </p:spPr>
        <p:txBody>
          <a:bodyPr>
            <a:noAutofit/>
          </a:bodyPr>
          <a:lstStyle>
            <a:lvl1pPr marL="0" indent="0" algn="l">
              <a:lnSpc>
                <a:spcPct val="120000"/>
              </a:lnSpc>
              <a:spcBef>
                <a:spcPts val="0"/>
              </a:spcBef>
              <a:buNone/>
              <a:defRPr sz="900" spc="20" baseline="0">
                <a:solidFill>
                  <a:schemeClr val="bg1"/>
                </a:solidFill>
              </a:defRPr>
            </a:lvl1pPr>
            <a:lvl2pPr marL="377190" indent="0" algn="l">
              <a:buNone/>
              <a:defRPr sz="800">
                <a:solidFill>
                  <a:schemeClr val="bg1"/>
                </a:solidFill>
              </a:defRPr>
            </a:lvl2pPr>
            <a:lvl3pPr marL="754380" indent="0" algn="l">
              <a:buNone/>
              <a:defRPr sz="800">
                <a:solidFill>
                  <a:schemeClr val="bg1"/>
                </a:solidFill>
              </a:defRPr>
            </a:lvl3pPr>
            <a:lvl4pPr marL="1131570" indent="0" algn="l">
              <a:buNone/>
              <a:defRPr sz="800">
                <a:solidFill>
                  <a:schemeClr val="bg1"/>
                </a:solidFill>
              </a:defRPr>
            </a:lvl4pPr>
            <a:lvl5pPr marL="1508760" indent="0" algn="l">
              <a:buNone/>
              <a:defRPr sz="800">
                <a:solidFill>
                  <a:schemeClr val="bg1"/>
                </a:solidFill>
              </a:defRPr>
            </a:lvl5pPr>
          </a:lstStyle>
          <a:p>
            <a:pPr lvl="0"/>
            <a:r>
              <a:rPr lang="en-US" dirty="0"/>
              <a:t>Add text here</a:t>
            </a:r>
          </a:p>
        </p:txBody>
      </p:sp>
      <p:sp>
        <p:nvSpPr>
          <p:cNvPr id="32" name="Text Placeholder 25"/>
          <p:cNvSpPr>
            <a:spLocks noGrp="1"/>
          </p:cNvSpPr>
          <p:nvPr>
            <p:ph type="body" sz="quarter" idx="19" hasCustomPrompt="1"/>
          </p:nvPr>
        </p:nvSpPr>
        <p:spPr>
          <a:xfrm>
            <a:off x="3843347" y="4384548"/>
            <a:ext cx="2428875" cy="213426"/>
          </a:xfrm>
        </p:spPr>
        <p:txBody>
          <a:bodyPr>
            <a:noAutofit/>
          </a:bodyPr>
          <a:lstStyle>
            <a:lvl1pPr marL="0" indent="0">
              <a:lnSpc>
                <a:spcPct val="100000"/>
              </a:lnSpc>
              <a:spcBef>
                <a:spcPts val="0"/>
              </a:spcBef>
              <a:buNone/>
              <a:defRPr sz="1000" b="1" cap="all" spc="100" baseline="0">
                <a:solidFill>
                  <a:schemeClr val="bg1"/>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text here</a:t>
            </a:r>
          </a:p>
        </p:txBody>
      </p:sp>
      <p:sp>
        <p:nvSpPr>
          <p:cNvPr id="6" name="Text Placeholder 4">
            <a:extLst>
              <a:ext uri="{FF2B5EF4-FFF2-40B4-BE49-F238E27FC236}">
                <a16:creationId xmlns:a16="http://schemas.microsoft.com/office/drawing/2014/main" id="{5FAFB201-A050-C771-0585-2F7EA9FA3EDA}"/>
              </a:ext>
            </a:extLst>
          </p:cNvPr>
          <p:cNvSpPr>
            <a:spLocks noGrp="1"/>
          </p:cNvSpPr>
          <p:nvPr>
            <p:ph type="body" sz="quarter" idx="25" hasCustomPrompt="1"/>
          </p:nvPr>
        </p:nvSpPr>
        <p:spPr>
          <a:xfrm>
            <a:off x="3843347" y="4630166"/>
            <a:ext cx="2428875" cy="592548"/>
          </a:xfrm>
        </p:spPr>
        <p:txBody>
          <a:bodyPr>
            <a:noAutofit/>
          </a:bodyPr>
          <a:lstStyle>
            <a:lvl1pPr marL="0" indent="0" algn="l">
              <a:lnSpc>
                <a:spcPct val="100000"/>
              </a:lnSpc>
              <a:spcBef>
                <a:spcPts val="0"/>
              </a:spcBef>
              <a:buNone/>
              <a:defRPr sz="900" spc="20" baseline="0">
                <a:solidFill>
                  <a:schemeClr val="bg1"/>
                </a:solidFill>
              </a:defRPr>
            </a:lvl1pPr>
            <a:lvl2pPr marL="377190" indent="0" algn="l">
              <a:buNone/>
              <a:defRPr sz="800">
                <a:solidFill>
                  <a:schemeClr val="bg1"/>
                </a:solidFill>
              </a:defRPr>
            </a:lvl2pPr>
            <a:lvl3pPr marL="754380" indent="0" algn="l">
              <a:buNone/>
              <a:defRPr sz="800">
                <a:solidFill>
                  <a:schemeClr val="bg1"/>
                </a:solidFill>
              </a:defRPr>
            </a:lvl3pPr>
            <a:lvl4pPr marL="1131570" indent="0" algn="l">
              <a:buNone/>
              <a:defRPr sz="800">
                <a:solidFill>
                  <a:schemeClr val="bg1"/>
                </a:solidFill>
              </a:defRPr>
            </a:lvl4pPr>
            <a:lvl5pPr marL="1508760" indent="0" algn="l">
              <a:buNone/>
              <a:defRPr sz="800">
                <a:solidFill>
                  <a:schemeClr val="bg1"/>
                </a:solidFill>
              </a:defRPr>
            </a:lvl5pPr>
          </a:lstStyle>
          <a:p>
            <a:pPr lvl="0"/>
            <a:r>
              <a:rPr lang="en-US" dirty="0"/>
              <a:t>Add text here</a:t>
            </a:r>
          </a:p>
        </p:txBody>
      </p:sp>
      <p:sp>
        <p:nvSpPr>
          <p:cNvPr id="21" name="Picture Placeholder 20">
            <a:extLst>
              <a:ext uri="{FF2B5EF4-FFF2-40B4-BE49-F238E27FC236}">
                <a16:creationId xmlns:a16="http://schemas.microsoft.com/office/drawing/2014/main" id="{982E814E-119B-2E8E-447A-9E8AE384BE96}"/>
              </a:ext>
            </a:extLst>
          </p:cNvPr>
          <p:cNvSpPr>
            <a:spLocks noGrp="1"/>
          </p:cNvSpPr>
          <p:nvPr>
            <p:ph type="pic" sz="quarter" idx="31" hasCustomPrompt="1"/>
          </p:nvPr>
        </p:nvSpPr>
        <p:spPr>
          <a:xfrm>
            <a:off x="4524384" y="5410201"/>
            <a:ext cx="1066800" cy="1135430"/>
          </a:xfrm>
        </p:spPr>
        <p:txBody>
          <a:bodyPr>
            <a:normAutofit/>
          </a:bodyPr>
          <a:lstStyle>
            <a:lvl1pPr marL="0" indent="0" algn="ctr">
              <a:buNone/>
              <a:defRPr sz="800">
                <a:solidFill>
                  <a:schemeClr val="bg1"/>
                </a:solidFill>
              </a:defRPr>
            </a:lvl1pPr>
          </a:lstStyle>
          <a:p>
            <a:r>
              <a:rPr lang="en-US" dirty="0"/>
              <a:t>Click to add logo</a:t>
            </a:r>
          </a:p>
        </p:txBody>
      </p:sp>
      <p:sp>
        <p:nvSpPr>
          <p:cNvPr id="7" name="Text Placeholder 25">
            <a:extLst>
              <a:ext uri="{FF2B5EF4-FFF2-40B4-BE49-F238E27FC236}">
                <a16:creationId xmlns:a16="http://schemas.microsoft.com/office/drawing/2014/main" id="{A3759039-2383-B70C-8B31-21C10C9C7A64}"/>
              </a:ext>
            </a:extLst>
          </p:cNvPr>
          <p:cNvSpPr>
            <a:spLocks noGrp="1"/>
          </p:cNvSpPr>
          <p:nvPr>
            <p:ph type="body" sz="quarter" idx="26" hasCustomPrompt="1"/>
          </p:nvPr>
        </p:nvSpPr>
        <p:spPr>
          <a:xfrm>
            <a:off x="3843347" y="6773308"/>
            <a:ext cx="2428875" cy="213426"/>
          </a:xfrm>
        </p:spPr>
        <p:txBody>
          <a:bodyPr>
            <a:noAutofit/>
          </a:bodyPr>
          <a:lstStyle>
            <a:lvl1pPr marL="0" indent="0" algn="ctr">
              <a:lnSpc>
                <a:spcPct val="100000"/>
              </a:lnSpc>
              <a:spcBef>
                <a:spcPts val="0"/>
              </a:spcBef>
              <a:buNone/>
              <a:defRPr sz="1000" b="1" cap="all" spc="100" baseline="0">
                <a:solidFill>
                  <a:schemeClr val="bg1"/>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title here</a:t>
            </a:r>
          </a:p>
        </p:txBody>
      </p:sp>
      <p:sp>
        <p:nvSpPr>
          <p:cNvPr id="8" name="Text Placeholder 4">
            <a:extLst>
              <a:ext uri="{FF2B5EF4-FFF2-40B4-BE49-F238E27FC236}">
                <a16:creationId xmlns:a16="http://schemas.microsoft.com/office/drawing/2014/main" id="{E3F2244C-CA32-0D6A-2AFC-C47B1B8B9418}"/>
              </a:ext>
            </a:extLst>
          </p:cNvPr>
          <p:cNvSpPr>
            <a:spLocks noGrp="1"/>
          </p:cNvSpPr>
          <p:nvPr>
            <p:ph type="body" sz="quarter" idx="27" hasCustomPrompt="1"/>
          </p:nvPr>
        </p:nvSpPr>
        <p:spPr>
          <a:xfrm>
            <a:off x="3843347" y="7018926"/>
            <a:ext cx="2428875" cy="592548"/>
          </a:xfrm>
        </p:spPr>
        <p:txBody>
          <a:bodyPr>
            <a:noAutofit/>
          </a:bodyPr>
          <a:lstStyle>
            <a:lvl1pPr marL="0" indent="0" algn="ctr">
              <a:lnSpc>
                <a:spcPct val="120000"/>
              </a:lnSpc>
              <a:spcBef>
                <a:spcPts val="0"/>
              </a:spcBef>
              <a:buNone/>
              <a:defRPr sz="900" spc="20" baseline="0">
                <a:solidFill>
                  <a:schemeClr val="bg1"/>
                </a:solidFill>
              </a:defRPr>
            </a:lvl1pPr>
            <a:lvl2pPr marL="377190" indent="0" algn="l">
              <a:buNone/>
              <a:defRPr sz="800">
                <a:solidFill>
                  <a:schemeClr val="bg1"/>
                </a:solidFill>
              </a:defRPr>
            </a:lvl2pPr>
            <a:lvl3pPr marL="754380" indent="0" algn="l">
              <a:buNone/>
              <a:defRPr sz="800">
                <a:solidFill>
                  <a:schemeClr val="bg1"/>
                </a:solidFill>
              </a:defRPr>
            </a:lvl3pPr>
            <a:lvl4pPr marL="1131570" indent="0" algn="l">
              <a:buNone/>
              <a:defRPr sz="800">
                <a:solidFill>
                  <a:schemeClr val="bg1"/>
                </a:solidFill>
              </a:defRPr>
            </a:lvl4pPr>
            <a:lvl5pPr marL="1508760" indent="0" algn="l">
              <a:buNone/>
              <a:defRPr sz="800">
                <a:solidFill>
                  <a:schemeClr val="bg1"/>
                </a:solidFill>
              </a:defRPr>
            </a:lvl5pPr>
          </a:lstStyle>
          <a:p>
            <a:pPr lvl="0"/>
            <a:r>
              <a:rPr lang="en-US" dirty="0"/>
              <a:t>Add text here</a:t>
            </a:r>
          </a:p>
        </p:txBody>
      </p:sp>
      <p:sp>
        <p:nvSpPr>
          <p:cNvPr id="12" name="Picture Placeholder 11"/>
          <p:cNvSpPr>
            <a:spLocks noGrp="1"/>
          </p:cNvSpPr>
          <p:nvPr>
            <p:ph type="pic" sz="quarter" idx="10" hasCustomPrompt="1"/>
          </p:nvPr>
        </p:nvSpPr>
        <p:spPr>
          <a:xfrm>
            <a:off x="6705600" y="457200"/>
            <a:ext cx="2889250" cy="4953000"/>
          </a:xfrm>
          <a:noFill/>
        </p:spPr>
        <p:txBody>
          <a:bodyPr tIns="274320">
            <a:normAutofit/>
          </a:bodyPr>
          <a:lstStyle>
            <a:lvl1pPr marL="0" indent="0" algn="ctr">
              <a:buNone/>
              <a:defRPr sz="1400"/>
            </a:lvl1pPr>
          </a:lstStyle>
          <a:p>
            <a:r>
              <a:rPr lang="en-US" dirty="0"/>
              <a:t>Click to add picture</a:t>
            </a:r>
          </a:p>
        </p:txBody>
      </p:sp>
      <p:sp>
        <p:nvSpPr>
          <p:cNvPr id="50" name="Text Placeholder 38">
            <a:extLst>
              <a:ext uri="{FF2B5EF4-FFF2-40B4-BE49-F238E27FC236}">
                <a16:creationId xmlns:a16="http://schemas.microsoft.com/office/drawing/2014/main" id="{F0D199E2-F0A1-856F-A650-15E2C694B38D}"/>
              </a:ext>
            </a:extLst>
          </p:cNvPr>
          <p:cNvSpPr>
            <a:spLocks noGrp="1"/>
          </p:cNvSpPr>
          <p:nvPr>
            <p:ph type="body" sz="quarter" idx="33" hasCustomPrompt="1"/>
          </p:nvPr>
        </p:nvSpPr>
        <p:spPr>
          <a:xfrm>
            <a:off x="7172328" y="5703946"/>
            <a:ext cx="2422524" cy="841686"/>
          </a:xfrm>
        </p:spPr>
        <p:txBody>
          <a:bodyPr>
            <a:noAutofit/>
          </a:bodyPr>
          <a:lstStyle>
            <a:lvl1pPr marL="0" indent="0">
              <a:lnSpc>
                <a:spcPct val="100000"/>
              </a:lnSpc>
              <a:buNone/>
              <a:defRPr sz="2500" b="1" cap="all" spc="100" baseline="0">
                <a:solidFill>
                  <a:schemeClr val="accent3">
                    <a:lumMod val="75000"/>
                  </a:schemeClr>
                </a:solidFill>
                <a:latin typeface="+mj-lt"/>
              </a:defRPr>
            </a:lvl1pPr>
            <a:lvl2pPr marL="377190" indent="0">
              <a:buNone/>
              <a:defRPr cap="all" baseline="0">
                <a:latin typeface="+mj-lt"/>
              </a:defRPr>
            </a:lvl2pPr>
            <a:lvl3pPr marL="754380" indent="0">
              <a:buNone/>
              <a:defRPr cap="all" baseline="0">
                <a:latin typeface="+mj-lt"/>
              </a:defRPr>
            </a:lvl3pPr>
            <a:lvl4pPr marL="1131570" indent="0">
              <a:buNone/>
              <a:defRPr cap="all" baseline="0">
                <a:latin typeface="+mj-lt"/>
              </a:defRPr>
            </a:lvl4pPr>
            <a:lvl5pPr marL="1508760" indent="0">
              <a:buNone/>
              <a:defRPr cap="all" baseline="0">
                <a:latin typeface="+mj-lt"/>
              </a:defRPr>
            </a:lvl5pPr>
          </a:lstStyle>
          <a:p>
            <a:pPr lvl="0"/>
            <a:r>
              <a:rPr lang="en-US" dirty="0"/>
              <a:t>Add title here</a:t>
            </a:r>
          </a:p>
        </p:txBody>
      </p:sp>
      <p:sp>
        <p:nvSpPr>
          <p:cNvPr id="40" name="Text Placeholder 25"/>
          <p:cNvSpPr>
            <a:spLocks noGrp="1"/>
          </p:cNvSpPr>
          <p:nvPr>
            <p:ph type="body" sz="quarter" idx="23" hasCustomPrompt="1"/>
          </p:nvPr>
        </p:nvSpPr>
        <p:spPr>
          <a:xfrm>
            <a:off x="7172327" y="6629400"/>
            <a:ext cx="2088833" cy="592548"/>
          </a:xfrm>
        </p:spPr>
        <p:txBody>
          <a:bodyPr>
            <a:noAutofit/>
          </a:bodyPr>
          <a:lstStyle>
            <a:lvl1pPr marL="0" indent="0">
              <a:lnSpc>
                <a:spcPct val="100000"/>
              </a:lnSpc>
              <a:spcBef>
                <a:spcPts val="0"/>
              </a:spcBef>
              <a:buNone/>
              <a:defRPr sz="1000" b="1" i="0" cap="all" spc="100" baseline="0">
                <a:solidFill>
                  <a:schemeClr val="tx1"/>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text here</a:t>
            </a:r>
          </a:p>
        </p:txBody>
      </p:sp>
      <p:sp>
        <p:nvSpPr>
          <p:cNvPr id="11" name="Text Placeholder 10">
            <a:extLst>
              <a:ext uri="{FF2B5EF4-FFF2-40B4-BE49-F238E27FC236}">
                <a16:creationId xmlns:a16="http://schemas.microsoft.com/office/drawing/2014/main" id="{C0E4E810-C426-E751-A1E3-030C0E2088C8}"/>
              </a:ext>
            </a:extLst>
          </p:cNvPr>
          <p:cNvSpPr>
            <a:spLocks noGrp="1"/>
          </p:cNvSpPr>
          <p:nvPr>
            <p:ph type="body" sz="quarter" idx="34" hasCustomPrompt="1"/>
          </p:nvPr>
        </p:nvSpPr>
        <p:spPr>
          <a:xfrm>
            <a:off x="5304906" y="0"/>
            <a:ext cx="2845320" cy="876415"/>
          </a:xfrm>
          <a:custGeom>
            <a:avLst/>
            <a:gdLst>
              <a:gd name="connsiteX0" fmla="*/ 0 w 2845320"/>
              <a:gd name="connsiteY0" fmla="*/ 0 h 876415"/>
              <a:gd name="connsiteX1" fmla="*/ 2845320 w 2845320"/>
              <a:gd name="connsiteY1" fmla="*/ 0 h 876415"/>
              <a:gd name="connsiteX2" fmla="*/ 2825274 w 2845320"/>
              <a:gd name="connsiteY2" fmla="*/ 41614 h 876415"/>
              <a:gd name="connsiteX3" fmla="*/ 1422660 w 2845320"/>
              <a:gd name="connsiteY3" fmla="*/ 876415 h 876415"/>
              <a:gd name="connsiteX4" fmla="*/ 20047 w 2845320"/>
              <a:gd name="connsiteY4" fmla="*/ 41614 h 876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320" h="876415">
                <a:moveTo>
                  <a:pt x="0" y="0"/>
                </a:moveTo>
                <a:lnTo>
                  <a:pt x="2845320" y="0"/>
                </a:lnTo>
                <a:lnTo>
                  <a:pt x="2825274" y="41614"/>
                </a:lnTo>
                <a:cubicBezTo>
                  <a:pt x="2555154" y="538859"/>
                  <a:pt x="2028327" y="876415"/>
                  <a:pt x="1422660" y="876415"/>
                </a:cubicBezTo>
                <a:cubicBezTo>
                  <a:pt x="816993" y="876415"/>
                  <a:pt x="290167" y="538859"/>
                  <a:pt x="20047" y="41614"/>
                </a:cubicBezTo>
                <a:close/>
              </a:path>
            </a:pathLst>
          </a:custGeom>
          <a:solidFill>
            <a:schemeClr val="accent2">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defRPr lang="en-US" sz="1800" dirty="0">
                <a:noFill/>
              </a:defRPr>
            </a:lvl1pPr>
          </a:lstStyle>
          <a:p>
            <a:pPr marL="0" lvl="0" algn="ctr" defTabSz="914400"/>
            <a:r>
              <a:rPr lang="en-US" dirty="0"/>
              <a:t>Blank</a:t>
            </a:r>
          </a:p>
        </p:txBody>
      </p:sp>
      <p:sp>
        <p:nvSpPr>
          <p:cNvPr id="20" name="Text Placeholder 19">
            <a:extLst>
              <a:ext uri="{FF2B5EF4-FFF2-40B4-BE49-F238E27FC236}">
                <a16:creationId xmlns:a16="http://schemas.microsoft.com/office/drawing/2014/main" id="{31EA7D67-2C12-4558-545E-9384180FC396}"/>
              </a:ext>
            </a:extLst>
          </p:cNvPr>
          <p:cNvSpPr>
            <a:spLocks noGrp="1"/>
          </p:cNvSpPr>
          <p:nvPr>
            <p:ph type="body" sz="quarter" idx="35" hasCustomPrompt="1"/>
          </p:nvPr>
        </p:nvSpPr>
        <p:spPr>
          <a:xfrm>
            <a:off x="8915400" y="4515866"/>
            <a:ext cx="1153798" cy="228600"/>
          </a:xfrm>
          <a:custGeom>
            <a:avLst/>
            <a:gdLst>
              <a:gd name="connsiteX0" fmla="*/ 0 w 1153798"/>
              <a:gd name="connsiteY0" fmla="*/ 0 h 228600"/>
              <a:gd name="connsiteX1" fmla="*/ 1153798 w 1153798"/>
              <a:gd name="connsiteY1" fmla="*/ 0 h 228600"/>
              <a:gd name="connsiteX2" fmla="*/ 1153798 w 1153798"/>
              <a:gd name="connsiteY2" fmla="*/ 228600 h 228600"/>
              <a:gd name="connsiteX3" fmla="*/ 0 w 1153798"/>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1153798" h="228600">
                <a:moveTo>
                  <a:pt x="0" y="0"/>
                </a:moveTo>
                <a:lnTo>
                  <a:pt x="1153798" y="0"/>
                </a:lnTo>
                <a:lnTo>
                  <a:pt x="1153798" y="228600"/>
                </a:lnTo>
                <a:lnTo>
                  <a:pt x="0" y="228600"/>
                </a:lnTo>
                <a:close/>
              </a:path>
            </a:pathLst>
          </a:custGeom>
          <a:solidFill>
            <a:schemeClr val="accent2">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defRPr lang="en-US" sz="1800" dirty="0">
                <a:noFill/>
              </a:defRPr>
            </a:lvl1pPr>
          </a:lstStyle>
          <a:p>
            <a:pPr marL="0" lvl="0" algn="ctr" defTabSz="914400"/>
            <a:r>
              <a:rPr lang="en-US" dirty="0"/>
              <a:t>Blank</a:t>
            </a:r>
          </a:p>
        </p:txBody>
      </p:sp>
      <p:sp>
        <p:nvSpPr>
          <p:cNvPr id="25" name="Text Placeholder 24">
            <a:extLst>
              <a:ext uri="{FF2B5EF4-FFF2-40B4-BE49-F238E27FC236}">
                <a16:creationId xmlns:a16="http://schemas.microsoft.com/office/drawing/2014/main" id="{6C446445-A77A-DF98-5C01-9461B0B0ABFE}"/>
              </a:ext>
            </a:extLst>
          </p:cNvPr>
          <p:cNvSpPr>
            <a:spLocks noGrp="1"/>
          </p:cNvSpPr>
          <p:nvPr>
            <p:ph type="body" sz="quarter" idx="36" hasCustomPrompt="1"/>
          </p:nvPr>
        </p:nvSpPr>
        <p:spPr>
          <a:xfrm>
            <a:off x="2907048" y="1793366"/>
            <a:ext cx="445752" cy="2590800"/>
          </a:xfrm>
          <a:custGeom>
            <a:avLst/>
            <a:gdLst>
              <a:gd name="connsiteX0" fmla="*/ 0 w 445752"/>
              <a:gd name="connsiteY0" fmla="*/ 0 h 2590800"/>
              <a:gd name="connsiteX1" fmla="*/ 445752 w 445752"/>
              <a:gd name="connsiteY1" fmla="*/ 0 h 2590800"/>
              <a:gd name="connsiteX2" fmla="*/ 445752 w 445752"/>
              <a:gd name="connsiteY2" fmla="*/ 2590800 h 2590800"/>
              <a:gd name="connsiteX3" fmla="*/ 0 w 445752"/>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445752" h="2590800">
                <a:moveTo>
                  <a:pt x="0" y="0"/>
                </a:moveTo>
                <a:lnTo>
                  <a:pt x="445752" y="0"/>
                </a:lnTo>
                <a:lnTo>
                  <a:pt x="445752" y="2590800"/>
                </a:lnTo>
                <a:lnTo>
                  <a:pt x="0" y="2590800"/>
                </a:ln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dirty="0">
                <a:noFill/>
              </a:defRPr>
            </a:lvl1pPr>
          </a:lstStyle>
          <a:p>
            <a:pPr marL="0" lvl="0" algn="ctr" defTabSz="914400"/>
            <a:r>
              <a:rPr lang="en-US" dirty="0"/>
              <a:t>Blank</a:t>
            </a:r>
          </a:p>
        </p:txBody>
      </p:sp>
    </p:spTree>
    <p:extLst>
      <p:ext uri="{BB962C8B-B14F-4D97-AF65-F5344CB8AC3E}">
        <p14:creationId xmlns:p14="http://schemas.microsoft.com/office/powerpoint/2010/main" val="515976827"/>
      </p:ext>
    </p:extLst>
  </p:cSld>
  <p:clrMapOvr>
    <a:masterClrMapping/>
  </p:clrMapOvr>
  <p:extLst>
    <p:ext uri="{DCECCB84-F9BA-43D5-87BE-67443E8EF086}">
      <p15:sldGuideLst xmlns:p15="http://schemas.microsoft.com/office/powerpoint/2012/main">
        <p15:guide id="1" pos="4224">
          <p15:clr>
            <a:srgbClr val="547EBF"/>
          </p15:clr>
        </p15:guide>
        <p15:guide id="2" orient="horz" pos="2448">
          <p15:clr>
            <a:srgbClr val="FBAE40"/>
          </p15:clr>
        </p15:guide>
        <p15:guide id="3" pos="2112">
          <p15:clr>
            <a:srgbClr val="547EBF"/>
          </p15:clr>
        </p15:guide>
        <p15:guide id="4" orient="horz" pos="4608">
          <p15:clr>
            <a:srgbClr val="FBAE40"/>
          </p15:clr>
        </p15:guide>
        <p15:guide id="5" orient="horz" pos="288">
          <p15:clr>
            <a:srgbClr val="FBAE40"/>
          </p15:clr>
        </p15:guide>
        <p15:guide id="6" pos="4509">
          <p15:clr>
            <a:srgbClr val="FBAE40"/>
          </p15:clr>
        </p15:guide>
        <p15:guide id="7" pos="6044">
          <p15:clr>
            <a:srgbClr val="FBAE40"/>
          </p15:clr>
        </p15:guide>
        <p15:guide id="8" pos="3168">
          <p15:clr>
            <a:srgbClr val="FBAE40"/>
          </p15:clr>
        </p15:guide>
        <p15:guide id="9" pos="2400">
          <p15:clr>
            <a:srgbClr val="FBAE40"/>
          </p15:clr>
        </p15:guide>
        <p15:guide id="10" pos="1824">
          <p15:clr>
            <a:srgbClr val="FBAE40"/>
          </p15:clr>
        </p15:guide>
        <p15:guide id="11" pos="288">
          <p15:clr>
            <a:srgbClr val="FBAE40"/>
          </p15:clr>
        </p15:guide>
        <p15:guide id="12" pos="39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ifold Inside">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62958" y="5304457"/>
            <a:ext cx="2347737" cy="822960"/>
          </a:xfrm>
        </p:spPr>
        <p:txBody>
          <a:bodyPr>
            <a:noAutofit/>
          </a:bodyPr>
          <a:lstStyle>
            <a:lvl1pPr>
              <a:lnSpc>
                <a:spcPct val="90000"/>
              </a:lnSpc>
              <a:defRPr sz="2000" b="1" cap="all" spc="100" baseline="0">
                <a:solidFill>
                  <a:schemeClr val="accent3">
                    <a:lumMod val="75000"/>
                  </a:schemeClr>
                </a:solidFill>
              </a:defRPr>
            </a:lvl1pPr>
          </a:lstStyle>
          <a:p>
            <a:r>
              <a:rPr lang="en-US" dirty="0"/>
              <a:t>Add title here</a:t>
            </a:r>
          </a:p>
        </p:txBody>
      </p:sp>
      <p:sp>
        <p:nvSpPr>
          <p:cNvPr id="9" name="Picture Placeholder 11">
            <a:extLst>
              <a:ext uri="{FF2B5EF4-FFF2-40B4-BE49-F238E27FC236}">
                <a16:creationId xmlns:a16="http://schemas.microsoft.com/office/drawing/2014/main" id="{015C248F-577B-0F17-9B56-686B83F28B66}"/>
              </a:ext>
            </a:extLst>
          </p:cNvPr>
          <p:cNvSpPr>
            <a:spLocks noGrp="1"/>
          </p:cNvSpPr>
          <p:nvPr>
            <p:ph type="pic" sz="quarter" idx="28" hasCustomPrompt="1"/>
          </p:nvPr>
        </p:nvSpPr>
        <p:spPr>
          <a:xfrm>
            <a:off x="463549" y="477817"/>
            <a:ext cx="2889251" cy="4475183"/>
          </a:xfrm>
          <a:noFill/>
        </p:spPr>
        <p:txBody>
          <a:bodyPr tIns="274320">
            <a:normAutofit/>
          </a:bodyPr>
          <a:lstStyle>
            <a:lvl1pPr marL="0" indent="0" algn="ctr">
              <a:buNone/>
              <a:defRPr sz="1400"/>
            </a:lvl1pPr>
          </a:lstStyle>
          <a:p>
            <a:r>
              <a:rPr lang="en-US" dirty="0"/>
              <a:t>Click to add picture</a:t>
            </a:r>
          </a:p>
        </p:txBody>
      </p:sp>
      <p:sp>
        <p:nvSpPr>
          <p:cNvPr id="15" name="Text Placeholder 4">
            <a:extLst>
              <a:ext uri="{FF2B5EF4-FFF2-40B4-BE49-F238E27FC236}">
                <a16:creationId xmlns:a16="http://schemas.microsoft.com/office/drawing/2014/main" id="{BDD62012-93F7-ADCC-50CF-BC8DB8B8ABD4}"/>
              </a:ext>
            </a:extLst>
          </p:cNvPr>
          <p:cNvSpPr>
            <a:spLocks noGrp="1"/>
          </p:cNvSpPr>
          <p:nvPr>
            <p:ph type="body" sz="quarter" idx="32" hasCustomPrompt="1"/>
          </p:nvPr>
        </p:nvSpPr>
        <p:spPr>
          <a:xfrm>
            <a:off x="462958" y="6248009"/>
            <a:ext cx="2033759" cy="344427"/>
          </a:xfrm>
        </p:spPr>
        <p:txBody>
          <a:bodyPr>
            <a:noAutofit/>
          </a:bodyPr>
          <a:lstStyle>
            <a:lvl1pPr marL="0" indent="0" algn="l">
              <a:lnSpc>
                <a:spcPct val="100000"/>
              </a:lnSpc>
              <a:spcBef>
                <a:spcPts val="0"/>
              </a:spcBef>
              <a:buNone/>
              <a:defRPr sz="1000" b="1" cap="all" spc="100" baseline="0">
                <a:solidFill>
                  <a:schemeClr val="tx1"/>
                </a:solidFill>
                <a:latin typeface="+mj-lt"/>
              </a:defRPr>
            </a:lvl1pPr>
            <a:lvl2pPr marL="377190" indent="0" algn="l">
              <a:buNone/>
              <a:defRPr sz="800">
                <a:solidFill>
                  <a:schemeClr val="bg1"/>
                </a:solidFill>
              </a:defRPr>
            </a:lvl2pPr>
            <a:lvl3pPr marL="754380" indent="0" algn="l">
              <a:buNone/>
              <a:defRPr sz="800">
                <a:solidFill>
                  <a:schemeClr val="bg1"/>
                </a:solidFill>
              </a:defRPr>
            </a:lvl3pPr>
            <a:lvl4pPr marL="1131570" indent="0" algn="l">
              <a:buNone/>
              <a:defRPr sz="800">
                <a:solidFill>
                  <a:schemeClr val="bg1"/>
                </a:solidFill>
              </a:defRPr>
            </a:lvl4pPr>
            <a:lvl5pPr marL="1508760" indent="0" algn="l">
              <a:buNone/>
              <a:defRPr sz="800">
                <a:solidFill>
                  <a:schemeClr val="bg1"/>
                </a:solidFill>
              </a:defRPr>
            </a:lvl5pPr>
          </a:lstStyle>
          <a:p>
            <a:pPr lvl="0"/>
            <a:r>
              <a:rPr lang="en-US" dirty="0"/>
              <a:t>Add text here</a:t>
            </a:r>
          </a:p>
        </p:txBody>
      </p:sp>
      <p:sp>
        <p:nvSpPr>
          <p:cNvPr id="19" name="Text Placeholder 15">
            <a:extLst>
              <a:ext uri="{FF2B5EF4-FFF2-40B4-BE49-F238E27FC236}">
                <a16:creationId xmlns:a16="http://schemas.microsoft.com/office/drawing/2014/main" id="{A41E763A-1C92-B3F7-DD73-A02CF7CA353E}"/>
              </a:ext>
            </a:extLst>
          </p:cNvPr>
          <p:cNvSpPr>
            <a:spLocks noGrp="1"/>
          </p:cNvSpPr>
          <p:nvPr>
            <p:ph type="body" sz="quarter" idx="33" hasCustomPrompt="1"/>
          </p:nvPr>
        </p:nvSpPr>
        <p:spPr>
          <a:xfrm>
            <a:off x="462958" y="6713028"/>
            <a:ext cx="2347737" cy="852355"/>
          </a:xfrm>
        </p:spPr>
        <p:txBody>
          <a:bodyPr>
            <a:noAutofit/>
          </a:bodyPr>
          <a:lstStyle>
            <a:lvl1pPr marL="0" indent="0">
              <a:lnSpc>
                <a:spcPct val="120000"/>
              </a:lnSpc>
              <a:spcBef>
                <a:spcPts val="0"/>
              </a:spcBef>
              <a:spcAft>
                <a:spcPts val="1000"/>
              </a:spcAft>
              <a:buNone/>
              <a:defRPr sz="900" b="0" spc="20" baseline="0"/>
            </a:lvl1pPr>
            <a:lvl2pPr>
              <a:defRPr sz="1000"/>
            </a:lvl2pPr>
            <a:lvl3pPr>
              <a:defRPr sz="1000"/>
            </a:lvl3pPr>
            <a:lvl4pPr>
              <a:defRPr sz="1000"/>
            </a:lvl4pPr>
            <a:lvl5pPr>
              <a:defRPr sz="1000"/>
            </a:lvl5pPr>
          </a:lstStyle>
          <a:p>
            <a:pPr lvl="0"/>
            <a:r>
              <a:rPr lang="en-US" dirty="0"/>
              <a:t>Add text here</a:t>
            </a:r>
          </a:p>
        </p:txBody>
      </p:sp>
      <p:sp>
        <p:nvSpPr>
          <p:cNvPr id="17" name="Rectangle 16">
            <a:extLst>
              <a:ext uri="{FF2B5EF4-FFF2-40B4-BE49-F238E27FC236}">
                <a16:creationId xmlns:a16="http://schemas.microsoft.com/office/drawing/2014/main" id="{4082538D-D9FE-DE0C-2D31-3FBA33333073}"/>
              </a:ext>
              <a:ext uri="{C183D7F6-B498-43B3-948B-1728B52AA6E4}">
                <adec:decorative xmlns:adec="http://schemas.microsoft.com/office/drawing/2017/decorative" val="1"/>
              </a:ext>
            </a:extLst>
          </p:cNvPr>
          <p:cNvSpPr/>
          <p:nvPr userDrawn="1"/>
        </p:nvSpPr>
        <p:spPr>
          <a:xfrm>
            <a:off x="2888892" y="2405786"/>
            <a:ext cx="3810001" cy="2103120"/>
          </a:xfrm>
          <a:prstGeom prst="rect">
            <a:avLst/>
          </a:pr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 Placeholder 25"/>
          <p:cNvSpPr>
            <a:spLocks noGrp="1"/>
          </p:cNvSpPr>
          <p:nvPr>
            <p:ph type="body" sz="quarter" idx="16" hasCustomPrompt="1"/>
          </p:nvPr>
        </p:nvSpPr>
        <p:spPr>
          <a:xfrm>
            <a:off x="3810000" y="477817"/>
            <a:ext cx="1621165" cy="928573"/>
          </a:xfrm>
        </p:spPr>
        <p:txBody>
          <a:bodyPr>
            <a:noAutofit/>
          </a:bodyPr>
          <a:lstStyle>
            <a:lvl1pPr marL="0" indent="0">
              <a:lnSpc>
                <a:spcPct val="100000"/>
              </a:lnSpc>
              <a:spcBef>
                <a:spcPts val="0"/>
              </a:spcBef>
              <a:buNone/>
              <a:defRPr sz="2000" b="1" cap="all" spc="100" baseline="0">
                <a:solidFill>
                  <a:schemeClr val="accent3">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title here</a:t>
            </a:r>
          </a:p>
        </p:txBody>
      </p:sp>
      <p:sp>
        <p:nvSpPr>
          <p:cNvPr id="22" name="Text Placeholder 15">
            <a:extLst>
              <a:ext uri="{FF2B5EF4-FFF2-40B4-BE49-F238E27FC236}">
                <a16:creationId xmlns:a16="http://schemas.microsoft.com/office/drawing/2014/main" id="{FCE9C248-8810-2220-B030-6CF2898E4F3C}"/>
              </a:ext>
            </a:extLst>
          </p:cNvPr>
          <p:cNvSpPr>
            <a:spLocks noGrp="1"/>
          </p:cNvSpPr>
          <p:nvPr>
            <p:ph type="body" sz="quarter" idx="35" hasCustomPrompt="1"/>
          </p:nvPr>
        </p:nvSpPr>
        <p:spPr>
          <a:xfrm>
            <a:off x="3810000" y="1543522"/>
            <a:ext cx="2462222" cy="832596"/>
          </a:xfrm>
        </p:spPr>
        <p:txBody>
          <a:bodyPr>
            <a:noAutofit/>
          </a:bodyPr>
          <a:lstStyle>
            <a:lvl1pPr marL="0" indent="0">
              <a:lnSpc>
                <a:spcPct val="120000"/>
              </a:lnSpc>
              <a:spcBef>
                <a:spcPts val="0"/>
              </a:spcBef>
              <a:spcAft>
                <a:spcPts val="1000"/>
              </a:spcAft>
              <a:buNone/>
              <a:defRPr sz="900" b="0" spc="20" baseline="0"/>
            </a:lvl1pPr>
            <a:lvl2pPr>
              <a:defRPr sz="1000"/>
            </a:lvl2pPr>
            <a:lvl3pPr>
              <a:defRPr sz="1000"/>
            </a:lvl3pPr>
            <a:lvl4pPr>
              <a:defRPr sz="1000"/>
            </a:lvl4pPr>
            <a:lvl5pPr>
              <a:defRPr sz="1000"/>
            </a:lvl5pPr>
          </a:lstStyle>
          <a:p>
            <a:pPr lvl="0"/>
            <a:r>
              <a:rPr lang="en-US" dirty="0"/>
              <a:t>Add text here</a:t>
            </a:r>
          </a:p>
        </p:txBody>
      </p:sp>
      <p:sp>
        <p:nvSpPr>
          <p:cNvPr id="30" name="Text Placeholder 25"/>
          <p:cNvSpPr>
            <a:spLocks noGrp="1"/>
          </p:cNvSpPr>
          <p:nvPr>
            <p:ph type="body" sz="quarter" idx="17" hasCustomPrompt="1"/>
          </p:nvPr>
        </p:nvSpPr>
        <p:spPr>
          <a:xfrm>
            <a:off x="3810000" y="2551276"/>
            <a:ext cx="2428875" cy="1218488"/>
          </a:xfrm>
        </p:spPr>
        <p:txBody>
          <a:bodyPr>
            <a:noAutofit/>
          </a:bodyPr>
          <a:lstStyle>
            <a:lvl1pPr marL="0" indent="0">
              <a:lnSpc>
                <a:spcPct val="130000"/>
              </a:lnSpc>
              <a:spcBef>
                <a:spcPts val="0"/>
              </a:spcBef>
              <a:buNone/>
              <a:defRPr sz="1200" b="1" i="1" spc="0" baseline="0">
                <a:solidFill>
                  <a:schemeClr val="bg1"/>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text here</a:t>
            </a:r>
          </a:p>
        </p:txBody>
      </p:sp>
      <p:sp>
        <p:nvSpPr>
          <p:cNvPr id="5" name="Text Placeholder 4">
            <a:extLst>
              <a:ext uri="{FF2B5EF4-FFF2-40B4-BE49-F238E27FC236}">
                <a16:creationId xmlns:a16="http://schemas.microsoft.com/office/drawing/2014/main" id="{8CE8481A-AC22-ACFF-3E51-40A9B8F705A9}"/>
              </a:ext>
            </a:extLst>
          </p:cNvPr>
          <p:cNvSpPr>
            <a:spLocks noGrp="1"/>
          </p:cNvSpPr>
          <p:nvPr>
            <p:ph type="body" sz="quarter" idx="24" hasCustomPrompt="1"/>
          </p:nvPr>
        </p:nvSpPr>
        <p:spPr>
          <a:xfrm>
            <a:off x="3810000" y="3933866"/>
            <a:ext cx="2443088" cy="213427"/>
          </a:xfrm>
        </p:spPr>
        <p:txBody>
          <a:bodyPr>
            <a:noAutofit/>
          </a:bodyPr>
          <a:lstStyle>
            <a:lvl1pPr marL="0" indent="0" algn="l">
              <a:lnSpc>
                <a:spcPct val="120000"/>
              </a:lnSpc>
              <a:spcBef>
                <a:spcPts val="0"/>
              </a:spcBef>
              <a:buNone/>
              <a:defRPr sz="1000" b="1" cap="all" spc="100" baseline="0">
                <a:solidFill>
                  <a:schemeClr val="bg1"/>
                </a:solidFill>
                <a:latin typeface="+mj-lt"/>
              </a:defRPr>
            </a:lvl1pPr>
            <a:lvl2pPr marL="377190" indent="0" algn="l">
              <a:buNone/>
              <a:defRPr sz="800">
                <a:solidFill>
                  <a:schemeClr val="bg1"/>
                </a:solidFill>
              </a:defRPr>
            </a:lvl2pPr>
            <a:lvl3pPr marL="754380" indent="0" algn="l">
              <a:buNone/>
              <a:defRPr sz="800">
                <a:solidFill>
                  <a:schemeClr val="bg1"/>
                </a:solidFill>
              </a:defRPr>
            </a:lvl3pPr>
            <a:lvl4pPr marL="1131570" indent="0" algn="l">
              <a:buNone/>
              <a:defRPr sz="800">
                <a:solidFill>
                  <a:schemeClr val="bg1"/>
                </a:solidFill>
              </a:defRPr>
            </a:lvl4pPr>
            <a:lvl5pPr marL="1508760" indent="0" algn="l">
              <a:buNone/>
              <a:defRPr sz="800">
                <a:solidFill>
                  <a:schemeClr val="bg1"/>
                </a:solidFill>
              </a:defRPr>
            </a:lvl5pPr>
          </a:lstStyle>
          <a:p>
            <a:pPr lvl="0"/>
            <a:r>
              <a:rPr lang="en-US" dirty="0"/>
              <a:t>Add text here</a:t>
            </a:r>
          </a:p>
        </p:txBody>
      </p:sp>
      <p:sp>
        <p:nvSpPr>
          <p:cNvPr id="4" name="Text Placeholder 25">
            <a:extLst>
              <a:ext uri="{FF2B5EF4-FFF2-40B4-BE49-F238E27FC236}">
                <a16:creationId xmlns:a16="http://schemas.microsoft.com/office/drawing/2014/main" id="{D51A6F9D-1997-1CDF-8645-E270DEA25644}"/>
              </a:ext>
            </a:extLst>
          </p:cNvPr>
          <p:cNvSpPr>
            <a:spLocks noGrp="1"/>
          </p:cNvSpPr>
          <p:nvPr>
            <p:ph type="body" sz="quarter" idx="31" hasCustomPrompt="1"/>
          </p:nvPr>
        </p:nvSpPr>
        <p:spPr>
          <a:xfrm>
            <a:off x="3810000" y="4165070"/>
            <a:ext cx="2443088" cy="285189"/>
          </a:xfrm>
        </p:spPr>
        <p:txBody>
          <a:bodyPr>
            <a:noAutofit/>
          </a:bodyPr>
          <a:lstStyle>
            <a:lvl1pPr marL="0" indent="0">
              <a:lnSpc>
                <a:spcPct val="120000"/>
              </a:lnSpc>
              <a:spcBef>
                <a:spcPts val="0"/>
              </a:spcBef>
              <a:buNone/>
              <a:defRPr sz="900" b="1" i="1" spc="0" baseline="0">
                <a:solidFill>
                  <a:schemeClr val="bg1"/>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text here</a:t>
            </a:r>
          </a:p>
        </p:txBody>
      </p:sp>
      <p:sp>
        <p:nvSpPr>
          <p:cNvPr id="27" name="Text Placeholder 25">
            <a:extLst>
              <a:ext uri="{FF2B5EF4-FFF2-40B4-BE49-F238E27FC236}">
                <a16:creationId xmlns:a16="http://schemas.microsoft.com/office/drawing/2014/main" id="{4118D991-EC75-05B0-73FA-F8F2494DFB2D}"/>
              </a:ext>
            </a:extLst>
          </p:cNvPr>
          <p:cNvSpPr>
            <a:spLocks noGrp="1"/>
          </p:cNvSpPr>
          <p:nvPr>
            <p:ph type="body" sz="quarter" idx="39" hasCustomPrompt="1"/>
          </p:nvPr>
        </p:nvSpPr>
        <p:spPr>
          <a:xfrm>
            <a:off x="3810000" y="4710244"/>
            <a:ext cx="2563059" cy="852356"/>
          </a:xfrm>
        </p:spPr>
        <p:txBody>
          <a:bodyPr>
            <a:noAutofit/>
          </a:bodyPr>
          <a:lstStyle>
            <a:lvl1pPr marL="0" indent="0">
              <a:lnSpc>
                <a:spcPct val="90000"/>
              </a:lnSpc>
              <a:spcBef>
                <a:spcPts val="0"/>
              </a:spcBef>
              <a:buNone/>
              <a:defRPr sz="2000" b="1" cap="all" spc="100" baseline="0">
                <a:solidFill>
                  <a:schemeClr val="accent3">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title here</a:t>
            </a:r>
          </a:p>
        </p:txBody>
      </p:sp>
      <p:sp>
        <p:nvSpPr>
          <p:cNvPr id="6" name="Text Placeholder 4">
            <a:extLst>
              <a:ext uri="{FF2B5EF4-FFF2-40B4-BE49-F238E27FC236}">
                <a16:creationId xmlns:a16="http://schemas.microsoft.com/office/drawing/2014/main" id="{5FAFB201-A050-C771-0585-2F7EA9FA3EDA}"/>
              </a:ext>
            </a:extLst>
          </p:cNvPr>
          <p:cNvSpPr>
            <a:spLocks noGrp="1"/>
          </p:cNvSpPr>
          <p:nvPr>
            <p:ph type="body" sz="quarter" idx="25" hasCustomPrompt="1"/>
          </p:nvPr>
        </p:nvSpPr>
        <p:spPr>
          <a:xfrm>
            <a:off x="3810000" y="5643693"/>
            <a:ext cx="1789919" cy="344427"/>
          </a:xfrm>
        </p:spPr>
        <p:txBody>
          <a:bodyPr>
            <a:noAutofit/>
          </a:bodyPr>
          <a:lstStyle>
            <a:lvl1pPr marL="0" indent="0" algn="l">
              <a:lnSpc>
                <a:spcPct val="100000"/>
              </a:lnSpc>
              <a:spcBef>
                <a:spcPts val="0"/>
              </a:spcBef>
              <a:buNone/>
              <a:defRPr sz="1000" b="1" cap="all" spc="100" baseline="0">
                <a:solidFill>
                  <a:schemeClr val="tx1"/>
                </a:solidFill>
                <a:latin typeface="+mj-lt"/>
              </a:defRPr>
            </a:lvl1pPr>
            <a:lvl2pPr marL="377190" indent="0" algn="l">
              <a:buNone/>
              <a:defRPr sz="800">
                <a:solidFill>
                  <a:schemeClr val="bg1"/>
                </a:solidFill>
              </a:defRPr>
            </a:lvl2pPr>
            <a:lvl3pPr marL="754380" indent="0" algn="l">
              <a:buNone/>
              <a:defRPr sz="800">
                <a:solidFill>
                  <a:schemeClr val="bg1"/>
                </a:solidFill>
              </a:defRPr>
            </a:lvl3pPr>
            <a:lvl4pPr marL="1131570" indent="0" algn="l">
              <a:buNone/>
              <a:defRPr sz="800">
                <a:solidFill>
                  <a:schemeClr val="bg1"/>
                </a:solidFill>
              </a:defRPr>
            </a:lvl4pPr>
            <a:lvl5pPr marL="1508760" indent="0" algn="l">
              <a:buNone/>
              <a:defRPr sz="800">
                <a:solidFill>
                  <a:schemeClr val="bg1"/>
                </a:solidFill>
              </a:defRPr>
            </a:lvl5pPr>
          </a:lstStyle>
          <a:p>
            <a:pPr lvl="0"/>
            <a:r>
              <a:rPr lang="en-US" dirty="0"/>
              <a:t>Add text here</a:t>
            </a:r>
          </a:p>
        </p:txBody>
      </p:sp>
      <p:sp>
        <p:nvSpPr>
          <p:cNvPr id="16" name="Text Placeholder 15">
            <a:extLst>
              <a:ext uri="{FF2B5EF4-FFF2-40B4-BE49-F238E27FC236}">
                <a16:creationId xmlns:a16="http://schemas.microsoft.com/office/drawing/2014/main" id="{B8D28565-418D-614A-4D8A-FAA5DC928B9F}"/>
              </a:ext>
            </a:extLst>
          </p:cNvPr>
          <p:cNvSpPr>
            <a:spLocks noGrp="1"/>
          </p:cNvSpPr>
          <p:nvPr>
            <p:ph type="body" sz="quarter" idx="30" hasCustomPrompt="1"/>
          </p:nvPr>
        </p:nvSpPr>
        <p:spPr>
          <a:xfrm>
            <a:off x="3810000" y="6130331"/>
            <a:ext cx="2428961" cy="1486811"/>
          </a:xfrm>
        </p:spPr>
        <p:txBody>
          <a:bodyPr>
            <a:noAutofit/>
          </a:bodyPr>
          <a:lstStyle>
            <a:lvl1pPr>
              <a:lnSpc>
                <a:spcPct val="120000"/>
              </a:lnSpc>
              <a:spcBef>
                <a:spcPts val="0"/>
              </a:spcBef>
              <a:spcAft>
                <a:spcPts val="1000"/>
              </a:spcAft>
              <a:defRPr sz="900" b="0" spc="20" baseline="0"/>
            </a:lvl1pPr>
            <a:lvl2pPr>
              <a:defRPr sz="1000"/>
            </a:lvl2pPr>
            <a:lvl3pPr>
              <a:defRPr sz="1000"/>
            </a:lvl3pPr>
            <a:lvl4pPr>
              <a:defRPr sz="1000"/>
            </a:lvl4pPr>
            <a:lvl5pPr>
              <a:defRPr sz="1000"/>
            </a:lvl5pPr>
          </a:lstStyle>
          <a:p>
            <a:pPr lvl="0"/>
            <a:r>
              <a:rPr lang="en-US" dirty="0"/>
              <a:t>Add text here</a:t>
            </a:r>
          </a:p>
        </p:txBody>
      </p:sp>
      <p:sp>
        <p:nvSpPr>
          <p:cNvPr id="18" name="Rectangle 17">
            <a:extLst>
              <a:ext uri="{FF2B5EF4-FFF2-40B4-BE49-F238E27FC236}">
                <a16:creationId xmlns:a16="http://schemas.microsoft.com/office/drawing/2014/main" id="{E5DA1E0E-0373-C71E-07B2-A841FAFCF5D4}"/>
              </a:ext>
              <a:ext uri="{C183D7F6-B498-43B3-948B-1728B52AA6E4}">
                <adec:decorative xmlns:adec="http://schemas.microsoft.com/office/drawing/2017/decorative" val="1"/>
              </a:ext>
            </a:extLst>
          </p:cNvPr>
          <p:cNvSpPr/>
          <p:nvPr userDrawn="1"/>
        </p:nvSpPr>
        <p:spPr>
          <a:xfrm>
            <a:off x="9784080" y="3502688"/>
            <a:ext cx="274320" cy="3810000"/>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1"/>
          <p:cNvSpPr>
            <a:spLocks noGrp="1"/>
          </p:cNvSpPr>
          <p:nvPr>
            <p:ph type="pic" sz="quarter" idx="11" hasCustomPrompt="1"/>
          </p:nvPr>
        </p:nvSpPr>
        <p:spPr>
          <a:xfrm>
            <a:off x="6705602" y="457199"/>
            <a:ext cx="2889249" cy="1948587"/>
          </a:xfrm>
          <a:noFill/>
        </p:spPr>
        <p:txBody>
          <a:bodyPr tIns="274320">
            <a:normAutofit/>
          </a:bodyPr>
          <a:lstStyle>
            <a:lvl1pPr marL="0" indent="0" algn="ctr">
              <a:buNone/>
              <a:defRPr sz="1400">
                <a:solidFill>
                  <a:sysClr val="windowText" lastClr="000000"/>
                </a:solidFill>
              </a:defRPr>
            </a:lvl1pPr>
          </a:lstStyle>
          <a:p>
            <a:r>
              <a:rPr lang="en-US" dirty="0"/>
              <a:t>Click to add picture</a:t>
            </a:r>
          </a:p>
        </p:txBody>
      </p:sp>
      <p:sp>
        <p:nvSpPr>
          <p:cNvPr id="23" name="Text Placeholder 15">
            <a:extLst>
              <a:ext uri="{FF2B5EF4-FFF2-40B4-BE49-F238E27FC236}">
                <a16:creationId xmlns:a16="http://schemas.microsoft.com/office/drawing/2014/main" id="{764EA665-2F47-3154-351E-F3A2BD99845F}"/>
              </a:ext>
            </a:extLst>
          </p:cNvPr>
          <p:cNvSpPr>
            <a:spLocks noGrp="1"/>
          </p:cNvSpPr>
          <p:nvPr>
            <p:ph type="body" sz="quarter" idx="36" hasCustomPrompt="1"/>
          </p:nvPr>
        </p:nvSpPr>
        <p:spPr>
          <a:xfrm>
            <a:off x="7166593" y="2590800"/>
            <a:ext cx="2352673" cy="832596"/>
          </a:xfrm>
        </p:spPr>
        <p:txBody>
          <a:bodyPr>
            <a:noAutofit/>
          </a:bodyPr>
          <a:lstStyle>
            <a:lvl1pPr marL="0" indent="0">
              <a:lnSpc>
                <a:spcPct val="120000"/>
              </a:lnSpc>
              <a:spcBef>
                <a:spcPts val="0"/>
              </a:spcBef>
              <a:spcAft>
                <a:spcPts val="1000"/>
              </a:spcAft>
              <a:buNone/>
              <a:defRPr sz="900" b="0" spc="20" baseline="0"/>
            </a:lvl1pPr>
            <a:lvl2pPr>
              <a:defRPr sz="1000"/>
            </a:lvl2pPr>
            <a:lvl3pPr>
              <a:defRPr sz="1000"/>
            </a:lvl3pPr>
            <a:lvl4pPr>
              <a:defRPr sz="1000"/>
            </a:lvl4pPr>
            <a:lvl5pPr>
              <a:defRPr sz="1000"/>
            </a:lvl5pPr>
          </a:lstStyle>
          <a:p>
            <a:pPr lvl="0"/>
            <a:r>
              <a:rPr lang="en-US" dirty="0"/>
              <a:t>Add text here</a:t>
            </a:r>
          </a:p>
        </p:txBody>
      </p:sp>
      <p:sp>
        <p:nvSpPr>
          <p:cNvPr id="26" name="Text Placeholder 25">
            <a:extLst>
              <a:ext uri="{FF2B5EF4-FFF2-40B4-BE49-F238E27FC236}">
                <a16:creationId xmlns:a16="http://schemas.microsoft.com/office/drawing/2014/main" id="{970B3764-7EB5-FE7C-FAB0-FCD9098BB396}"/>
              </a:ext>
            </a:extLst>
          </p:cNvPr>
          <p:cNvSpPr>
            <a:spLocks noGrp="1"/>
          </p:cNvSpPr>
          <p:nvPr>
            <p:ph type="body" sz="quarter" idx="38" hasCustomPrompt="1"/>
          </p:nvPr>
        </p:nvSpPr>
        <p:spPr>
          <a:xfrm>
            <a:off x="7166593" y="3502688"/>
            <a:ext cx="2434539" cy="947571"/>
          </a:xfrm>
        </p:spPr>
        <p:txBody>
          <a:bodyPr>
            <a:noAutofit/>
          </a:bodyPr>
          <a:lstStyle>
            <a:lvl1pPr marL="0" indent="0">
              <a:lnSpc>
                <a:spcPct val="100000"/>
              </a:lnSpc>
              <a:spcBef>
                <a:spcPts val="0"/>
              </a:spcBef>
              <a:buNone/>
              <a:defRPr sz="2000" b="1" cap="all" spc="100" baseline="0">
                <a:solidFill>
                  <a:schemeClr val="accent3">
                    <a:lumMod val="75000"/>
                  </a:schemeClr>
                </a:solidFill>
                <a:latin typeface="+mj-lt"/>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en-US" dirty="0"/>
              <a:t>Add title here</a:t>
            </a:r>
          </a:p>
        </p:txBody>
      </p:sp>
      <p:sp>
        <p:nvSpPr>
          <p:cNvPr id="24" name="Text Placeholder 15">
            <a:extLst>
              <a:ext uri="{FF2B5EF4-FFF2-40B4-BE49-F238E27FC236}">
                <a16:creationId xmlns:a16="http://schemas.microsoft.com/office/drawing/2014/main" id="{23E1A197-401A-8FFE-C31B-1053DB84EF27}"/>
              </a:ext>
            </a:extLst>
          </p:cNvPr>
          <p:cNvSpPr>
            <a:spLocks noGrp="1"/>
          </p:cNvSpPr>
          <p:nvPr>
            <p:ph type="body" sz="quarter" idx="37" hasCustomPrompt="1"/>
          </p:nvPr>
        </p:nvSpPr>
        <p:spPr>
          <a:xfrm>
            <a:off x="7166593" y="4624816"/>
            <a:ext cx="2443173" cy="2992326"/>
          </a:xfrm>
        </p:spPr>
        <p:txBody>
          <a:bodyPr>
            <a:noAutofit/>
          </a:bodyPr>
          <a:lstStyle>
            <a:lvl1pPr marL="0" indent="0">
              <a:lnSpc>
                <a:spcPct val="130000"/>
              </a:lnSpc>
              <a:spcBef>
                <a:spcPts val="0"/>
              </a:spcBef>
              <a:spcAft>
                <a:spcPts val="1000"/>
              </a:spcAft>
              <a:buNone/>
              <a:defRPr sz="900" b="0" spc="20" baseline="0"/>
            </a:lvl1pPr>
            <a:lvl2pPr>
              <a:defRPr sz="1000"/>
            </a:lvl2pPr>
            <a:lvl3pPr>
              <a:defRPr sz="1000"/>
            </a:lvl3pPr>
            <a:lvl4pPr>
              <a:defRPr sz="1000"/>
            </a:lvl4pPr>
            <a:lvl5pPr>
              <a:defRPr sz="1000"/>
            </a:lvl5pPr>
          </a:lstStyle>
          <a:p>
            <a:pPr lvl="0"/>
            <a:r>
              <a:rPr lang="en-US" dirty="0"/>
              <a:t>Add text here</a:t>
            </a:r>
          </a:p>
        </p:txBody>
      </p:sp>
      <p:sp>
        <p:nvSpPr>
          <p:cNvPr id="2" name="Text Placeholder 1">
            <a:extLst>
              <a:ext uri="{FF2B5EF4-FFF2-40B4-BE49-F238E27FC236}">
                <a16:creationId xmlns:a16="http://schemas.microsoft.com/office/drawing/2014/main" id="{532EC872-481F-9DFB-DB93-7FC667A1F225}"/>
              </a:ext>
            </a:extLst>
          </p:cNvPr>
          <p:cNvSpPr>
            <a:spLocks noGrp="1"/>
          </p:cNvSpPr>
          <p:nvPr>
            <p:ph type="body" sz="quarter" idx="34" hasCustomPrompt="1"/>
          </p:nvPr>
        </p:nvSpPr>
        <p:spPr>
          <a:xfrm>
            <a:off x="5304906" y="0"/>
            <a:ext cx="2845320" cy="876415"/>
          </a:xfrm>
          <a:custGeom>
            <a:avLst/>
            <a:gdLst>
              <a:gd name="connsiteX0" fmla="*/ 0 w 2845320"/>
              <a:gd name="connsiteY0" fmla="*/ 0 h 876415"/>
              <a:gd name="connsiteX1" fmla="*/ 2845320 w 2845320"/>
              <a:gd name="connsiteY1" fmla="*/ 0 h 876415"/>
              <a:gd name="connsiteX2" fmla="*/ 2825274 w 2845320"/>
              <a:gd name="connsiteY2" fmla="*/ 41614 h 876415"/>
              <a:gd name="connsiteX3" fmla="*/ 1422660 w 2845320"/>
              <a:gd name="connsiteY3" fmla="*/ 876415 h 876415"/>
              <a:gd name="connsiteX4" fmla="*/ 20047 w 2845320"/>
              <a:gd name="connsiteY4" fmla="*/ 41614 h 876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5320" h="876415">
                <a:moveTo>
                  <a:pt x="0" y="0"/>
                </a:moveTo>
                <a:lnTo>
                  <a:pt x="2845320" y="0"/>
                </a:lnTo>
                <a:lnTo>
                  <a:pt x="2825274" y="41614"/>
                </a:lnTo>
                <a:cubicBezTo>
                  <a:pt x="2555154" y="538859"/>
                  <a:pt x="2028327" y="876415"/>
                  <a:pt x="1422660" y="876415"/>
                </a:cubicBezTo>
                <a:cubicBezTo>
                  <a:pt x="816993" y="876415"/>
                  <a:pt x="290167" y="538859"/>
                  <a:pt x="20047" y="41614"/>
                </a:cubicBezTo>
                <a:close/>
              </a:path>
            </a:pathLst>
          </a:custGeom>
          <a:solidFill>
            <a:schemeClr val="accent2">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defRPr lang="en-US" sz="1800" dirty="0">
                <a:noFill/>
              </a:defRPr>
            </a:lvl1pPr>
          </a:lstStyle>
          <a:p>
            <a:pPr marL="0" lvl="0" algn="ctr" defTabSz="914400"/>
            <a:r>
              <a:rPr lang="en-US" dirty="0"/>
              <a:t>Blank</a:t>
            </a:r>
          </a:p>
        </p:txBody>
      </p:sp>
      <p:sp>
        <p:nvSpPr>
          <p:cNvPr id="3" name="Text Placeholder 2">
            <a:extLst>
              <a:ext uri="{FF2B5EF4-FFF2-40B4-BE49-F238E27FC236}">
                <a16:creationId xmlns:a16="http://schemas.microsoft.com/office/drawing/2014/main" id="{F450FD81-C5FF-7E04-852A-F6E347A56B0C}"/>
              </a:ext>
            </a:extLst>
          </p:cNvPr>
          <p:cNvSpPr>
            <a:spLocks noGrp="1"/>
          </p:cNvSpPr>
          <p:nvPr>
            <p:ph type="body" sz="quarter" idx="40" hasCustomPrompt="1"/>
          </p:nvPr>
        </p:nvSpPr>
        <p:spPr>
          <a:xfrm>
            <a:off x="0" y="4515866"/>
            <a:ext cx="1153798" cy="228600"/>
          </a:xfrm>
          <a:custGeom>
            <a:avLst/>
            <a:gdLst>
              <a:gd name="connsiteX0" fmla="*/ 0 w 1153798"/>
              <a:gd name="connsiteY0" fmla="*/ 0 h 228600"/>
              <a:gd name="connsiteX1" fmla="*/ 1153798 w 1153798"/>
              <a:gd name="connsiteY1" fmla="*/ 0 h 228600"/>
              <a:gd name="connsiteX2" fmla="*/ 1153798 w 1153798"/>
              <a:gd name="connsiteY2" fmla="*/ 228600 h 228600"/>
              <a:gd name="connsiteX3" fmla="*/ 0 w 1153798"/>
              <a:gd name="connsiteY3" fmla="*/ 228600 h 228600"/>
            </a:gdLst>
            <a:ahLst/>
            <a:cxnLst>
              <a:cxn ang="0">
                <a:pos x="connsiteX0" y="connsiteY0"/>
              </a:cxn>
              <a:cxn ang="0">
                <a:pos x="connsiteX1" y="connsiteY1"/>
              </a:cxn>
              <a:cxn ang="0">
                <a:pos x="connsiteX2" y="connsiteY2"/>
              </a:cxn>
              <a:cxn ang="0">
                <a:pos x="connsiteX3" y="connsiteY3"/>
              </a:cxn>
            </a:cxnLst>
            <a:rect l="l" t="t" r="r" b="b"/>
            <a:pathLst>
              <a:path w="1153798" h="228600">
                <a:moveTo>
                  <a:pt x="0" y="0"/>
                </a:moveTo>
                <a:lnTo>
                  <a:pt x="1153798" y="0"/>
                </a:lnTo>
                <a:lnTo>
                  <a:pt x="1153798" y="228600"/>
                </a:lnTo>
                <a:lnTo>
                  <a:pt x="0" y="228600"/>
                </a:lnTo>
                <a:close/>
              </a:path>
            </a:pathLst>
          </a:custGeom>
          <a:solidFill>
            <a:schemeClr val="accent2">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defRPr lang="en-US" sz="1800" dirty="0">
                <a:noFill/>
              </a:defRPr>
            </a:lvl1pPr>
          </a:lstStyle>
          <a:p>
            <a:pPr marL="0" lvl="0" algn="ctr" defTabSz="914400"/>
            <a:r>
              <a:rPr lang="en-US" dirty="0"/>
              <a:t>Blank</a:t>
            </a:r>
          </a:p>
        </p:txBody>
      </p:sp>
      <p:sp>
        <p:nvSpPr>
          <p:cNvPr id="8" name="Text Placeholder 7">
            <a:extLst>
              <a:ext uri="{FF2B5EF4-FFF2-40B4-BE49-F238E27FC236}">
                <a16:creationId xmlns:a16="http://schemas.microsoft.com/office/drawing/2014/main" id="{B6779094-B730-A15E-A4CE-E894F87CBCC2}"/>
              </a:ext>
            </a:extLst>
          </p:cNvPr>
          <p:cNvSpPr>
            <a:spLocks noGrp="1"/>
          </p:cNvSpPr>
          <p:nvPr>
            <p:ph type="body" sz="quarter" idx="41" hasCustomPrompt="1"/>
          </p:nvPr>
        </p:nvSpPr>
        <p:spPr>
          <a:xfrm>
            <a:off x="2888892" y="2405786"/>
            <a:ext cx="463908" cy="2103120"/>
          </a:xfrm>
          <a:custGeom>
            <a:avLst/>
            <a:gdLst>
              <a:gd name="connsiteX0" fmla="*/ 0 w 445752"/>
              <a:gd name="connsiteY0" fmla="*/ 0 h 2590800"/>
              <a:gd name="connsiteX1" fmla="*/ 445752 w 445752"/>
              <a:gd name="connsiteY1" fmla="*/ 0 h 2590800"/>
              <a:gd name="connsiteX2" fmla="*/ 445752 w 445752"/>
              <a:gd name="connsiteY2" fmla="*/ 2590800 h 2590800"/>
              <a:gd name="connsiteX3" fmla="*/ 0 w 445752"/>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445752" h="2590800">
                <a:moveTo>
                  <a:pt x="0" y="0"/>
                </a:moveTo>
                <a:lnTo>
                  <a:pt x="445752" y="0"/>
                </a:lnTo>
                <a:lnTo>
                  <a:pt x="445752" y="2590800"/>
                </a:lnTo>
                <a:lnTo>
                  <a:pt x="0" y="2590800"/>
                </a:ln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dirty="0">
                <a:noFill/>
              </a:defRPr>
            </a:lvl1pPr>
          </a:lstStyle>
          <a:p>
            <a:pPr marL="0" lvl="0" algn="ctr" defTabSz="914400"/>
            <a:r>
              <a:rPr lang="en-US" dirty="0"/>
              <a:t>Blank</a:t>
            </a:r>
          </a:p>
        </p:txBody>
      </p:sp>
    </p:spTree>
    <p:extLst>
      <p:ext uri="{BB962C8B-B14F-4D97-AF65-F5344CB8AC3E}">
        <p14:creationId xmlns:p14="http://schemas.microsoft.com/office/powerpoint/2010/main" val="654388790"/>
      </p:ext>
    </p:extLst>
  </p:cSld>
  <p:clrMapOvr>
    <a:masterClrMapping/>
  </p:clrMapOvr>
  <p:extLst>
    <p:ext uri="{DCECCB84-F9BA-43D5-87BE-67443E8EF086}">
      <p15:sldGuideLst xmlns:p15="http://schemas.microsoft.com/office/powerpoint/2012/main">
        <p15:guide id="1" pos="4224">
          <p15:clr>
            <a:srgbClr val="547EBF"/>
          </p15:clr>
        </p15:guide>
        <p15:guide id="2" orient="horz" pos="2448">
          <p15:clr>
            <a:srgbClr val="FBAE40"/>
          </p15:clr>
        </p15:guide>
        <p15:guide id="3" pos="2112">
          <p15:clr>
            <a:srgbClr val="547EBF"/>
          </p15:clr>
        </p15:guide>
        <p15:guide id="4" orient="horz" pos="4608">
          <p15:clr>
            <a:srgbClr val="FBAE40"/>
          </p15:clr>
        </p15:guide>
        <p15:guide id="5" orient="horz" pos="288">
          <p15:clr>
            <a:srgbClr val="FBAE40"/>
          </p15:clr>
        </p15:guide>
        <p15:guide id="6" pos="4509">
          <p15:clr>
            <a:srgbClr val="FBAE40"/>
          </p15:clr>
        </p15:guide>
        <p15:guide id="7" pos="6044">
          <p15:clr>
            <a:srgbClr val="FBAE40"/>
          </p15:clr>
        </p15:guide>
        <p15:guide id="8" pos="3168">
          <p15:clr>
            <a:srgbClr val="FBAE40"/>
          </p15:clr>
        </p15:guide>
        <p15:guide id="9" pos="2400">
          <p15:clr>
            <a:srgbClr val="FBAE40"/>
          </p15:clr>
        </p15:guide>
        <p15:guide id="10" pos="1824">
          <p15:clr>
            <a:srgbClr val="FBAE40"/>
          </p15:clr>
        </p15:guide>
        <p15:guide id="11" pos="288">
          <p15:clr>
            <a:srgbClr val="FBAE40"/>
          </p15:clr>
        </p15:guide>
        <p15:guide id="12" pos="39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860101"/>
      </p:ext>
    </p:extLst>
  </p:cSld>
  <p:clrMapOvr>
    <a:masterClrMapping/>
  </p:clrMapOvr>
  <p:extLst>
    <p:ext uri="{DCECCB84-F9BA-43D5-87BE-67443E8EF086}">
      <p15:sldGuideLst xmlns:p15="http://schemas.microsoft.com/office/powerpoint/2012/main">
        <p15:guide id="1" pos="4224">
          <p15:clr>
            <a:srgbClr val="547EBF"/>
          </p15:clr>
        </p15:guide>
        <p15:guide id="2" orient="horz" pos="2448">
          <p15:clr>
            <a:srgbClr val="FBAE40"/>
          </p15:clr>
        </p15:guide>
        <p15:guide id="3" pos="2112">
          <p15:clr>
            <a:srgbClr val="547EBF"/>
          </p15:clr>
        </p15:guide>
        <p15:guide id="4" orient="horz" pos="4608">
          <p15:clr>
            <a:srgbClr val="FBAE40"/>
          </p15:clr>
        </p15:guide>
        <p15:guide id="5" orient="horz" pos="288">
          <p15:clr>
            <a:srgbClr val="FBAE40"/>
          </p15:clr>
        </p15:guide>
        <p15:guide id="6" pos="4509">
          <p15:clr>
            <a:srgbClr val="FBAE40"/>
          </p15:clr>
        </p15:guide>
        <p15:guide id="7" pos="6044">
          <p15:clr>
            <a:srgbClr val="FBAE40"/>
          </p15:clr>
        </p15:guide>
        <p15:guide id="8" pos="3168">
          <p15:clr>
            <a:srgbClr val="FBAE40"/>
          </p15:clr>
        </p15:guide>
        <p15:guide id="9" pos="2400" userDrawn="1">
          <p15:clr>
            <a:srgbClr val="FBAE40"/>
          </p15:clr>
        </p15:guide>
        <p15:guide id="10" pos="1824">
          <p15:clr>
            <a:srgbClr val="FBAE40"/>
          </p15:clr>
        </p15:guide>
        <p15:guide id="11" pos="288">
          <p15:clr>
            <a:srgbClr val="FBAE40"/>
          </p15:clr>
        </p15:guide>
        <p15:guide id="12" pos="39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09"/>
            <a:ext cx="8675370" cy="1502305"/>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91515" y="2069042"/>
            <a:ext cx="8675370" cy="493151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91515" y="7203864"/>
            <a:ext cx="2703195"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5F272CD0-8AE2-403D-BC5A-E9768D13DA7F}" type="datetimeFigureOut">
              <a:rPr lang="en-US" smtClean="0"/>
              <a:t>1/30/2025</a:t>
            </a:fld>
            <a:endParaRPr lang="en-US" dirty="0"/>
          </a:p>
        </p:txBody>
      </p:sp>
      <p:sp>
        <p:nvSpPr>
          <p:cNvPr id="5" name="Footer Placeholder 4"/>
          <p:cNvSpPr>
            <a:spLocks noGrp="1"/>
          </p:cNvSpPr>
          <p:nvPr>
            <p:ph type="ftr" sz="quarter" idx="3"/>
          </p:nvPr>
        </p:nvSpPr>
        <p:spPr>
          <a:xfrm>
            <a:off x="3834765" y="7203864"/>
            <a:ext cx="238887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663690" y="7203864"/>
            <a:ext cx="2703195"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A2D45621-FB72-491B-A41E-B21F020BD976}" type="slidenum">
              <a:rPr lang="en-US" smtClean="0"/>
              <a:t>‹#›</a:t>
            </a:fld>
            <a:endParaRPr lang="en-US" dirty="0"/>
          </a:p>
        </p:txBody>
      </p:sp>
    </p:spTree>
    <p:extLst>
      <p:ext uri="{BB962C8B-B14F-4D97-AF65-F5344CB8AC3E}">
        <p14:creationId xmlns:p14="http://schemas.microsoft.com/office/powerpoint/2010/main" val="426157784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2" r:id="rId3"/>
  </p:sldLayoutIdLst>
  <p:txStyles>
    <p:titleStyle>
      <a:lvl1pPr algn="l" defTabSz="754380" rtl="0" eaLnBrk="1" latinLnBrk="0" hangingPunct="1">
        <a:spcBef>
          <a:spcPct val="0"/>
        </a:spcBef>
        <a:buNone/>
        <a:defRPr sz="3630" kern="1200" cap="all" baseline="0">
          <a:solidFill>
            <a:schemeClr val="tx1"/>
          </a:solidFill>
          <a:latin typeface="+mj-lt"/>
          <a:ea typeface="+mj-ea"/>
          <a:cs typeface="+mj-cs"/>
        </a:defRPr>
      </a:lvl1pPr>
    </p:titleStyle>
    <p:bodyStyle>
      <a:lvl1pPr marL="188595" indent="-188595" algn="l" defTabSz="754380" rtl="0" eaLnBrk="1" latinLnBrk="0" hangingPunct="1">
        <a:lnSpc>
          <a:spcPct val="90000"/>
        </a:lnSpc>
        <a:spcBef>
          <a:spcPct val="30000"/>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ct val="30000"/>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ct val="30000"/>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ct val="30000"/>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48" userDrawn="1">
          <p15:clr>
            <a:srgbClr val="F26B43"/>
          </p15:clr>
        </p15:guide>
        <p15:guide id="2" pos="316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oogle.com/search?q=nashville+city+cemetery&amp;sca_esv=15108dd234f581d6&amp;sxsrf=AHTn8zrOJve9q5SIbIj--S6Ncwa77bsRrw%3A1738285907236&amp;ei=UyOcZ_2ADoev5NoPnNC0WA&amp;ved=0ahUKEwi99pLQ456LAxWHF1kFHRwoDQsQ4dUDCBA&amp;uact=5&amp;oq=nashville+city+cemetery&amp;gs_lp=Egxnd3Mtd2l6LXNlcnAiF25hc2h2aWxsZSBjaXR5IGNlbWV0ZXJ5MgoQIxiABBgnGIoFMhEQLhiABBiRAhjHARiKBRivATILEAAYgAQYkQIYigUyBRAAGIAEMgsQABiABBiRAhiKBTIGEAAYFhgeMgYQABgWGB4yBhAAGBYYHjILEAAYgAQYhgMYigUyCxAAGIAEGIYDGIoFSIE3UNMIWIs0cAF4ApABAZgB1AGgAZUXqgEGOC4xNy4xuAEDyAEA-AEBmAIboAKOFsICBBAAGEfCAgsQLhiABBiRAhiKBcICCxAAGIAEGLEDGIMBwgILEC4YgAQYsQMYgwHCAgQQIxgnwgIKEC4YgAQYQxiKBcICEBAuGIAEGEMYxwEYigUYrwHCAhEQLhiABBixAxjRAxiDARjHAcICChAAGIAEGEMYigXCAg4QLhiABBixAxiDARiKBcICEBAAGIAEGLEDGEMYgwEYigXCAgUQLhiABMICDhAuGIAEGMcBGI4FGK8BwgIWEC4YgAQYsQMY0QMYQxiDARjHARiKBcICExAuGIAEGLEDGEMYgwEY1AIYigXCAhMQLhiABBhDGMcBGIoFGI4FGK8BwgIQEC4YgAQYsQMYgwEYFBiHAsICCBAAGIAEGLEDwgILEC4YgAQY0QMYxwHCAhQQLhiABBiRAhjUAhjHARiKBRivAcICDRAAGIAEGLEDGBQYhwLCAhAQLhiABBgUGIcCGMcBGK8BwgILEC4YgAQYxwEYrwHCAggQABiABBiiBJgDAOIDBRIBMSBAiAYBkAYIkgcEOS4xOKAH8LYD&amp;sclient=gws-wiz-serp"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06">
            <a:extLst>
              <a:ext uri="{FF2B5EF4-FFF2-40B4-BE49-F238E27FC236}">
                <a16:creationId xmlns:a16="http://schemas.microsoft.com/office/drawing/2014/main" id="{45AEED6F-40F4-6293-D2D5-603817234659}"/>
              </a:ext>
            </a:extLst>
          </p:cNvPr>
          <p:cNvSpPr>
            <a:spLocks noGrp="1"/>
          </p:cNvSpPr>
          <p:nvPr>
            <p:ph type="title"/>
          </p:nvPr>
        </p:nvSpPr>
        <p:spPr>
          <a:xfrm>
            <a:off x="457200" y="457199"/>
            <a:ext cx="2286000" cy="1066800"/>
          </a:xfrm>
        </p:spPr>
        <p:txBody>
          <a:bodyPr/>
          <a:lstStyle/>
          <a:p>
            <a:r>
              <a:rPr lang="en-US" dirty="0"/>
              <a:t>Nashville city cemetery </a:t>
            </a:r>
          </a:p>
        </p:txBody>
      </p:sp>
      <p:sp>
        <p:nvSpPr>
          <p:cNvPr id="44" name="Text Placeholder 43">
            <a:extLst>
              <a:ext uri="{FF2B5EF4-FFF2-40B4-BE49-F238E27FC236}">
                <a16:creationId xmlns:a16="http://schemas.microsoft.com/office/drawing/2014/main" id="{165638E2-75F0-4B19-45DE-C4DEE8597FA7}"/>
              </a:ext>
            </a:extLst>
          </p:cNvPr>
          <p:cNvSpPr>
            <a:spLocks noGrp="1"/>
          </p:cNvSpPr>
          <p:nvPr>
            <p:ph type="body" sz="quarter" idx="29"/>
          </p:nvPr>
        </p:nvSpPr>
        <p:spPr>
          <a:xfrm>
            <a:off x="457200" y="4495800"/>
            <a:ext cx="1676400" cy="228600"/>
          </a:xfrm>
        </p:spPr>
        <p:txBody>
          <a:bodyPr/>
          <a:lstStyle/>
          <a:p>
            <a:r>
              <a:rPr lang="en-US" dirty="0"/>
              <a:t>Type a caption for your photo</a:t>
            </a:r>
          </a:p>
        </p:txBody>
      </p:sp>
      <p:sp>
        <p:nvSpPr>
          <p:cNvPr id="89" name="Text Placeholder 88">
            <a:extLst>
              <a:ext uri="{FF2B5EF4-FFF2-40B4-BE49-F238E27FC236}">
                <a16:creationId xmlns:a16="http://schemas.microsoft.com/office/drawing/2014/main" id="{DF1133F1-A6CE-09BE-4A6E-0721672BA1EA}"/>
              </a:ext>
            </a:extLst>
          </p:cNvPr>
          <p:cNvSpPr>
            <a:spLocks noGrp="1"/>
          </p:cNvSpPr>
          <p:nvPr>
            <p:ph type="body" sz="quarter" idx="30"/>
          </p:nvPr>
        </p:nvSpPr>
        <p:spPr>
          <a:xfrm>
            <a:off x="457200" y="4953000"/>
            <a:ext cx="2187575" cy="2514600"/>
          </a:xfrm>
        </p:spPr>
        <p:txBody>
          <a:bodyPr/>
          <a:lstStyle/>
          <a:p>
            <a:pPr lvl="0"/>
            <a:r>
              <a:rPr lang="en-US" dirty="0"/>
              <a:t>Historic grounds full of Nashville’s deep roots</a:t>
            </a:r>
          </a:p>
          <a:p>
            <a:pPr lvl="0"/>
            <a:r>
              <a:rPr lang="en-US" dirty="0"/>
              <a:t>Competitive pricing and regular promotions to help you save money </a:t>
            </a:r>
          </a:p>
          <a:p>
            <a:pPr lvl="0"/>
            <a:r>
              <a:rPr lang="en-US" dirty="0"/>
              <a:t>On the National Registry of Historic Places</a:t>
            </a:r>
          </a:p>
          <a:p>
            <a:pPr lvl="0"/>
            <a:r>
              <a:rPr lang="en-US" dirty="0"/>
              <a:t>A commitment to sustainability and environmental responsibility</a:t>
            </a:r>
          </a:p>
        </p:txBody>
      </p:sp>
      <p:sp>
        <p:nvSpPr>
          <p:cNvPr id="35" name="Text Placeholder 34">
            <a:extLst>
              <a:ext uri="{FF2B5EF4-FFF2-40B4-BE49-F238E27FC236}">
                <a16:creationId xmlns:a16="http://schemas.microsoft.com/office/drawing/2014/main" id="{1DA432A3-931A-4775-3071-3847D0C9B50C}"/>
              </a:ext>
            </a:extLst>
          </p:cNvPr>
          <p:cNvSpPr>
            <a:spLocks noGrp="1"/>
          </p:cNvSpPr>
          <p:nvPr>
            <p:ph type="body" sz="quarter" idx="16"/>
          </p:nvPr>
        </p:nvSpPr>
        <p:spPr>
          <a:xfrm>
            <a:off x="3677294" y="225279"/>
            <a:ext cx="1621165" cy="560387"/>
          </a:xfrm>
        </p:spPr>
        <p:txBody>
          <a:bodyPr/>
          <a:lstStyle/>
          <a:p>
            <a:r>
              <a:rPr lang="en-US" dirty="0"/>
              <a:t>Who we ARE</a:t>
            </a:r>
          </a:p>
        </p:txBody>
      </p:sp>
      <p:sp>
        <p:nvSpPr>
          <p:cNvPr id="83" name="Text Placeholder 82">
            <a:extLst>
              <a:ext uri="{FF2B5EF4-FFF2-40B4-BE49-F238E27FC236}">
                <a16:creationId xmlns:a16="http://schemas.microsoft.com/office/drawing/2014/main" id="{8B543754-E578-3F21-7E2B-2A631837637F}"/>
              </a:ext>
            </a:extLst>
          </p:cNvPr>
          <p:cNvSpPr>
            <a:spLocks noGrp="1"/>
          </p:cNvSpPr>
          <p:nvPr>
            <p:ph type="body" sz="quarter" idx="19"/>
          </p:nvPr>
        </p:nvSpPr>
        <p:spPr>
          <a:xfrm>
            <a:off x="3814762" y="5346911"/>
            <a:ext cx="2428875" cy="213426"/>
          </a:xfrm>
        </p:spPr>
        <p:txBody>
          <a:bodyPr/>
          <a:lstStyle/>
          <a:p>
            <a:r>
              <a:rPr lang="en-US" dirty="0"/>
              <a:t>CONTACT US</a:t>
            </a:r>
          </a:p>
        </p:txBody>
      </p:sp>
      <p:sp>
        <p:nvSpPr>
          <p:cNvPr id="86" name="Text Placeholder 85">
            <a:extLst>
              <a:ext uri="{FF2B5EF4-FFF2-40B4-BE49-F238E27FC236}">
                <a16:creationId xmlns:a16="http://schemas.microsoft.com/office/drawing/2014/main" id="{19357687-2F98-2DA2-E46B-E213A1D765F9}"/>
              </a:ext>
            </a:extLst>
          </p:cNvPr>
          <p:cNvSpPr>
            <a:spLocks noGrp="1"/>
          </p:cNvSpPr>
          <p:nvPr>
            <p:ph type="body" sz="quarter" idx="25"/>
          </p:nvPr>
        </p:nvSpPr>
        <p:spPr>
          <a:xfrm>
            <a:off x="3843347" y="5697586"/>
            <a:ext cx="2428875" cy="592548"/>
          </a:xfrm>
        </p:spPr>
        <p:txBody>
          <a:bodyPr/>
          <a:lstStyle/>
          <a:p>
            <a:r>
              <a:rPr lang="en-US" dirty="0"/>
              <a:t>Phone:</a:t>
            </a:r>
            <a:r>
              <a:rPr lang="en-US" b="0" i="0" u="sng" dirty="0">
                <a:effectLst/>
                <a:latin typeface="Roboto" panose="02000000000000000000" pitchFamily="2" charset="0"/>
                <a:hlinkClick r:id="rId2"/>
              </a:rPr>
              <a:t>(661) 661-6161</a:t>
            </a:r>
            <a:endParaRPr lang="en-US" dirty="0"/>
          </a:p>
          <a:p>
            <a:r>
              <a:rPr lang="en-US" dirty="0"/>
              <a:t>Web: https://thenashvillecitycemetery.org/</a:t>
            </a:r>
          </a:p>
        </p:txBody>
      </p:sp>
      <p:sp>
        <p:nvSpPr>
          <p:cNvPr id="87" name="Text Placeholder 86">
            <a:extLst>
              <a:ext uri="{FF2B5EF4-FFF2-40B4-BE49-F238E27FC236}">
                <a16:creationId xmlns:a16="http://schemas.microsoft.com/office/drawing/2014/main" id="{B0F434B1-8668-0491-0383-AB1C88526874}"/>
              </a:ext>
            </a:extLst>
          </p:cNvPr>
          <p:cNvSpPr>
            <a:spLocks noGrp="1"/>
          </p:cNvSpPr>
          <p:nvPr>
            <p:ph type="body" sz="quarter" idx="26"/>
          </p:nvPr>
        </p:nvSpPr>
        <p:spPr>
          <a:xfrm>
            <a:off x="3843347" y="6773308"/>
            <a:ext cx="2428875" cy="213426"/>
          </a:xfrm>
        </p:spPr>
        <p:txBody>
          <a:bodyPr/>
          <a:lstStyle/>
          <a:p>
            <a:r>
              <a:rPr lang="en-US" dirty="0"/>
              <a:t>Nashville City Cemetery </a:t>
            </a:r>
          </a:p>
          <a:p>
            <a:endParaRPr lang="en-US" dirty="0"/>
          </a:p>
        </p:txBody>
      </p:sp>
      <p:sp>
        <p:nvSpPr>
          <p:cNvPr id="88" name="Text Placeholder 87">
            <a:extLst>
              <a:ext uri="{FF2B5EF4-FFF2-40B4-BE49-F238E27FC236}">
                <a16:creationId xmlns:a16="http://schemas.microsoft.com/office/drawing/2014/main" id="{E1D06214-B361-5B2B-E9C3-02E2472D0865}"/>
              </a:ext>
            </a:extLst>
          </p:cNvPr>
          <p:cNvSpPr>
            <a:spLocks noGrp="1"/>
          </p:cNvSpPr>
          <p:nvPr>
            <p:ph type="body" sz="quarter" idx="27"/>
          </p:nvPr>
        </p:nvSpPr>
        <p:spPr>
          <a:xfrm>
            <a:off x="3843347" y="7018926"/>
            <a:ext cx="2428875" cy="592548"/>
          </a:xfrm>
        </p:spPr>
        <p:txBody>
          <a:bodyPr/>
          <a:lstStyle/>
          <a:p>
            <a:r>
              <a:rPr lang="en-US" b="1" i="0" dirty="0">
                <a:effectLst/>
                <a:latin typeface="Roboto" panose="020F0502020204030204" pitchFamily="2" charset="0"/>
              </a:rPr>
              <a:t> </a:t>
            </a:r>
            <a:r>
              <a:rPr lang="en-US" b="0" i="0" dirty="0">
                <a:effectLst/>
                <a:latin typeface="Roboto" panose="020F0502020204030204" pitchFamily="2" charset="0"/>
              </a:rPr>
              <a:t>1001 4th Ave S, Nashville, TN 37210</a:t>
            </a:r>
            <a:endParaRPr lang="en-US" dirty="0"/>
          </a:p>
        </p:txBody>
      </p:sp>
      <p:sp>
        <p:nvSpPr>
          <p:cNvPr id="47" name="Text Placeholder 46">
            <a:extLst>
              <a:ext uri="{FF2B5EF4-FFF2-40B4-BE49-F238E27FC236}">
                <a16:creationId xmlns:a16="http://schemas.microsoft.com/office/drawing/2014/main" id="{F8F3CED2-706F-CE30-998A-96C16CD7B24D}"/>
              </a:ext>
            </a:extLst>
          </p:cNvPr>
          <p:cNvSpPr>
            <a:spLocks noGrp="1"/>
          </p:cNvSpPr>
          <p:nvPr>
            <p:ph type="body" sz="quarter" idx="33"/>
          </p:nvPr>
        </p:nvSpPr>
        <p:spPr>
          <a:xfrm>
            <a:off x="7172328" y="5703946"/>
            <a:ext cx="2422524" cy="841686"/>
          </a:xfrm>
        </p:spPr>
        <p:txBody>
          <a:bodyPr>
            <a:normAutofit fontScale="85000" lnSpcReduction="20000"/>
          </a:bodyPr>
          <a:lstStyle/>
          <a:p>
            <a:r>
              <a:rPr lang="en-US" dirty="0"/>
              <a:t>Why choose Nashville city cemetery </a:t>
            </a:r>
          </a:p>
        </p:txBody>
      </p:sp>
      <p:sp>
        <p:nvSpPr>
          <p:cNvPr id="108" name="Text Placeholder 107">
            <a:extLst>
              <a:ext uri="{FF2B5EF4-FFF2-40B4-BE49-F238E27FC236}">
                <a16:creationId xmlns:a16="http://schemas.microsoft.com/office/drawing/2014/main" id="{70A02240-4DDE-CF13-450B-BEE0870D0044}"/>
              </a:ext>
            </a:extLst>
          </p:cNvPr>
          <p:cNvSpPr>
            <a:spLocks noGrp="1"/>
          </p:cNvSpPr>
          <p:nvPr>
            <p:ph type="body" sz="quarter" idx="23"/>
          </p:nvPr>
        </p:nvSpPr>
        <p:spPr>
          <a:xfrm>
            <a:off x="7172327" y="6629400"/>
            <a:ext cx="2088833" cy="592548"/>
          </a:xfrm>
        </p:spPr>
        <p:txBody>
          <a:bodyPr/>
          <a:lstStyle/>
          <a:p>
            <a:r>
              <a:rPr lang="en-US" dirty="0"/>
              <a:t>DISCOVER THE BEST IN Nashville</a:t>
            </a:r>
          </a:p>
          <a:p>
            <a:endParaRPr lang="en-US" dirty="0"/>
          </a:p>
        </p:txBody>
      </p:sp>
      <p:sp>
        <p:nvSpPr>
          <p:cNvPr id="230" name="Text Placeholder 229">
            <a:extLst>
              <a:ext uri="{FF2B5EF4-FFF2-40B4-BE49-F238E27FC236}">
                <a16:creationId xmlns:a16="http://schemas.microsoft.com/office/drawing/2014/main" id="{4958684E-EBE0-4F62-4D16-D897A3BA1ED9}"/>
              </a:ext>
              <a:ext uri="{C183D7F6-B498-43B3-948B-1728B52AA6E4}">
                <adec:decorative xmlns:adec="http://schemas.microsoft.com/office/drawing/2017/decorative" val="1"/>
              </a:ext>
            </a:extLst>
          </p:cNvPr>
          <p:cNvSpPr>
            <a:spLocks noGrp="1"/>
          </p:cNvSpPr>
          <p:nvPr>
            <p:ph type="body" sz="quarter" idx="34"/>
          </p:nvPr>
        </p:nvSpPr>
        <p:spPr/>
        <p:txBody>
          <a:bodyPr/>
          <a:lstStyle/>
          <a:p>
            <a:endParaRPr lang="en-US" dirty="0"/>
          </a:p>
        </p:txBody>
      </p:sp>
      <p:sp>
        <p:nvSpPr>
          <p:cNvPr id="231" name="Text Placeholder 230">
            <a:extLst>
              <a:ext uri="{FF2B5EF4-FFF2-40B4-BE49-F238E27FC236}">
                <a16:creationId xmlns:a16="http://schemas.microsoft.com/office/drawing/2014/main" id="{22AF7EFB-7DB9-EA19-4232-C3A515ABCD4D}"/>
              </a:ext>
              <a:ext uri="{C183D7F6-B498-43B3-948B-1728B52AA6E4}">
                <adec:decorative xmlns:adec="http://schemas.microsoft.com/office/drawing/2017/decorative" val="1"/>
              </a:ext>
            </a:extLst>
          </p:cNvPr>
          <p:cNvSpPr>
            <a:spLocks noGrp="1"/>
          </p:cNvSpPr>
          <p:nvPr>
            <p:ph type="body" sz="quarter" idx="35"/>
          </p:nvPr>
        </p:nvSpPr>
        <p:spPr/>
        <p:txBody>
          <a:bodyPr/>
          <a:lstStyle/>
          <a:p>
            <a:endParaRPr lang="en-US" dirty="0"/>
          </a:p>
        </p:txBody>
      </p:sp>
      <p:sp>
        <p:nvSpPr>
          <p:cNvPr id="232" name="Text Placeholder 231">
            <a:extLst>
              <a:ext uri="{FF2B5EF4-FFF2-40B4-BE49-F238E27FC236}">
                <a16:creationId xmlns:a16="http://schemas.microsoft.com/office/drawing/2014/main" id="{4974F60B-35E4-7499-0588-7A3558C44348}"/>
              </a:ext>
              <a:ext uri="{C183D7F6-B498-43B3-948B-1728B52AA6E4}">
                <adec:decorative xmlns:adec="http://schemas.microsoft.com/office/drawing/2017/decorative" val="1"/>
              </a:ext>
            </a:extLst>
          </p:cNvPr>
          <p:cNvSpPr>
            <a:spLocks noGrp="1"/>
          </p:cNvSpPr>
          <p:nvPr>
            <p:ph type="body" sz="quarter" idx="36"/>
          </p:nvPr>
        </p:nvSpPr>
        <p:spPr/>
        <p:txBody>
          <a:bodyPr/>
          <a:lstStyle/>
          <a:p>
            <a:endParaRPr lang="en-US" dirty="0"/>
          </a:p>
        </p:txBody>
      </p:sp>
      <p:pic>
        <p:nvPicPr>
          <p:cNvPr id="7" name="Picture Placeholder 6" descr="A stone structure in a cemetery&#10;&#10;AI-generated content may be incorrect.">
            <a:extLst>
              <a:ext uri="{FF2B5EF4-FFF2-40B4-BE49-F238E27FC236}">
                <a16:creationId xmlns:a16="http://schemas.microsoft.com/office/drawing/2014/main" id="{6084131E-FD46-380F-571E-F7B7AA9D785C}"/>
              </a:ext>
            </a:extLst>
          </p:cNvPr>
          <p:cNvPicPr>
            <a:picLocks noGrp="1" noChangeAspect="1"/>
          </p:cNvPicPr>
          <p:nvPr>
            <p:ph type="pic" sz="quarter" idx="10"/>
          </p:nvPr>
        </p:nvPicPr>
        <p:blipFill>
          <a:blip r:embed="rId3"/>
          <a:srcRect l="28153" r="28153"/>
          <a:stretch>
            <a:fillRect/>
          </a:stretch>
        </p:blipFill>
        <p:spPr>
          <a:xfrm>
            <a:off x="6938965" y="313782"/>
            <a:ext cx="2889250" cy="5020218"/>
          </a:xfrm>
        </p:spPr>
      </p:pic>
      <p:pic>
        <p:nvPicPr>
          <p:cNvPr id="9" name="Picture Placeholder 8" descr="A cemetery with trees and grass&#10;&#10;AI-generated content may be incorrect.">
            <a:extLst>
              <a:ext uri="{FF2B5EF4-FFF2-40B4-BE49-F238E27FC236}">
                <a16:creationId xmlns:a16="http://schemas.microsoft.com/office/drawing/2014/main" id="{626ED454-ED55-D365-9F9B-B3A598EC8937}"/>
              </a:ext>
            </a:extLst>
          </p:cNvPr>
          <p:cNvPicPr>
            <a:picLocks noGrp="1" noChangeAspect="1"/>
          </p:cNvPicPr>
          <p:nvPr>
            <p:ph type="pic" sz="quarter" idx="28"/>
          </p:nvPr>
        </p:nvPicPr>
        <p:blipFill>
          <a:blip r:embed="rId4"/>
          <a:srcRect l="18775" r="18775"/>
          <a:stretch>
            <a:fillRect/>
          </a:stretch>
        </p:blipFill>
        <p:spPr/>
      </p:pic>
      <p:pic>
        <p:nvPicPr>
          <p:cNvPr id="11" name="Picture 10" descr="A group of people standing in a cemetery&#10;&#10;AI-generated content may be incorrect.">
            <a:extLst>
              <a:ext uri="{FF2B5EF4-FFF2-40B4-BE49-F238E27FC236}">
                <a16:creationId xmlns:a16="http://schemas.microsoft.com/office/drawing/2014/main" id="{58921F54-A1A8-AD7E-16FC-BB63F60B3764}"/>
              </a:ext>
            </a:extLst>
          </p:cNvPr>
          <p:cNvPicPr>
            <a:picLocks noChangeAspect="1"/>
          </p:cNvPicPr>
          <p:nvPr/>
        </p:nvPicPr>
        <p:blipFill>
          <a:blip r:embed="rId5"/>
          <a:stretch>
            <a:fillRect/>
          </a:stretch>
        </p:blipFill>
        <p:spPr>
          <a:xfrm>
            <a:off x="3683226" y="876415"/>
            <a:ext cx="2619375" cy="1618145"/>
          </a:xfrm>
          <a:prstGeom prst="rect">
            <a:avLst/>
          </a:prstGeom>
        </p:spPr>
      </p:pic>
      <p:sp>
        <p:nvSpPr>
          <p:cNvPr id="22" name="Text Placeholder 21">
            <a:extLst>
              <a:ext uri="{FF2B5EF4-FFF2-40B4-BE49-F238E27FC236}">
                <a16:creationId xmlns:a16="http://schemas.microsoft.com/office/drawing/2014/main" id="{72054CC0-31F6-563C-143B-8301C753A123}"/>
              </a:ext>
            </a:extLst>
          </p:cNvPr>
          <p:cNvSpPr>
            <a:spLocks noGrp="1"/>
          </p:cNvSpPr>
          <p:nvPr>
            <p:ph type="body" sz="quarter" idx="17"/>
          </p:nvPr>
        </p:nvSpPr>
        <p:spPr>
          <a:xfrm>
            <a:off x="3843347" y="2693480"/>
            <a:ext cx="2428875" cy="1421320"/>
          </a:xfrm>
        </p:spPr>
        <p:txBody>
          <a:bodyPr/>
          <a:lstStyle/>
          <a:p>
            <a:endParaRPr lang="en-US" dirty="0"/>
          </a:p>
          <a:p>
            <a:r>
              <a:rPr lang="en-US" dirty="0"/>
              <a:t>Our History</a:t>
            </a:r>
          </a:p>
          <a:p>
            <a:r>
              <a:rPr lang="en-US" dirty="0"/>
              <a:t>The City Cemetery is the oldest continuously operated public cemetery in Nashville. On March 9, 1820, the Mayor of Nashville and the Aldermen purchased from Richard Cross four acres of land located “on the plains, south of town, for its burying ground.” The cemetery opened on January 1, 1822. Fourteen years later the cemetery had outgrown its original site and more acres were acquired. By 1850 the cemetery was the final resting place for over 11,000 people of every race, religion and economic status. Since the opening, there have been 20,000 interments in the City Cemetery. Over the years, there have been removals including the Civil War Federal soldiers to the National Cemetery, Gallatin Pike, C.S.A. soldiers to the Confederate Circle at Mt. Olivet, and the relocation of graves to new family lots in Mt. Olivet Cemetery after the Civil War.</a:t>
            </a:r>
          </a:p>
        </p:txBody>
      </p:sp>
    </p:spTree>
    <p:extLst>
      <p:ext uri="{BB962C8B-B14F-4D97-AF65-F5344CB8AC3E}">
        <p14:creationId xmlns:p14="http://schemas.microsoft.com/office/powerpoint/2010/main" val="306440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7107B953-D057-D7B6-F6FA-CA78F5EC6993}"/>
              </a:ext>
            </a:extLst>
          </p:cNvPr>
          <p:cNvSpPr>
            <a:spLocks noGrp="1"/>
          </p:cNvSpPr>
          <p:nvPr>
            <p:ph type="title"/>
          </p:nvPr>
        </p:nvSpPr>
        <p:spPr>
          <a:xfrm>
            <a:off x="462958" y="5304457"/>
            <a:ext cx="2347737" cy="822960"/>
          </a:xfrm>
        </p:spPr>
        <p:txBody>
          <a:bodyPr>
            <a:normAutofit fontScale="90000"/>
          </a:bodyPr>
          <a:lstStyle/>
          <a:p>
            <a:r>
              <a:rPr lang="en-US" dirty="0"/>
              <a:t>SO WHY CHOOSE Nashville city cemetery?</a:t>
            </a:r>
          </a:p>
        </p:txBody>
      </p:sp>
      <p:sp>
        <p:nvSpPr>
          <p:cNvPr id="29" name="Text Placeholder 28">
            <a:extLst>
              <a:ext uri="{FF2B5EF4-FFF2-40B4-BE49-F238E27FC236}">
                <a16:creationId xmlns:a16="http://schemas.microsoft.com/office/drawing/2014/main" id="{837873F2-F6A5-F148-B24F-C5E49EB73474}"/>
              </a:ext>
            </a:extLst>
          </p:cNvPr>
          <p:cNvSpPr>
            <a:spLocks noGrp="1"/>
          </p:cNvSpPr>
          <p:nvPr>
            <p:ph type="body" sz="quarter" idx="32"/>
          </p:nvPr>
        </p:nvSpPr>
        <p:spPr>
          <a:xfrm>
            <a:off x="462958" y="6248009"/>
            <a:ext cx="2033759" cy="344427"/>
          </a:xfrm>
        </p:spPr>
        <p:txBody>
          <a:bodyPr/>
          <a:lstStyle/>
          <a:p>
            <a:r>
              <a:rPr lang="en-US" dirty="0"/>
              <a:t>Deep roots and proximate location to the city center </a:t>
            </a:r>
          </a:p>
        </p:txBody>
      </p:sp>
      <p:sp>
        <p:nvSpPr>
          <p:cNvPr id="30" name="Text Placeholder 29">
            <a:extLst>
              <a:ext uri="{FF2B5EF4-FFF2-40B4-BE49-F238E27FC236}">
                <a16:creationId xmlns:a16="http://schemas.microsoft.com/office/drawing/2014/main" id="{405BF780-7B94-6439-D3E4-21EEB9F3F71B}"/>
              </a:ext>
            </a:extLst>
          </p:cNvPr>
          <p:cNvSpPr>
            <a:spLocks noGrp="1"/>
          </p:cNvSpPr>
          <p:nvPr>
            <p:ph type="body" sz="quarter" idx="33"/>
          </p:nvPr>
        </p:nvSpPr>
        <p:spPr>
          <a:xfrm>
            <a:off x="462958" y="6713028"/>
            <a:ext cx="2347737" cy="852355"/>
          </a:xfrm>
        </p:spPr>
        <p:txBody>
          <a:bodyPr/>
          <a:lstStyle/>
          <a:p>
            <a:pPr lvl="0"/>
            <a:r>
              <a:rPr lang="en-US" dirty="0"/>
              <a:t>Fostering a sense of community through the preservation and promotion of our rich historical legacy.</a:t>
            </a:r>
          </a:p>
        </p:txBody>
      </p:sp>
      <p:sp>
        <p:nvSpPr>
          <p:cNvPr id="46" name="Text Placeholder 45">
            <a:extLst>
              <a:ext uri="{FF2B5EF4-FFF2-40B4-BE49-F238E27FC236}">
                <a16:creationId xmlns:a16="http://schemas.microsoft.com/office/drawing/2014/main" id="{BBD9F2D9-0ADD-4293-B915-8FEBC8D201AE}"/>
              </a:ext>
            </a:extLst>
          </p:cNvPr>
          <p:cNvSpPr>
            <a:spLocks noGrp="1"/>
          </p:cNvSpPr>
          <p:nvPr>
            <p:ph type="body" sz="quarter" idx="16"/>
          </p:nvPr>
        </p:nvSpPr>
        <p:spPr>
          <a:xfrm>
            <a:off x="3810000" y="477817"/>
            <a:ext cx="1621165" cy="928573"/>
          </a:xfrm>
        </p:spPr>
        <p:txBody>
          <a:bodyPr/>
          <a:lstStyle/>
          <a:p>
            <a:pPr lvl="0"/>
            <a:r>
              <a:rPr lang="en-US" dirty="0"/>
              <a:t>BEING PREPARED </a:t>
            </a:r>
          </a:p>
          <a:p>
            <a:pPr lvl="0"/>
            <a:r>
              <a:rPr lang="en-US" dirty="0"/>
              <a:t>IS SIMPLE </a:t>
            </a:r>
          </a:p>
        </p:txBody>
      </p:sp>
      <p:sp>
        <p:nvSpPr>
          <p:cNvPr id="52" name="Text Placeholder 51">
            <a:extLst>
              <a:ext uri="{FF2B5EF4-FFF2-40B4-BE49-F238E27FC236}">
                <a16:creationId xmlns:a16="http://schemas.microsoft.com/office/drawing/2014/main" id="{3415AD20-CD9C-ACD8-017C-B93FF440A6C1}"/>
              </a:ext>
            </a:extLst>
          </p:cNvPr>
          <p:cNvSpPr>
            <a:spLocks noGrp="1"/>
          </p:cNvSpPr>
          <p:nvPr>
            <p:ph type="body" sz="quarter" idx="35"/>
          </p:nvPr>
        </p:nvSpPr>
        <p:spPr>
          <a:xfrm>
            <a:off x="3810000" y="1543522"/>
            <a:ext cx="2462222" cy="832596"/>
          </a:xfrm>
        </p:spPr>
        <p:txBody>
          <a:bodyPr/>
          <a:lstStyle/>
          <a:p>
            <a:pPr lvl="0"/>
            <a:r>
              <a:rPr lang="en-US" dirty="0"/>
              <a:t>Ensuring the cemetery remains a well-maintained and welcoming space for families, visitors, and future generations</a:t>
            </a:r>
          </a:p>
        </p:txBody>
      </p:sp>
      <p:sp>
        <p:nvSpPr>
          <p:cNvPr id="31" name="Text Placeholder 30">
            <a:extLst>
              <a:ext uri="{FF2B5EF4-FFF2-40B4-BE49-F238E27FC236}">
                <a16:creationId xmlns:a16="http://schemas.microsoft.com/office/drawing/2014/main" id="{88160055-0BA0-007A-0BC7-EF0289343C17}"/>
              </a:ext>
            </a:extLst>
          </p:cNvPr>
          <p:cNvSpPr>
            <a:spLocks noGrp="1"/>
          </p:cNvSpPr>
          <p:nvPr>
            <p:ph type="body" sz="quarter" idx="39"/>
          </p:nvPr>
        </p:nvSpPr>
        <p:spPr>
          <a:xfrm>
            <a:off x="3810000" y="4710244"/>
            <a:ext cx="2563059" cy="852356"/>
          </a:xfrm>
        </p:spPr>
        <p:txBody>
          <a:bodyPr/>
          <a:lstStyle/>
          <a:p>
            <a:r>
              <a:rPr lang="en-US" dirty="0"/>
              <a:t>WHAT’S OUR MISSION STATEMENT?</a:t>
            </a:r>
          </a:p>
        </p:txBody>
      </p:sp>
      <p:sp>
        <p:nvSpPr>
          <p:cNvPr id="67" name="Text Placeholder 66">
            <a:extLst>
              <a:ext uri="{FF2B5EF4-FFF2-40B4-BE49-F238E27FC236}">
                <a16:creationId xmlns:a16="http://schemas.microsoft.com/office/drawing/2014/main" id="{F1F0B455-8067-45AA-2F11-54DB961D0DC0}"/>
              </a:ext>
            </a:extLst>
          </p:cNvPr>
          <p:cNvSpPr>
            <a:spLocks noGrp="1"/>
          </p:cNvSpPr>
          <p:nvPr>
            <p:ph type="body" sz="quarter" idx="25"/>
          </p:nvPr>
        </p:nvSpPr>
        <p:spPr>
          <a:xfrm>
            <a:off x="3810000" y="5643693"/>
            <a:ext cx="1789919" cy="344427"/>
          </a:xfrm>
        </p:spPr>
        <p:txBody>
          <a:bodyPr/>
          <a:lstStyle/>
          <a:p>
            <a:r>
              <a:rPr lang="en-US" dirty="0"/>
              <a:t>HERE ARE JUST A FEW REASONS:</a:t>
            </a:r>
          </a:p>
        </p:txBody>
      </p:sp>
      <p:sp>
        <p:nvSpPr>
          <p:cNvPr id="68" name="Text Placeholder 67">
            <a:extLst>
              <a:ext uri="{FF2B5EF4-FFF2-40B4-BE49-F238E27FC236}">
                <a16:creationId xmlns:a16="http://schemas.microsoft.com/office/drawing/2014/main" id="{F586A884-FF36-5745-928A-03FB9BFA6778}"/>
              </a:ext>
            </a:extLst>
          </p:cNvPr>
          <p:cNvSpPr>
            <a:spLocks noGrp="1"/>
          </p:cNvSpPr>
          <p:nvPr>
            <p:ph type="body" sz="quarter" idx="30"/>
          </p:nvPr>
        </p:nvSpPr>
        <p:spPr>
          <a:xfrm>
            <a:off x="3810000" y="6130331"/>
            <a:ext cx="2428961" cy="1486811"/>
          </a:xfrm>
        </p:spPr>
        <p:txBody>
          <a:bodyPr/>
          <a:lstStyle/>
          <a:p>
            <a:pPr lvl="0"/>
            <a:r>
              <a:rPr lang="en-US" dirty="0"/>
              <a:t>Provide a tranquil and respectful environment for reflection and remembrance</a:t>
            </a:r>
          </a:p>
          <a:p>
            <a:pPr lvl="0"/>
            <a:r>
              <a:rPr lang="en-US" dirty="0"/>
              <a:t>Expert advice and recommendations tailored to your specific needs</a:t>
            </a:r>
          </a:p>
        </p:txBody>
      </p:sp>
      <p:sp>
        <p:nvSpPr>
          <p:cNvPr id="69" name="Text Placeholder 68">
            <a:extLst>
              <a:ext uri="{FF2B5EF4-FFF2-40B4-BE49-F238E27FC236}">
                <a16:creationId xmlns:a16="http://schemas.microsoft.com/office/drawing/2014/main" id="{ED0CBAA4-BE62-DF3A-7F76-7E0B2B27F6DF}"/>
              </a:ext>
            </a:extLst>
          </p:cNvPr>
          <p:cNvSpPr>
            <a:spLocks noGrp="1"/>
          </p:cNvSpPr>
          <p:nvPr>
            <p:ph type="body" sz="quarter" idx="36"/>
          </p:nvPr>
        </p:nvSpPr>
        <p:spPr>
          <a:xfrm>
            <a:off x="7166593" y="2590800"/>
            <a:ext cx="2352673" cy="832596"/>
          </a:xfrm>
        </p:spPr>
        <p:txBody>
          <a:bodyPr/>
          <a:lstStyle/>
          <a:p>
            <a:pPr lvl="0"/>
            <a:r>
              <a:rPr lang="en-US" dirty="0"/>
              <a:t>We are committed to upholding these values in all our efforts, ensuring that the Nashville City Cemetery continues to be a place of historical importance and a source of pride for the community</a:t>
            </a:r>
          </a:p>
        </p:txBody>
      </p:sp>
      <p:sp>
        <p:nvSpPr>
          <p:cNvPr id="71" name="Text Placeholder 70">
            <a:extLst>
              <a:ext uri="{FF2B5EF4-FFF2-40B4-BE49-F238E27FC236}">
                <a16:creationId xmlns:a16="http://schemas.microsoft.com/office/drawing/2014/main" id="{281782CD-45D9-EFE7-885B-49D657C5EC45}"/>
              </a:ext>
            </a:extLst>
          </p:cNvPr>
          <p:cNvSpPr>
            <a:spLocks noGrp="1"/>
          </p:cNvSpPr>
          <p:nvPr>
            <p:ph type="body" sz="quarter" idx="38"/>
          </p:nvPr>
        </p:nvSpPr>
        <p:spPr>
          <a:xfrm>
            <a:off x="7166593" y="3657600"/>
            <a:ext cx="2434539" cy="792659"/>
          </a:xfrm>
        </p:spPr>
        <p:txBody>
          <a:bodyPr/>
          <a:lstStyle/>
          <a:p>
            <a:pPr lvl="0"/>
            <a:r>
              <a:rPr lang="en-US" dirty="0"/>
              <a:t>DISCOVER </a:t>
            </a:r>
          </a:p>
          <a:p>
            <a:pPr lvl="0"/>
            <a:r>
              <a:rPr lang="en-US" dirty="0"/>
              <a:t>THE BEST</a:t>
            </a:r>
          </a:p>
        </p:txBody>
      </p:sp>
      <p:sp>
        <p:nvSpPr>
          <p:cNvPr id="70" name="Text Placeholder 69">
            <a:extLst>
              <a:ext uri="{FF2B5EF4-FFF2-40B4-BE49-F238E27FC236}">
                <a16:creationId xmlns:a16="http://schemas.microsoft.com/office/drawing/2014/main" id="{B7167484-2738-2B17-E963-924C5DAAF5B2}"/>
              </a:ext>
            </a:extLst>
          </p:cNvPr>
          <p:cNvSpPr>
            <a:spLocks noGrp="1"/>
          </p:cNvSpPr>
          <p:nvPr>
            <p:ph type="body" sz="quarter" idx="37"/>
          </p:nvPr>
        </p:nvSpPr>
        <p:spPr>
          <a:xfrm>
            <a:off x="7166593" y="4624816"/>
            <a:ext cx="2443173" cy="2992326"/>
          </a:xfrm>
        </p:spPr>
        <p:txBody>
          <a:bodyPr>
            <a:normAutofit/>
          </a:bodyPr>
          <a:lstStyle/>
          <a:p>
            <a:pPr lvl="0"/>
            <a:r>
              <a:rPr lang="en-US" dirty="0"/>
              <a:t>Discover the rich history and heritage of Nashville City Cemetery through our guided tours. Our knowledgeable guides will lead you through the grounds, sharing captivating stories of the individuals who shaped our community and the historical events that took place here. You'll explore beautifully preserved monuments, gravestones, and landmarks that provide a glimpse into the past. Whether you are a history enthusiast or simply looking to learn more about Nashville's legacy, our tours offer a unique and educational experience for visitors of all ages. Join us for an enlightening journey through time at the Nashville City Cemetery.</a:t>
            </a:r>
          </a:p>
        </p:txBody>
      </p:sp>
      <p:sp>
        <p:nvSpPr>
          <p:cNvPr id="90" name="Text Placeholder 89">
            <a:extLst>
              <a:ext uri="{FF2B5EF4-FFF2-40B4-BE49-F238E27FC236}">
                <a16:creationId xmlns:a16="http://schemas.microsoft.com/office/drawing/2014/main" id="{628FF558-B9F7-FAC4-2D61-C7B7F24A00E9}"/>
              </a:ext>
              <a:ext uri="{C183D7F6-B498-43B3-948B-1728B52AA6E4}">
                <adec:decorative xmlns:adec="http://schemas.microsoft.com/office/drawing/2017/decorative" val="1"/>
              </a:ext>
            </a:extLst>
          </p:cNvPr>
          <p:cNvSpPr>
            <a:spLocks noGrp="1"/>
          </p:cNvSpPr>
          <p:nvPr>
            <p:ph type="body" sz="quarter" idx="34"/>
          </p:nvPr>
        </p:nvSpPr>
        <p:spPr/>
        <p:txBody>
          <a:bodyPr/>
          <a:lstStyle/>
          <a:p>
            <a:endParaRPr lang="en-US" dirty="0"/>
          </a:p>
        </p:txBody>
      </p:sp>
      <p:sp>
        <p:nvSpPr>
          <p:cNvPr id="91" name="Text Placeholder 90">
            <a:extLst>
              <a:ext uri="{FF2B5EF4-FFF2-40B4-BE49-F238E27FC236}">
                <a16:creationId xmlns:a16="http://schemas.microsoft.com/office/drawing/2014/main" id="{5C657169-EDEE-EED3-496A-FB7B14D10252}"/>
              </a:ext>
              <a:ext uri="{C183D7F6-B498-43B3-948B-1728B52AA6E4}">
                <adec:decorative xmlns:adec="http://schemas.microsoft.com/office/drawing/2017/decorative" val="1"/>
              </a:ext>
            </a:extLst>
          </p:cNvPr>
          <p:cNvSpPr>
            <a:spLocks noGrp="1"/>
          </p:cNvSpPr>
          <p:nvPr>
            <p:ph type="body" sz="quarter" idx="40"/>
          </p:nvPr>
        </p:nvSpPr>
        <p:spPr/>
        <p:txBody>
          <a:bodyPr/>
          <a:lstStyle/>
          <a:p>
            <a:endParaRPr lang="en-US" dirty="0"/>
          </a:p>
        </p:txBody>
      </p:sp>
      <p:sp>
        <p:nvSpPr>
          <p:cNvPr id="92" name="Text Placeholder 91">
            <a:extLst>
              <a:ext uri="{FF2B5EF4-FFF2-40B4-BE49-F238E27FC236}">
                <a16:creationId xmlns:a16="http://schemas.microsoft.com/office/drawing/2014/main" id="{3DC24FD5-EB83-A1ED-0FF0-70E01771324B}"/>
              </a:ext>
              <a:ext uri="{C183D7F6-B498-43B3-948B-1728B52AA6E4}">
                <adec:decorative xmlns:adec="http://schemas.microsoft.com/office/drawing/2017/decorative" val="1"/>
              </a:ext>
            </a:extLst>
          </p:cNvPr>
          <p:cNvSpPr>
            <a:spLocks noGrp="1"/>
          </p:cNvSpPr>
          <p:nvPr>
            <p:ph type="body" sz="quarter" idx="41"/>
          </p:nvPr>
        </p:nvSpPr>
        <p:spPr/>
        <p:txBody>
          <a:bodyPr/>
          <a:lstStyle/>
          <a:p>
            <a:endParaRPr lang="en-US" dirty="0"/>
          </a:p>
        </p:txBody>
      </p:sp>
      <p:pic>
        <p:nvPicPr>
          <p:cNvPr id="11" name="Picture Placeholder 10" descr="A cemetery with many gravestones&#10;&#10;AI-generated content may be incorrect.">
            <a:extLst>
              <a:ext uri="{FF2B5EF4-FFF2-40B4-BE49-F238E27FC236}">
                <a16:creationId xmlns:a16="http://schemas.microsoft.com/office/drawing/2014/main" id="{85E91DE3-89A1-8635-7233-128AC21B273D}"/>
              </a:ext>
            </a:extLst>
          </p:cNvPr>
          <p:cNvPicPr>
            <a:picLocks noGrp="1" noChangeAspect="1"/>
          </p:cNvPicPr>
          <p:nvPr>
            <p:ph type="pic" sz="quarter" idx="11"/>
          </p:nvPr>
        </p:nvPicPr>
        <p:blipFill>
          <a:blip r:embed="rId2"/>
          <a:srcRect l="8282" r="8282"/>
          <a:stretch>
            <a:fillRect/>
          </a:stretch>
        </p:blipFill>
        <p:spPr/>
      </p:pic>
      <p:pic>
        <p:nvPicPr>
          <p:cNvPr id="15" name="Picture Placeholder 14" descr="A cemetery with a tree in the background&#10;&#10;AI-generated content may be incorrect.">
            <a:extLst>
              <a:ext uri="{FF2B5EF4-FFF2-40B4-BE49-F238E27FC236}">
                <a16:creationId xmlns:a16="http://schemas.microsoft.com/office/drawing/2014/main" id="{9A5DE838-6E1B-0A7E-AAF9-9EA51142D5AE}"/>
              </a:ext>
            </a:extLst>
          </p:cNvPr>
          <p:cNvPicPr>
            <a:picLocks noGrp="1" noChangeAspect="1"/>
          </p:cNvPicPr>
          <p:nvPr>
            <p:ph type="pic" sz="quarter" idx="28"/>
          </p:nvPr>
        </p:nvPicPr>
        <p:blipFill>
          <a:blip r:embed="rId3"/>
          <a:srcRect l="6903" r="6903"/>
          <a:stretch>
            <a:fillRect/>
          </a:stretch>
        </p:blipFill>
        <p:spPr/>
      </p:pic>
    </p:spTree>
    <p:extLst>
      <p:ext uri="{BB962C8B-B14F-4D97-AF65-F5344CB8AC3E}">
        <p14:creationId xmlns:p14="http://schemas.microsoft.com/office/powerpoint/2010/main" val="347899419"/>
      </p:ext>
    </p:extLst>
  </p:cSld>
  <p:clrMapOvr>
    <a:masterClrMapping/>
  </p:clrMapOvr>
</p:sld>
</file>

<file path=ppt/theme/theme1.xml><?xml version="1.0" encoding="utf-8"?>
<a:theme xmlns:a="http://schemas.openxmlformats.org/drawingml/2006/main" name="BrochureColor">
  <a:themeElements>
    <a:clrScheme name="TF00001002">
      <a:dk1>
        <a:srgbClr val="000000"/>
      </a:dk1>
      <a:lt1>
        <a:srgbClr val="FFFFFF"/>
      </a:lt1>
      <a:dk2>
        <a:srgbClr val="57443E"/>
      </a:dk2>
      <a:lt2>
        <a:srgbClr val="DDDDDD"/>
      </a:lt2>
      <a:accent1>
        <a:srgbClr val="A63F3F"/>
      </a:accent1>
      <a:accent2>
        <a:srgbClr val="FF5331"/>
      </a:accent2>
      <a:accent3>
        <a:srgbClr val="345936"/>
      </a:accent3>
      <a:accent4>
        <a:srgbClr val="CEA17D"/>
      </a:accent4>
      <a:accent5>
        <a:srgbClr val="F3EBE5"/>
      </a:accent5>
      <a:accent6>
        <a:srgbClr val="838383"/>
      </a:accent6>
      <a:hlink>
        <a:srgbClr val="F59E00"/>
      </a:hlink>
      <a:folHlink>
        <a:srgbClr val="B2B2B2"/>
      </a:folHlink>
    </a:clrScheme>
    <a:fontScheme name="Custom 55">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02_Win32_SD_SL_v5" id="{6139E161-FE9C-4CE4-A660-9FCC5C5B7317}" vid="{EF697486-50DC-4F33-890E-44F24E69C51A}"/>
    </a:ext>
  </a:extLst>
</a:theme>
</file>

<file path=ppt/theme/theme2.xml><?xml version="1.0" encoding="utf-8"?>
<a:theme xmlns:a="http://schemas.openxmlformats.org/drawingml/2006/main" name="Office Theme">
  <a:themeElements>
    <a:clrScheme name="BrochureColor">
      <a:dk1>
        <a:sysClr val="windowText" lastClr="000000"/>
      </a:dk1>
      <a:lt1>
        <a:sysClr val="window" lastClr="FFFFFF"/>
      </a:lt1>
      <a:dk2>
        <a:srgbClr val="57443E"/>
      </a:dk2>
      <a:lt2>
        <a:srgbClr val="DDDDDD"/>
      </a:lt2>
      <a:accent1>
        <a:srgbClr val="B2C42A"/>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Calibri-Cambria">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rochureColor">
      <a:dk1>
        <a:sysClr val="windowText" lastClr="000000"/>
      </a:dk1>
      <a:lt1>
        <a:sysClr val="window" lastClr="FFFFFF"/>
      </a:lt1>
      <a:dk2>
        <a:srgbClr val="57443E"/>
      </a:dk2>
      <a:lt2>
        <a:srgbClr val="DDDDDD"/>
      </a:lt2>
      <a:accent1>
        <a:srgbClr val="B2C42A"/>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Calibri-Cambria">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62721-EC8D-48D0-8C25-52D078A6615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FA28AE-A874-484D-A66C-BED9851F9E4C}">
  <ds:schemaRefs>
    <ds:schemaRef ds:uri="http://schemas.microsoft.com/sharepoint/v3/contenttype/forms"/>
  </ds:schemaRefs>
</ds:datastoreItem>
</file>

<file path=customXml/itemProps3.xml><?xml version="1.0" encoding="utf-8"?>
<ds:datastoreItem xmlns:ds="http://schemas.openxmlformats.org/officeDocument/2006/customXml" ds:itemID="{2C801F87-6F86-442A-9015-6442D735B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Business tri-fold brochure</Template>
  <TotalTime>30</TotalTime>
  <Words>477</Words>
  <Application>Microsoft Office PowerPoint</Application>
  <PresentationFormat>Custom</PresentationFormat>
  <Paragraphs>31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Book Antiqua</vt:lpstr>
      <vt:lpstr>Cambria</vt:lpstr>
      <vt:lpstr>Roboto</vt:lpstr>
      <vt:lpstr>BrochureColor</vt:lpstr>
      <vt:lpstr>Nashville city cemetery </vt:lpstr>
      <vt:lpstr>SO WHY CHOOSE Nashville city cemetery?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Fahey</dc:creator>
  <cp:lastModifiedBy>Sean Fahey</cp:lastModifiedBy>
  <cp:revision>1</cp:revision>
  <dcterms:created xsi:type="dcterms:W3CDTF">2025-01-31T01:12:15Z</dcterms:created>
  <dcterms:modified xsi:type="dcterms:W3CDTF">2025-01-31T01:43:03Z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