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79" r:id="rId5"/>
    <p:sldId id="280" r:id="rId6"/>
    <p:sldId id="281" r:id="rId7"/>
    <p:sldId id="282" r:id="rId8"/>
    <p:sldId id="268" r:id="rId9"/>
    <p:sldId id="283" r:id="rId10"/>
    <p:sldId id="270" r:id="rId11"/>
    <p:sldId id="271" r:id="rId12"/>
    <p:sldId id="285" r:id="rId13"/>
    <p:sldId id="256" r:id="rId14"/>
    <p:sldId id="269" r:id="rId15"/>
    <p:sldId id="272" r:id="rId16"/>
    <p:sldId id="284"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alia Zemchikhina" initials="NZ" lastIdx="1" clrIdx="0">
    <p:extLst>
      <p:ext uri="{19B8F6BF-5375-455C-9EA6-DF929625EA0E}">
        <p15:presenceInfo xmlns:p15="http://schemas.microsoft.com/office/powerpoint/2012/main" userId="72681aa9ed26d9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75DCB02-9BB8-47FD-8907-85C794F793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6" autoAdjust="0"/>
    <p:restoredTop sz="94620" autoAdjust="0"/>
  </p:normalViewPr>
  <p:slideViewPr>
    <p:cSldViewPr snapToGrid="0">
      <p:cViewPr varScale="1">
        <p:scale>
          <a:sx n="108" d="100"/>
          <a:sy n="108" d="100"/>
        </p:scale>
        <p:origin x="690"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24A5A6-5C55-40C6-89C0-265A97AA73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AD8D055-0D58-4DA2-B62B-0ED0F0B9C3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0274D-B0B9-4FB2-8C12-70FCBEE3A3C4}" type="datetimeFigureOut">
              <a:rPr lang="en-US" smtClean="0"/>
              <a:t>9/10/2020</a:t>
            </a:fld>
            <a:endParaRPr lang="en-US" dirty="0"/>
          </a:p>
        </p:txBody>
      </p:sp>
      <p:sp>
        <p:nvSpPr>
          <p:cNvPr id="4" name="Footer Placeholder 3">
            <a:extLst>
              <a:ext uri="{FF2B5EF4-FFF2-40B4-BE49-F238E27FC236}">
                <a16:creationId xmlns:a16="http://schemas.microsoft.com/office/drawing/2014/main" id="{C9E94D3E-CDF4-48E3-A516-BA35F2AC1C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2354C3B-689A-4563-BA9E-5CF5D3B4DF3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7115CB-AC2A-42AB-87FE-A1CC9C3E4C60}" type="slidenum">
              <a:rPr lang="en-US" smtClean="0"/>
              <a:t>‹#›</a:t>
            </a:fld>
            <a:endParaRPr lang="en-US" dirty="0"/>
          </a:p>
        </p:txBody>
      </p:sp>
    </p:spTree>
    <p:extLst>
      <p:ext uri="{BB962C8B-B14F-4D97-AF65-F5344CB8AC3E}">
        <p14:creationId xmlns:p14="http://schemas.microsoft.com/office/powerpoint/2010/main" val="2463747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2E79C-6267-4241-93E4-CD028442F77C}" type="datetimeFigureOut">
              <a:rPr lang="en-US" smtClean="0"/>
              <a:t>9/10/2020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C78355-8F84-408F-AC68-F05978315CC3}" type="slidenum">
              <a:rPr lang="en-US" smtClean="0"/>
              <a:t>‹#›</a:t>
            </a:fld>
            <a:endParaRPr lang="en-US" dirty="0"/>
          </a:p>
        </p:txBody>
      </p:sp>
    </p:spTree>
    <p:extLst>
      <p:ext uri="{BB962C8B-B14F-4D97-AF65-F5344CB8AC3E}">
        <p14:creationId xmlns:p14="http://schemas.microsoft.com/office/powerpoint/2010/main" val="1498975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Chicago"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en.wikipedia.org/wiki/Coroner%27s_inquest"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rPr>
              <a:t>This database contains pitching, hitting, and fielding statistics for Major League Baseball from 1871 through 2016.  It includes data from the two current leagues (American and National), the four other "major" Leagues.</a:t>
            </a:r>
          </a:p>
          <a:p>
            <a:endParaRPr lang="en-US" dirty="0"/>
          </a:p>
        </p:txBody>
      </p:sp>
      <p:sp>
        <p:nvSpPr>
          <p:cNvPr id="4" name="Slide Number Placeholder 3"/>
          <p:cNvSpPr>
            <a:spLocks noGrp="1"/>
          </p:cNvSpPr>
          <p:nvPr>
            <p:ph type="sldNum" sz="quarter" idx="5"/>
          </p:nvPr>
        </p:nvSpPr>
        <p:spPr/>
        <p:txBody>
          <a:bodyPr/>
          <a:lstStyle/>
          <a:p>
            <a:fld id="{97C78355-8F84-408F-AC68-F05978315CC3}" type="slidenum">
              <a:rPr lang="en-US" smtClean="0"/>
              <a:t>2</a:t>
            </a:fld>
            <a:endParaRPr lang="en-US" dirty="0"/>
          </a:p>
        </p:txBody>
      </p:sp>
    </p:spTree>
    <p:extLst>
      <p:ext uri="{BB962C8B-B14F-4D97-AF65-F5344CB8AC3E}">
        <p14:creationId xmlns:p14="http://schemas.microsoft.com/office/powerpoint/2010/main" val="2660996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No, there is no written height minimum for Major League Baseball. However, the commissioner has the ability to void any contract on any baseball team, which is what happened to Eddie </a:t>
            </a:r>
            <a:r>
              <a:rPr lang="en-US" sz="1800" dirty="0" err="1">
                <a:effectLst/>
                <a:latin typeface="Calibri" panose="020F0502020204030204" pitchFamily="34" charset="0"/>
              </a:rPr>
              <a:t>Gaedel</a:t>
            </a:r>
            <a:r>
              <a:rPr lang="en-US" sz="1800" dirty="0">
                <a:effectLst/>
                <a:latin typeface="Calibri" panose="020F0502020204030204" pitchFamily="34" charset="0"/>
              </a:rPr>
              <a:t> when he was inserted as a pinch hitter during a St. Louis Browns game after being signed by Bill Veeck, Brown's GM.</a:t>
            </a:r>
          </a:p>
        </p:txBody>
      </p:sp>
      <p:sp>
        <p:nvSpPr>
          <p:cNvPr id="4" name="Slide Number Placeholder 3"/>
          <p:cNvSpPr>
            <a:spLocks noGrp="1"/>
          </p:cNvSpPr>
          <p:nvPr>
            <p:ph type="sldNum" sz="quarter" idx="5"/>
          </p:nvPr>
        </p:nvSpPr>
        <p:spPr/>
        <p:txBody>
          <a:bodyPr/>
          <a:lstStyle/>
          <a:p>
            <a:fld id="{97C78355-8F84-408F-AC68-F05978315CC3}" type="slidenum">
              <a:rPr lang="en-US" smtClean="0"/>
              <a:t>14</a:t>
            </a:fld>
            <a:endParaRPr lang="en-US" dirty="0"/>
          </a:p>
        </p:txBody>
      </p:sp>
    </p:spTree>
    <p:extLst>
      <p:ext uri="{BB962C8B-B14F-4D97-AF65-F5344CB8AC3E}">
        <p14:creationId xmlns:p14="http://schemas.microsoft.com/office/powerpoint/2010/main" val="3472041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rPr>
              <a:t>On June 18, 1961, the unemployed </a:t>
            </a:r>
            <a:r>
              <a:rPr lang="en-US" sz="1800" dirty="0" err="1">
                <a:effectLst/>
                <a:latin typeface="Calibri" panose="020F0502020204030204" pitchFamily="34" charset="0"/>
              </a:rPr>
              <a:t>Gaedel</a:t>
            </a:r>
            <a:r>
              <a:rPr lang="en-US" sz="1800" dirty="0">
                <a:effectLst/>
                <a:latin typeface="Calibri" panose="020F0502020204030204" pitchFamily="34" charset="0"/>
              </a:rPr>
              <a:t>, who had just turned 36, was at a bowling alley in </a:t>
            </a:r>
            <a:r>
              <a:rPr lang="en-US" sz="1800" dirty="0">
                <a:effectLst/>
                <a:latin typeface="Calibri" panose="020F0502020204030204" pitchFamily="34" charset="0"/>
                <a:hlinkClick r:id="rId3"/>
              </a:rPr>
              <a:t>Chicago</a:t>
            </a:r>
            <a:r>
              <a:rPr lang="en-US" sz="1800" dirty="0">
                <a:effectLst/>
                <a:latin typeface="Calibri" panose="020F0502020204030204" pitchFamily="34" charset="0"/>
              </a:rPr>
              <a:t>, his birthplace and hometown. </a:t>
            </a:r>
            <a:r>
              <a:rPr lang="en-US" sz="1800" dirty="0" err="1">
                <a:effectLst/>
                <a:latin typeface="Calibri" panose="020F0502020204030204" pitchFamily="34" charset="0"/>
              </a:rPr>
              <a:t>Gaedel</a:t>
            </a:r>
            <a:r>
              <a:rPr lang="en-US" sz="1800" dirty="0">
                <a:effectLst/>
                <a:latin typeface="Calibri" panose="020F0502020204030204" pitchFamily="34" charset="0"/>
              </a:rPr>
              <a:t> was followed home and beaten. His mother discovered him lying dead in his bed. He had bruises on his knees and on the left side of his face. A </a:t>
            </a:r>
            <a:r>
              <a:rPr lang="en-US" sz="1800" dirty="0">
                <a:effectLst/>
                <a:latin typeface="Calibri" panose="020F0502020204030204" pitchFamily="34" charset="0"/>
                <a:hlinkClick r:id="rId4"/>
              </a:rPr>
              <a:t>coroner's inquest</a:t>
            </a:r>
            <a:r>
              <a:rPr lang="en-US" sz="1800" dirty="0">
                <a:effectLst/>
                <a:latin typeface="Calibri" panose="020F0502020204030204" pitchFamily="34" charset="0"/>
              </a:rPr>
              <a:t> determined that he also had suffered a heart attack. </a:t>
            </a:r>
          </a:p>
          <a:p>
            <a:endParaRPr lang="en-US" dirty="0"/>
          </a:p>
        </p:txBody>
      </p:sp>
      <p:sp>
        <p:nvSpPr>
          <p:cNvPr id="4" name="Slide Number Placeholder 3"/>
          <p:cNvSpPr>
            <a:spLocks noGrp="1"/>
          </p:cNvSpPr>
          <p:nvPr>
            <p:ph type="sldNum" sz="quarter" idx="5"/>
          </p:nvPr>
        </p:nvSpPr>
        <p:spPr/>
        <p:txBody>
          <a:bodyPr/>
          <a:lstStyle/>
          <a:p>
            <a:fld id="{97C78355-8F84-408F-AC68-F05978315CC3}" type="slidenum">
              <a:rPr lang="en-US" smtClean="0"/>
              <a:t>15</a:t>
            </a:fld>
            <a:endParaRPr lang="en-US" dirty="0"/>
          </a:p>
        </p:txBody>
      </p:sp>
    </p:spTree>
    <p:extLst>
      <p:ext uri="{BB962C8B-B14F-4D97-AF65-F5344CB8AC3E}">
        <p14:creationId xmlns:p14="http://schemas.microsoft.com/office/powerpoint/2010/main" val="1911741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C78355-8F84-408F-AC68-F05978315CC3}" type="slidenum">
              <a:rPr lang="en-US" smtClean="0"/>
              <a:t>16</a:t>
            </a:fld>
            <a:endParaRPr lang="en-US" dirty="0"/>
          </a:p>
        </p:txBody>
      </p:sp>
    </p:spTree>
    <p:extLst>
      <p:ext uri="{BB962C8B-B14F-4D97-AF65-F5344CB8AC3E}">
        <p14:creationId xmlns:p14="http://schemas.microsoft.com/office/powerpoint/2010/main" val="2081116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There are 4 main tables there: master, batting, pitching and fielding. </a:t>
            </a:r>
          </a:p>
        </p:txBody>
      </p:sp>
      <p:sp>
        <p:nvSpPr>
          <p:cNvPr id="4" name="Slide Number Placeholder 3"/>
          <p:cNvSpPr>
            <a:spLocks noGrp="1"/>
          </p:cNvSpPr>
          <p:nvPr>
            <p:ph type="sldNum" sz="quarter" idx="5"/>
          </p:nvPr>
        </p:nvSpPr>
        <p:spPr/>
        <p:txBody>
          <a:bodyPr/>
          <a:lstStyle/>
          <a:p>
            <a:fld id="{97C78355-8F84-408F-AC68-F05978315CC3}" type="slidenum">
              <a:rPr lang="en-US" smtClean="0"/>
              <a:t>3</a:t>
            </a:fld>
            <a:endParaRPr lang="en-US" dirty="0"/>
          </a:p>
        </p:txBody>
      </p:sp>
    </p:spTree>
    <p:extLst>
      <p:ext uri="{BB962C8B-B14F-4D97-AF65-F5344CB8AC3E}">
        <p14:creationId xmlns:p14="http://schemas.microsoft.com/office/powerpoint/2010/main" val="1516627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rPr>
              <a:t>The database is supplemented by the following tables you can see on this slide.</a:t>
            </a:r>
            <a:endParaRPr lang="en-US" dirty="0"/>
          </a:p>
        </p:txBody>
      </p:sp>
      <p:sp>
        <p:nvSpPr>
          <p:cNvPr id="4" name="Slide Number Placeholder 3"/>
          <p:cNvSpPr>
            <a:spLocks noGrp="1"/>
          </p:cNvSpPr>
          <p:nvPr>
            <p:ph type="sldNum" sz="quarter" idx="5"/>
          </p:nvPr>
        </p:nvSpPr>
        <p:spPr/>
        <p:txBody>
          <a:bodyPr/>
          <a:lstStyle/>
          <a:p>
            <a:fld id="{97C78355-8F84-408F-AC68-F05978315CC3}" type="slidenum">
              <a:rPr lang="en-US" smtClean="0"/>
              <a:t>4</a:t>
            </a:fld>
            <a:endParaRPr lang="en-US" dirty="0"/>
          </a:p>
        </p:txBody>
      </p:sp>
    </p:spTree>
    <p:extLst>
      <p:ext uri="{BB962C8B-B14F-4D97-AF65-F5344CB8AC3E}">
        <p14:creationId xmlns:p14="http://schemas.microsoft.com/office/powerpoint/2010/main" val="4028708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I decided it would be interesting to explore the shortest player in the database. So, who is the shortest player in the database?</a:t>
            </a:r>
            <a:endParaRPr lang="en-US" dirty="0"/>
          </a:p>
        </p:txBody>
      </p:sp>
      <p:sp>
        <p:nvSpPr>
          <p:cNvPr id="4" name="Slide Number Placeholder 3"/>
          <p:cNvSpPr>
            <a:spLocks noGrp="1"/>
          </p:cNvSpPr>
          <p:nvPr>
            <p:ph type="sldNum" sz="quarter" idx="5"/>
          </p:nvPr>
        </p:nvSpPr>
        <p:spPr/>
        <p:txBody>
          <a:bodyPr/>
          <a:lstStyle/>
          <a:p>
            <a:fld id="{97C78355-8F84-408F-AC68-F05978315CC3}" type="slidenum">
              <a:rPr lang="en-US" smtClean="0"/>
              <a:t>5</a:t>
            </a:fld>
            <a:endParaRPr lang="en-US" dirty="0"/>
          </a:p>
        </p:txBody>
      </p:sp>
    </p:spTree>
    <p:extLst>
      <p:ext uri="{BB962C8B-B14F-4D97-AF65-F5344CB8AC3E}">
        <p14:creationId xmlns:p14="http://schemas.microsoft.com/office/powerpoint/2010/main" val="2838698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analysis showed he played in 52 games</a:t>
            </a:r>
          </a:p>
        </p:txBody>
      </p:sp>
      <p:sp>
        <p:nvSpPr>
          <p:cNvPr id="4" name="Slide Number Placeholder 3"/>
          <p:cNvSpPr>
            <a:spLocks noGrp="1"/>
          </p:cNvSpPr>
          <p:nvPr>
            <p:ph type="sldNum" sz="quarter" idx="5"/>
          </p:nvPr>
        </p:nvSpPr>
        <p:spPr/>
        <p:txBody>
          <a:bodyPr/>
          <a:lstStyle/>
          <a:p>
            <a:fld id="{97C78355-8F84-408F-AC68-F05978315CC3}" type="slidenum">
              <a:rPr lang="en-US" smtClean="0"/>
              <a:t>7</a:t>
            </a:fld>
            <a:endParaRPr lang="en-US" dirty="0"/>
          </a:p>
        </p:txBody>
      </p:sp>
    </p:spTree>
    <p:extLst>
      <p:ext uri="{BB962C8B-B14F-4D97-AF65-F5344CB8AC3E}">
        <p14:creationId xmlns:p14="http://schemas.microsoft.com/office/powerpoint/2010/main" val="3383407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name of the team he played for is St. Louis Browns</a:t>
            </a:r>
          </a:p>
        </p:txBody>
      </p:sp>
      <p:sp>
        <p:nvSpPr>
          <p:cNvPr id="4" name="Slide Number Placeholder 3"/>
          <p:cNvSpPr>
            <a:spLocks noGrp="1"/>
          </p:cNvSpPr>
          <p:nvPr>
            <p:ph type="sldNum" sz="quarter" idx="5"/>
          </p:nvPr>
        </p:nvSpPr>
        <p:spPr/>
        <p:txBody>
          <a:bodyPr/>
          <a:lstStyle/>
          <a:p>
            <a:fld id="{97C78355-8F84-408F-AC68-F05978315CC3}" type="slidenum">
              <a:rPr lang="en-US" smtClean="0"/>
              <a:t>9</a:t>
            </a:fld>
            <a:endParaRPr lang="en-US" dirty="0"/>
          </a:p>
        </p:txBody>
      </p:sp>
    </p:spTree>
    <p:extLst>
      <p:ext uri="{BB962C8B-B14F-4D97-AF65-F5344CB8AC3E}">
        <p14:creationId xmlns:p14="http://schemas.microsoft.com/office/powerpoint/2010/main" val="1906970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Eddie was 43 inches and weighed 65 pounds.</a:t>
            </a:r>
          </a:p>
        </p:txBody>
      </p:sp>
      <p:sp>
        <p:nvSpPr>
          <p:cNvPr id="4" name="Slide Number Placeholder 3"/>
          <p:cNvSpPr>
            <a:spLocks noGrp="1"/>
          </p:cNvSpPr>
          <p:nvPr>
            <p:ph type="sldNum" sz="quarter" idx="5"/>
          </p:nvPr>
        </p:nvSpPr>
        <p:spPr/>
        <p:txBody>
          <a:bodyPr/>
          <a:lstStyle/>
          <a:p>
            <a:fld id="{97C78355-8F84-408F-AC68-F05978315CC3}" type="slidenum">
              <a:rPr lang="en-US" smtClean="0"/>
              <a:t>11</a:t>
            </a:fld>
            <a:endParaRPr lang="en-US" dirty="0"/>
          </a:p>
        </p:txBody>
      </p:sp>
    </p:spTree>
    <p:extLst>
      <p:ext uri="{BB962C8B-B14F-4D97-AF65-F5344CB8AC3E}">
        <p14:creationId xmlns:p14="http://schemas.microsoft.com/office/powerpoint/2010/main" val="3383703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In this picture you can see Eddie batting in August 1951 in his only plate appearance in baseball.</a:t>
            </a:r>
            <a:endParaRPr lang="en-US" dirty="0"/>
          </a:p>
        </p:txBody>
      </p:sp>
      <p:sp>
        <p:nvSpPr>
          <p:cNvPr id="4" name="Slide Number Placeholder 3"/>
          <p:cNvSpPr>
            <a:spLocks noGrp="1"/>
          </p:cNvSpPr>
          <p:nvPr>
            <p:ph type="sldNum" sz="quarter" idx="5"/>
          </p:nvPr>
        </p:nvSpPr>
        <p:spPr/>
        <p:txBody>
          <a:bodyPr/>
          <a:lstStyle/>
          <a:p>
            <a:fld id="{97C78355-8F84-408F-AC68-F05978315CC3}" type="slidenum">
              <a:rPr lang="en-US" smtClean="0"/>
              <a:t>12</a:t>
            </a:fld>
            <a:endParaRPr lang="en-US" dirty="0"/>
          </a:p>
        </p:txBody>
      </p:sp>
    </p:spTree>
    <p:extLst>
      <p:ext uri="{BB962C8B-B14F-4D97-AF65-F5344CB8AC3E}">
        <p14:creationId xmlns:p14="http://schemas.microsoft.com/office/powerpoint/2010/main" val="3916019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As it turns out, height matters; the taller the athletes are, the more force they have to throw themselves forward and make a ball fly faster. </a:t>
            </a:r>
          </a:p>
          <a:p>
            <a:pPr marL="0" marR="0">
              <a:spcBef>
                <a:spcPts val="0"/>
              </a:spcBef>
              <a:spcAft>
                <a:spcPts val="0"/>
              </a:spcAft>
            </a:pPr>
            <a:r>
              <a:rPr lang="en-US" sz="1800" dirty="0">
                <a:effectLst/>
                <a:latin typeface="Calibri" panose="020F0502020204030204" pitchFamily="34" charset="0"/>
              </a:rPr>
              <a:t>For pitchers, in particular, height means speed.</a:t>
            </a:r>
            <a:r>
              <a:rPr lang="en-US" sz="1800" i="1" dirty="0">
                <a:solidFill>
                  <a:srgbClr val="595959"/>
                </a:solidFill>
                <a:effectLst/>
                <a:latin typeface="Calibri" panose="020F0502020204030204" pitchFamily="34" charset="0"/>
              </a:rPr>
              <a:t> </a:t>
            </a:r>
            <a:endParaRPr lang="en-US" sz="1800" dirty="0">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97C78355-8F84-408F-AC68-F05978315CC3}" type="slidenum">
              <a:rPr lang="en-US" smtClean="0"/>
              <a:t>13</a:t>
            </a:fld>
            <a:endParaRPr lang="en-US" dirty="0"/>
          </a:p>
        </p:txBody>
      </p:sp>
    </p:spTree>
    <p:extLst>
      <p:ext uri="{BB962C8B-B14F-4D97-AF65-F5344CB8AC3E}">
        <p14:creationId xmlns:p14="http://schemas.microsoft.com/office/powerpoint/2010/main" val="15989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480C-B752-41C8-9439-F152DDCD7B49}"/>
              </a:ext>
            </a:extLst>
          </p:cNvPr>
          <p:cNvSpPr>
            <a:spLocks noGrp="1"/>
          </p:cNvSpPr>
          <p:nvPr>
            <p:ph type="ctrTitle" hasCustomPrompt="1"/>
          </p:nvPr>
        </p:nvSpPr>
        <p:spPr>
          <a:xfrm>
            <a:off x="1524000" y="1984448"/>
            <a:ext cx="9144000" cy="2151934"/>
          </a:xfrm>
        </p:spPr>
        <p:txBody>
          <a:bodyPr lIns="180000" tIns="180000" rIns="180000" bIns="180000" anchor="ctr" anchorCtr="0"/>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6DB1E33B-5438-42AC-B091-1B29DED209D7}"/>
              </a:ext>
            </a:extLst>
          </p:cNvPr>
          <p:cNvSpPr>
            <a:spLocks noGrp="1"/>
          </p:cNvSpPr>
          <p:nvPr>
            <p:ph type="subTitle" idx="1"/>
          </p:nvPr>
        </p:nvSpPr>
        <p:spPr>
          <a:xfrm>
            <a:off x="1524000" y="4114802"/>
            <a:ext cx="9144000" cy="1041960"/>
          </a:xfrm>
        </p:spPr>
        <p:txBody>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6" name="Straight Connector 5">
            <a:extLst>
              <a:ext uri="{FF2B5EF4-FFF2-40B4-BE49-F238E27FC236}">
                <a16:creationId xmlns:a16="http://schemas.microsoft.com/office/drawing/2014/main" id="{2CC2FE9E-CB43-46F0-96E9-53D69612056C}"/>
              </a:ext>
            </a:extLst>
          </p:cNvPr>
          <p:cNvCxnSpPr/>
          <p:nvPr userDrawn="1"/>
        </p:nvCxnSpPr>
        <p:spPr>
          <a:xfrm>
            <a:off x="0" y="1828800"/>
            <a:ext cx="12192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F7516D-2F94-469C-9C3F-FED8FC6170AE}"/>
              </a:ext>
            </a:extLst>
          </p:cNvPr>
          <p:cNvCxnSpPr/>
          <p:nvPr userDrawn="1"/>
        </p:nvCxnSpPr>
        <p:spPr>
          <a:xfrm>
            <a:off x="0" y="5126781"/>
            <a:ext cx="12192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4CAF691-8D88-4749-8F6D-95AC1241706D}"/>
              </a:ext>
            </a:extLst>
          </p:cNvPr>
          <p:cNvCxnSpPr/>
          <p:nvPr userDrawn="1"/>
        </p:nvCxnSpPr>
        <p:spPr>
          <a:xfrm>
            <a:off x="2118000" y="3980733"/>
            <a:ext cx="7956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0454304-ABD8-4858-878C-7C4D3C7A3C5B}"/>
              </a:ext>
              <a:ext uri="{C183D7F6-B498-43B3-948B-1728B52AA6E4}">
                <adec:decorative xmlns:adec="http://schemas.microsoft.com/office/drawing/2017/decorative" val="1"/>
              </a:ext>
            </a:extLst>
          </p:cNvPr>
          <p:cNvSpPr/>
          <p:nvPr userDrawn="1"/>
        </p:nvSpPr>
        <p:spPr>
          <a:xfrm>
            <a:off x="163285" y="1984448"/>
            <a:ext cx="11898085" cy="2987999"/>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Trophy">
            <a:extLst>
              <a:ext uri="{FF2B5EF4-FFF2-40B4-BE49-F238E27FC236}">
                <a16:creationId xmlns:a16="http://schemas.microsoft.com/office/drawing/2014/main" id="{7D6A44E3-F7C8-4F30-8EAF-12E1560D83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01922" y="2008304"/>
            <a:ext cx="2988000" cy="2988000"/>
          </a:xfrm>
          <a:prstGeom prst="rect">
            <a:avLst/>
          </a:prstGeom>
        </p:spPr>
      </p:pic>
      <p:pic>
        <p:nvPicPr>
          <p:cNvPr id="11" name="Picture 10" descr="Trophy">
            <a:extLst>
              <a:ext uri="{FF2B5EF4-FFF2-40B4-BE49-F238E27FC236}">
                <a16:creationId xmlns:a16="http://schemas.microsoft.com/office/drawing/2014/main" id="{7BD5F644-CD19-49D1-8555-E97F01D245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934" y="2008304"/>
            <a:ext cx="2988000" cy="2988000"/>
          </a:xfrm>
          <a:prstGeom prst="rect">
            <a:avLst/>
          </a:prstGeom>
        </p:spPr>
      </p:pic>
    </p:spTree>
    <p:extLst>
      <p:ext uri="{BB962C8B-B14F-4D97-AF65-F5344CB8AC3E}">
        <p14:creationId xmlns:p14="http://schemas.microsoft.com/office/powerpoint/2010/main" val="368938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F6743B2-14AB-4DBC-AB79-FCC10A61C6A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11D66E52-F333-455B-894F-CC504CE1AF80}"/>
              </a:ext>
            </a:extLst>
          </p:cNvPr>
          <p:cNvSpPr>
            <a:spLocks noGrp="1"/>
          </p:cNvSpPr>
          <p:nvPr>
            <p:ph type="title" hasCustomPrompt="1"/>
          </p:nvPr>
        </p:nvSpPr>
        <p:spPr>
          <a:xfrm>
            <a:off x="1146862" y="1335769"/>
            <a:ext cx="4316565" cy="1152000"/>
          </a:xfrm>
          <a:ln w="19050">
            <a:noFill/>
          </a:ln>
        </p:spPr>
        <p:txBody>
          <a:bodyPr lIns="180000" rIns="180000" anchor="ctr" anchorCtr="0"/>
          <a:lstStyle>
            <a:lvl1pPr algn="l">
              <a:defRPr sz="3200">
                <a:solidFill>
                  <a:schemeClr val="bg1"/>
                </a:solidFill>
              </a:defRPr>
            </a:lvl1pPr>
          </a:lstStyle>
          <a:p>
            <a:r>
              <a:rPr lang="en-US" noProof="0"/>
              <a:t>CLICK TO EDIT MASTER TITLE STYLE</a:t>
            </a:r>
          </a:p>
        </p:txBody>
      </p:sp>
      <p:sp>
        <p:nvSpPr>
          <p:cNvPr id="3" name="Picture Placeholder 2">
            <a:extLst>
              <a:ext uri="{FF2B5EF4-FFF2-40B4-BE49-F238E27FC236}">
                <a16:creationId xmlns:a16="http://schemas.microsoft.com/office/drawing/2014/main" id="{00979B84-3ED2-412D-B24C-936283300B71}"/>
              </a:ext>
            </a:extLst>
          </p:cNvPr>
          <p:cNvSpPr>
            <a:spLocks noGrp="1"/>
          </p:cNvSpPr>
          <p:nvPr>
            <p:ph type="pic" idx="1" hasCustomPrompt="1"/>
          </p:nvPr>
        </p:nvSpPr>
        <p:spPr>
          <a:xfrm>
            <a:off x="5616875" y="1083891"/>
            <a:ext cx="5450036" cy="5038561"/>
          </a:xfrm>
          <a:noFill/>
          <a:ln w="25400">
            <a:solidFill>
              <a:schemeClr val="accent4"/>
            </a:solidFill>
          </a:ln>
          <a:effectLst>
            <a:outerShdw blurRad="63500" sx="102000" sy="102000" algn="ctr" rotWithShape="0">
              <a:prstClr val="black">
                <a:alpha val="20000"/>
              </a:prstClr>
            </a:outerShdw>
          </a:effectLst>
        </p:spPr>
        <p:txBody>
          <a:bodyPr anchor="ctr" anchorCtr="0">
            <a:normAutofit/>
          </a:bodyPr>
          <a:lstStyle>
            <a:lvl1pPr marL="0" indent="0" algn="ctr">
              <a:buNone/>
              <a:defRPr sz="1800" i="0">
                <a:solidFill>
                  <a:schemeClr val="bg2">
                    <a:lumMod val="9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Image</a:t>
            </a:r>
          </a:p>
        </p:txBody>
      </p:sp>
      <p:sp>
        <p:nvSpPr>
          <p:cNvPr id="4" name="Text Placeholder 3">
            <a:extLst>
              <a:ext uri="{FF2B5EF4-FFF2-40B4-BE49-F238E27FC236}">
                <a16:creationId xmlns:a16="http://schemas.microsoft.com/office/drawing/2014/main" id="{63BA7C19-DB59-463F-8A01-4E65F3A2E45D}"/>
              </a:ext>
            </a:extLst>
          </p:cNvPr>
          <p:cNvSpPr>
            <a:spLocks noGrp="1"/>
          </p:cNvSpPr>
          <p:nvPr>
            <p:ph type="body" sz="half" idx="2"/>
          </p:nvPr>
        </p:nvSpPr>
        <p:spPr>
          <a:xfrm>
            <a:off x="1133868" y="2506295"/>
            <a:ext cx="4329559" cy="3583499"/>
          </a:xfrm>
        </p:spPr>
        <p:txBody>
          <a:bodyPr lIns="180000" tIns="180000" rIns="180000" bIns="180000"/>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7C2D4BE-7E57-4971-BBCD-59C384B3CA94}"/>
              </a:ext>
            </a:extLst>
          </p:cNvPr>
          <p:cNvCxnSpPr>
            <a:cxnSpLocks/>
          </p:cNvCxnSpPr>
          <p:nvPr userDrawn="1"/>
        </p:nvCxnSpPr>
        <p:spPr>
          <a:xfrm>
            <a:off x="1311609" y="2497032"/>
            <a:ext cx="4104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6407167-E303-45B1-84B9-F74255EC9A99}"/>
              </a:ext>
            </a:extLst>
          </p:cNvPr>
          <p:cNvSpPr/>
          <p:nvPr userDrawn="1"/>
        </p:nvSpPr>
        <p:spPr>
          <a:xfrm>
            <a:off x="1110343" y="1083894"/>
            <a:ext cx="9960427" cy="5038561"/>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20932124-B1CD-47E5-A5E9-822745E36A29}"/>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D15D349D-819E-43A8-BD5B-C3BE83491CCA}"/>
              </a:ext>
            </a:extLst>
          </p:cNvPr>
          <p:cNvSpPr>
            <a:spLocks noGrp="1"/>
          </p:cNvSpPr>
          <p:nvPr>
            <p:ph type="sldNum" sz="quarter" idx="11"/>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202671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Images Only">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E35FA887-179D-4624-92B0-61F3DFAEB79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p:txBody>
          <a:bodyPr/>
          <a:lstStyle/>
          <a:p>
            <a:endParaRPr lang="en-US" noProof="0" dirty="0"/>
          </a:p>
        </p:txBody>
      </p:sp>
      <p:sp>
        <p:nvSpPr>
          <p:cNvPr id="9" name="Picture Placeholder 8">
            <a:extLst>
              <a:ext uri="{FF2B5EF4-FFF2-40B4-BE49-F238E27FC236}">
                <a16:creationId xmlns:a16="http://schemas.microsoft.com/office/drawing/2014/main" id="{2E0A4D8D-3CC4-4072-99D4-9F542583BCF6}"/>
              </a:ext>
            </a:extLst>
          </p:cNvPr>
          <p:cNvSpPr>
            <a:spLocks noGrp="1"/>
          </p:cNvSpPr>
          <p:nvPr>
            <p:ph type="pic" sz="quarter" idx="13" hasCustomPrompt="1"/>
          </p:nvPr>
        </p:nvSpPr>
        <p:spPr>
          <a:xfrm>
            <a:off x="983164" y="2550025"/>
            <a:ext cx="3225596"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D28114DF-48FA-4766-9101-83ED09738431}"/>
              </a:ext>
            </a:extLst>
          </p:cNvPr>
          <p:cNvSpPr>
            <a:spLocks noGrp="1"/>
          </p:cNvSpPr>
          <p:nvPr>
            <p:ph type="pic" sz="quarter" idx="14" hasCustomPrompt="1"/>
          </p:nvPr>
        </p:nvSpPr>
        <p:spPr>
          <a:xfrm>
            <a:off x="4368430" y="1602862"/>
            <a:ext cx="3492000"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&amp; Drop Your Image</a:t>
            </a:r>
          </a:p>
        </p:txBody>
      </p:sp>
      <p:sp>
        <p:nvSpPr>
          <p:cNvPr id="11" name="Picture Placeholder 8">
            <a:extLst>
              <a:ext uri="{FF2B5EF4-FFF2-40B4-BE49-F238E27FC236}">
                <a16:creationId xmlns:a16="http://schemas.microsoft.com/office/drawing/2014/main" id="{EE6BE4BE-9B8A-4555-9B03-51AF73DB1DBE}"/>
              </a:ext>
            </a:extLst>
          </p:cNvPr>
          <p:cNvSpPr>
            <a:spLocks noGrp="1"/>
          </p:cNvSpPr>
          <p:nvPr>
            <p:ph type="pic" sz="quarter" idx="15" hasCustomPrompt="1"/>
          </p:nvPr>
        </p:nvSpPr>
        <p:spPr>
          <a:xfrm>
            <a:off x="8005008" y="2550025"/>
            <a:ext cx="3225596"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&amp; Drop Your Image</a:t>
            </a:r>
          </a:p>
        </p:txBody>
      </p:sp>
      <p:sp>
        <p:nvSpPr>
          <p:cNvPr id="2" name="Title 1">
            <a:extLst>
              <a:ext uri="{FF2B5EF4-FFF2-40B4-BE49-F238E27FC236}">
                <a16:creationId xmlns:a16="http://schemas.microsoft.com/office/drawing/2014/main" id="{76BF6853-D3A5-4BA7-B701-814EE2E2E5C1}"/>
              </a:ext>
            </a:extLst>
          </p:cNvPr>
          <p:cNvSpPr>
            <a:spLocks noGrp="1"/>
          </p:cNvSpPr>
          <p:nvPr>
            <p:ph type="title" hasCustomPrompt="1"/>
          </p:nvPr>
        </p:nvSpPr>
        <p:spPr>
          <a:xfrm>
            <a:off x="-1" y="386223"/>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4" name="Slide Number Placeholder 3">
            <a:extLst>
              <a:ext uri="{FF2B5EF4-FFF2-40B4-BE49-F238E27FC236}">
                <a16:creationId xmlns:a16="http://schemas.microsoft.com/office/drawing/2014/main" id="{EA7A4E5D-411A-499C-B4F8-ACE1C1D229AB}"/>
              </a:ext>
            </a:extLst>
          </p:cNvPr>
          <p:cNvSpPr>
            <a:spLocks noGrp="1"/>
          </p:cNvSpPr>
          <p:nvPr>
            <p:ph type="sldNum" sz="quarter" idx="16"/>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117030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Images ">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4A33DAAD-83EE-494A-AE8A-3AB3B3A4D8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p:txBody>
          <a:bodyPr/>
          <a:lstStyle>
            <a:lvl1pPr>
              <a:defRPr>
                <a:solidFill>
                  <a:schemeClr val="bg1">
                    <a:lumMod val="50000"/>
                  </a:schemeClr>
                </a:solidFill>
              </a:defRPr>
            </a:lvl1pPr>
          </a:lstStyle>
          <a:p>
            <a:endParaRPr lang="en-US" noProof="0" dirty="0"/>
          </a:p>
        </p:txBody>
      </p:sp>
      <p:sp>
        <p:nvSpPr>
          <p:cNvPr id="9" name="Picture Placeholder 8">
            <a:extLst>
              <a:ext uri="{FF2B5EF4-FFF2-40B4-BE49-F238E27FC236}">
                <a16:creationId xmlns:a16="http://schemas.microsoft.com/office/drawing/2014/main" id="{2E0A4D8D-3CC4-4072-99D4-9F542583BCF6}"/>
              </a:ext>
            </a:extLst>
          </p:cNvPr>
          <p:cNvSpPr>
            <a:spLocks noGrp="1"/>
          </p:cNvSpPr>
          <p:nvPr>
            <p:ph type="pic" sz="quarter" idx="13" hasCustomPrompt="1"/>
          </p:nvPr>
        </p:nvSpPr>
        <p:spPr>
          <a:xfrm>
            <a:off x="973684" y="1361688"/>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8" name="Picture Placeholder 8">
            <a:extLst>
              <a:ext uri="{FF2B5EF4-FFF2-40B4-BE49-F238E27FC236}">
                <a16:creationId xmlns:a16="http://schemas.microsoft.com/office/drawing/2014/main" id="{B01631BF-8CD0-406C-92B6-784FF1272300}"/>
              </a:ext>
            </a:extLst>
          </p:cNvPr>
          <p:cNvSpPr>
            <a:spLocks noGrp="1"/>
          </p:cNvSpPr>
          <p:nvPr>
            <p:ph type="pic" sz="quarter" idx="14" hasCustomPrompt="1"/>
          </p:nvPr>
        </p:nvSpPr>
        <p:spPr>
          <a:xfrm>
            <a:off x="4483202" y="1361688"/>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2" name="Picture Placeholder 8">
            <a:extLst>
              <a:ext uri="{FF2B5EF4-FFF2-40B4-BE49-F238E27FC236}">
                <a16:creationId xmlns:a16="http://schemas.microsoft.com/office/drawing/2014/main" id="{5933E28A-DB64-4300-A6BD-36199325C3E1}"/>
              </a:ext>
            </a:extLst>
          </p:cNvPr>
          <p:cNvSpPr>
            <a:spLocks noGrp="1"/>
          </p:cNvSpPr>
          <p:nvPr>
            <p:ph type="pic" sz="quarter" idx="15" hasCustomPrompt="1"/>
          </p:nvPr>
        </p:nvSpPr>
        <p:spPr>
          <a:xfrm>
            <a:off x="7992720" y="1361688"/>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A043875D-3972-435F-8442-983924BE929D}"/>
              </a:ext>
            </a:extLst>
          </p:cNvPr>
          <p:cNvSpPr>
            <a:spLocks noGrp="1"/>
          </p:cNvSpPr>
          <p:nvPr>
            <p:ph type="pic" sz="quarter" idx="16" hasCustomPrompt="1"/>
          </p:nvPr>
        </p:nvSpPr>
        <p:spPr>
          <a:xfrm>
            <a:off x="973684" y="3821606"/>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4" name="Picture Placeholder 8">
            <a:extLst>
              <a:ext uri="{FF2B5EF4-FFF2-40B4-BE49-F238E27FC236}">
                <a16:creationId xmlns:a16="http://schemas.microsoft.com/office/drawing/2014/main" id="{10CD810E-7470-4EEA-A1AF-B36612E2BBDD}"/>
              </a:ext>
            </a:extLst>
          </p:cNvPr>
          <p:cNvSpPr>
            <a:spLocks noGrp="1"/>
          </p:cNvSpPr>
          <p:nvPr>
            <p:ph type="pic" sz="quarter" idx="17" hasCustomPrompt="1"/>
          </p:nvPr>
        </p:nvSpPr>
        <p:spPr>
          <a:xfrm>
            <a:off x="4483202" y="3821606"/>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5" name="Picture Placeholder 8">
            <a:extLst>
              <a:ext uri="{FF2B5EF4-FFF2-40B4-BE49-F238E27FC236}">
                <a16:creationId xmlns:a16="http://schemas.microsoft.com/office/drawing/2014/main" id="{DBADDA5C-3906-481D-B73E-63746C6566E5}"/>
              </a:ext>
            </a:extLst>
          </p:cNvPr>
          <p:cNvSpPr>
            <a:spLocks noGrp="1"/>
          </p:cNvSpPr>
          <p:nvPr>
            <p:ph type="pic" sz="quarter" idx="18" hasCustomPrompt="1"/>
          </p:nvPr>
        </p:nvSpPr>
        <p:spPr>
          <a:xfrm>
            <a:off x="7992720" y="3821606"/>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6" name="Title 1">
            <a:extLst>
              <a:ext uri="{FF2B5EF4-FFF2-40B4-BE49-F238E27FC236}">
                <a16:creationId xmlns:a16="http://schemas.microsoft.com/office/drawing/2014/main" id="{23F0AAF0-97BC-497A-932A-E77FAD141AB2}"/>
              </a:ext>
            </a:extLst>
          </p:cNvPr>
          <p:cNvSpPr>
            <a:spLocks noGrp="1"/>
          </p:cNvSpPr>
          <p:nvPr>
            <p:ph type="title" hasCustomPrompt="1"/>
          </p:nvPr>
        </p:nvSpPr>
        <p:spPr>
          <a:xfrm>
            <a:off x="-1" y="366558"/>
            <a:ext cx="12192000" cy="1188000"/>
          </a:xfrm>
          <a:noFill/>
        </p:spPr>
        <p:txBody>
          <a:bodyPr lIns="180000" rIns="180000" anchor="ctr" anchorCtr="0"/>
          <a:lstStyle>
            <a:lvl1pPr algn="ctr">
              <a:defRPr>
                <a:solidFill>
                  <a:schemeClr val="bg1"/>
                </a:solidFill>
              </a:defRPr>
            </a:lvl1pPr>
          </a:lstStyle>
          <a:p>
            <a:r>
              <a:rPr lang="en-US" noProof="0"/>
              <a:t>CLICK TO EDIT MASTER TITLE STYLE</a:t>
            </a:r>
          </a:p>
        </p:txBody>
      </p:sp>
      <p:sp>
        <p:nvSpPr>
          <p:cNvPr id="2" name="Slide Number Placeholder 1">
            <a:extLst>
              <a:ext uri="{FF2B5EF4-FFF2-40B4-BE49-F238E27FC236}">
                <a16:creationId xmlns:a16="http://schemas.microsoft.com/office/drawing/2014/main" id="{E606E011-3882-49F0-AC35-3A0FBC097C08}"/>
              </a:ext>
            </a:extLst>
          </p:cNvPr>
          <p:cNvSpPr>
            <a:spLocks noGrp="1"/>
          </p:cNvSpPr>
          <p:nvPr>
            <p:ph type="sldNum" sz="quarter" idx="19"/>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2979046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 Images ">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AD16102B-42BC-4CA3-948F-01B0794C296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a:xfrm>
            <a:off x="4038600" y="6464502"/>
            <a:ext cx="4114800" cy="365125"/>
          </a:xfrm>
        </p:spPr>
        <p:txBody>
          <a:bodyPr/>
          <a:lstStyle/>
          <a:p>
            <a:endParaRPr lang="en-US" noProof="0" dirty="0"/>
          </a:p>
        </p:txBody>
      </p:sp>
      <p:sp>
        <p:nvSpPr>
          <p:cNvPr id="9" name="Picture Placeholder 8">
            <a:extLst>
              <a:ext uri="{FF2B5EF4-FFF2-40B4-BE49-F238E27FC236}">
                <a16:creationId xmlns:a16="http://schemas.microsoft.com/office/drawing/2014/main" id="{2E0A4D8D-3CC4-4072-99D4-9F542583BCF6}"/>
              </a:ext>
            </a:extLst>
          </p:cNvPr>
          <p:cNvSpPr>
            <a:spLocks noGrp="1"/>
          </p:cNvSpPr>
          <p:nvPr>
            <p:ph type="pic" sz="quarter" idx="13" hasCustomPrompt="1"/>
          </p:nvPr>
        </p:nvSpPr>
        <p:spPr>
          <a:xfrm>
            <a:off x="964783" y="1280560"/>
            <a:ext cx="248428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A043875D-3972-435F-8442-983924BE929D}"/>
              </a:ext>
            </a:extLst>
          </p:cNvPr>
          <p:cNvSpPr>
            <a:spLocks noGrp="1"/>
          </p:cNvSpPr>
          <p:nvPr>
            <p:ph type="pic" sz="quarter" idx="16" hasCustomPrompt="1"/>
          </p:nvPr>
        </p:nvSpPr>
        <p:spPr>
          <a:xfrm>
            <a:off x="953891" y="3625647"/>
            <a:ext cx="3349685" cy="2844751"/>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4" name="Picture Placeholder 8">
            <a:extLst>
              <a:ext uri="{FF2B5EF4-FFF2-40B4-BE49-F238E27FC236}">
                <a16:creationId xmlns:a16="http://schemas.microsoft.com/office/drawing/2014/main" id="{10CD810E-7470-4EEA-A1AF-B36612E2BBDD}"/>
              </a:ext>
            </a:extLst>
          </p:cNvPr>
          <p:cNvSpPr>
            <a:spLocks noGrp="1"/>
          </p:cNvSpPr>
          <p:nvPr>
            <p:ph type="pic" sz="quarter" idx="17" hasCustomPrompt="1"/>
          </p:nvPr>
        </p:nvSpPr>
        <p:spPr>
          <a:xfrm>
            <a:off x="4421421" y="3625647"/>
            <a:ext cx="3349685" cy="2844751"/>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5" name="Picture Placeholder 8">
            <a:extLst>
              <a:ext uri="{FF2B5EF4-FFF2-40B4-BE49-F238E27FC236}">
                <a16:creationId xmlns:a16="http://schemas.microsoft.com/office/drawing/2014/main" id="{DBADDA5C-3906-481D-B73E-63746C6566E5}"/>
              </a:ext>
            </a:extLst>
          </p:cNvPr>
          <p:cNvSpPr>
            <a:spLocks noGrp="1"/>
          </p:cNvSpPr>
          <p:nvPr>
            <p:ph type="pic" sz="quarter" idx="18" hasCustomPrompt="1"/>
          </p:nvPr>
        </p:nvSpPr>
        <p:spPr>
          <a:xfrm>
            <a:off x="7899837" y="3625647"/>
            <a:ext cx="3349685" cy="2844751"/>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1" name="Picture Placeholder 8">
            <a:extLst>
              <a:ext uri="{FF2B5EF4-FFF2-40B4-BE49-F238E27FC236}">
                <a16:creationId xmlns:a16="http://schemas.microsoft.com/office/drawing/2014/main" id="{380147B5-4AFF-4A79-A8D5-C56A938EE463}"/>
              </a:ext>
            </a:extLst>
          </p:cNvPr>
          <p:cNvSpPr>
            <a:spLocks noGrp="1"/>
          </p:cNvSpPr>
          <p:nvPr>
            <p:ph type="pic" sz="quarter" idx="19" hasCustomPrompt="1"/>
          </p:nvPr>
        </p:nvSpPr>
        <p:spPr>
          <a:xfrm>
            <a:off x="3563732" y="1280559"/>
            <a:ext cx="248428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6" name="Picture Placeholder 8">
            <a:extLst>
              <a:ext uri="{FF2B5EF4-FFF2-40B4-BE49-F238E27FC236}">
                <a16:creationId xmlns:a16="http://schemas.microsoft.com/office/drawing/2014/main" id="{E216A68D-DE29-4CE8-AFAB-C03A53DEB82F}"/>
              </a:ext>
            </a:extLst>
          </p:cNvPr>
          <p:cNvSpPr>
            <a:spLocks noGrp="1"/>
          </p:cNvSpPr>
          <p:nvPr>
            <p:ph type="pic" sz="quarter" idx="20" hasCustomPrompt="1"/>
          </p:nvPr>
        </p:nvSpPr>
        <p:spPr>
          <a:xfrm>
            <a:off x="6162681" y="1280558"/>
            <a:ext cx="248428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121F7C08-939B-4FE6-9865-7E69EC3FCC3E}"/>
              </a:ext>
            </a:extLst>
          </p:cNvPr>
          <p:cNvSpPr>
            <a:spLocks noGrp="1"/>
          </p:cNvSpPr>
          <p:nvPr>
            <p:ph type="pic" sz="quarter" idx="21" hasCustomPrompt="1"/>
          </p:nvPr>
        </p:nvSpPr>
        <p:spPr>
          <a:xfrm>
            <a:off x="8761630" y="1280558"/>
            <a:ext cx="248428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8" name="Title 1">
            <a:extLst>
              <a:ext uri="{FF2B5EF4-FFF2-40B4-BE49-F238E27FC236}">
                <a16:creationId xmlns:a16="http://schemas.microsoft.com/office/drawing/2014/main" id="{35FE45DC-9781-4A86-9D0D-16693EE227CC}"/>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 name="Slide Number Placeholder 1">
            <a:extLst>
              <a:ext uri="{FF2B5EF4-FFF2-40B4-BE49-F238E27FC236}">
                <a16:creationId xmlns:a16="http://schemas.microsoft.com/office/drawing/2014/main" id="{01991EDA-EA41-42A5-B137-927C20A5096E}"/>
              </a:ext>
            </a:extLst>
          </p:cNvPr>
          <p:cNvSpPr>
            <a:spLocks noGrp="1"/>
          </p:cNvSpPr>
          <p:nvPr>
            <p:ph type="sldNum" sz="quarter" idx="22"/>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3412314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Images Only (2)">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8784D882-B816-462A-8384-78DDADF51A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9" name="Picture Placeholder 8">
            <a:extLst>
              <a:ext uri="{FF2B5EF4-FFF2-40B4-BE49-F238E27FC236}">
                <a16:creationId xmlns:a16="http://schemas.microsoft.com/office/drawing/2014/main" id="{2E0A4D8D-3CC4-4072-99D4-9F542583BCF6}"/>
              </a:ext>
            </a:extLst>
          </p:cNvPr>
          <p:cNvSpPr>
            <a:spLocks noGrp="1"/>
          </p:cNvSpPr>
          <p:nvPr>
            <p:ph type="pic" sz="quarter" idx="13" hasCustomPrompt="1"/>
          </p:nvPr>
        </p:nvSpPr>
        <p:spPr>
          <a:xfrm>
            <a:off x="960510" y="1982589"/>
            <a:ext cx="3564000"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D28114DF-48FA-4766-9101-83ED09738431}"/>
              </a:ext>
            </a:extLst>
          </p:cNvPr>
          <p:cNvSpPr>
            <a:spLocks noGrp="1"/>
          </p:cNvSpPr>
          <p:nvPr>
            <p:ph type="pic" sz="quarter" idx="14" hasCustomPrompt="1"/>
          </p:nvPr>
        </p:nvSpPr>
        <p:spPr>
          <a:xfrm>
            <a:off x="4662795" y="1982589"/>
            <a:ext cx="2866411"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&amp; Drop Your Image</a:t>
            </a:r>
          </a:p>
        </p:txBody>
      </p:sp>
      <p:sp>
        <p:nvSpPr>
          <p:cNvPr id="11" name="Picture Placeholder 8">
            <a:extLst>
              <a:ext uri="{FF2B5EF4-FFF2-40B4-BE49-F238E27FC236}">
                <a16:creationId xmlns:a16="http://schemas.microsoft.com/office/drawing/2014/main" id="{EE6BE4BE-9B8A-4555-9B03-51AF73DB1DBE}"/>
              </a:ext>
            </a:extLst>
          </p:cNvPr>
          <p:cNvSpPr>
            <a:spLocks noGrp="1"/>
          </p:cNvSpPr>
          <p:nvPr>
            <p:ph type="pic" sz="quarter" idx="15" hasCustomPrompt="1"/>
          </p:nvPr>
        </p:nvSpPr>
        <p:spPr>
          <a:xfrm>
            <a:off x="7664390" y="1982589"/>
            <a:ext cx="3564000"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&amp; Drop Your Image</a:t>
            </a:r>
          </a:p>
        </p:txBody>
      </p:sp>
      <p:sp>
        <p:nvSpPr>
          <p:cNvPr id="12" name="Title 1">
            <a:extLst>
              <a:ext uri="{FF2B5EF4-FFF2-40B4-BE49-F238E27FC236}">
                <a16:creationId xmlns:a16="http://schemas.microsoft.com/office/drawing/2014/main" id="{5BE894F0-66B9-41A5-AE51-D606012733A3}"/>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15" name="Footer Placeholder 2">
            <a:extLst>
              <a:ext uri="{FF2B5EF4-FFF2-40B4-BE49-F238E27FC236}">
                <a16:creationId xmlns:a16="http://schemas.microsoft.com/office/drawing/2014/main" id="{B7C6AE31-F98B-4DB6-ADC5-F995776204B4}"/>
              </a:ext>
            </a:extLst>
          </p:cNvPr>
          <p:cNvSpPr>
            <a:spLocks noGrp="1"/>
          </p:cNvSpPr>
          <p:nvPr>
            <p:ph type="ftr" sz="quarter" idx="11"/>
          </p:nvPr>
        </p:nvSpPr>
        <p:spPr>
          <a:xfrm>
            <a:off x="4038600" y="6464503"/>
            <a:ext cx="4114800" cy="365125"/>
          </a:xfrm>
        </p:spPr>
        <p:txBody>
          <a:bodyPr/>
          <a:lstStyle/>
          <a:p>
            <a:endParaRPr lang="en-US" noProof="0" dirty="0"/>
          </a:p>
        </p:txBody>
      </p:sp>
      <p:sp>
        <p:nvSpPr>
          <p:cNvPr id="2" name="Slide Number Placeholder 1">
            <a:extLst>
              <a:ext uri="{FF2B5EF4-FFF2-40B4-BE49-F238E27FC236}">
                <a16:creationId xmlns:a16="http://schemas.microsoft.com/office/drawing/2014/main" id="{AE0AEADF-908B-4495-B229-AC1C72CA10A8}"/>
              </a:ext>
            </a:extLst>
          </p:cNvPr>
          <p:cNvSpPr>
            <a:spLocks noGrp="1"/>
          </p:cNvSpPr>
          <p:nvPr>
            <p:ph type="sldNum" sz="quarter" idx="16"/>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1737316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Images Only ">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414A74DD-3070-445D-BB0A-60BB5A27084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a:xfrm>
            <a:off x="4038600" y="6464503"/>
            <a:ext cx="4114800" cy="365125"/>
          </a:xfrm>
        </p:spPr>
        <p:txBody>
          <a:bodyPr/>
          <a:lstStyle/>
          <a:p>
            <a:endParaRPr lang="en-US" noProof="0" dirty="0"/>
          </a:p>
        </p:txBody>
      </p:sp>
      <p:sp>
        <p:nvSpPr>
          <p:cNvPr id="9" name="Picture Placeholder 8">
            <a:extLst>
              <a:ext uri="{FF2B5EF4-FFF2-40B4-BE49-F238E27FC236}">
                <a16:creationId xmlns:a16="http://schemas.microsoft.com/office/drawing/2014/main" id="{2E0A4D8D-3CC4-4072-99D4-9F542583BCF6}"/>
              </a:ext>
            </a:extLst>
          </p:cNvPr>
          <p:cNvSpPr>
            <a:spLocks noGrp="1"/>
          </p:cNvSpPr>
          <p:nvPr>
            <p:ph type="pic" sz="quarter" idx="13" hasCustomPrompt="1"/>
          </p:nvPr>
        </p:nvSpPr>
        <p:spPr>
          <a:xfrm>
            <a:off x="962974" y="1369130"/>
            <a:ext cx="1961080" cy="426616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8" name="Picture Placeholder 8">
            <a:extLst>
              <a:ext uri="{FF2B5EF4-FFF2-40B4-BE49-F238E27FC236}">
                <a16:creationId xmlns:a16="http://schemas.microsoft.com/office/drawing/2014/main" id="{086B7416-42FA-4EA3-89E9-3DF47B890F5F}"/>
              </a:ext>
            </a:extLst>
          </p:cNvPr>
          <p:cNvSpPr>
            <a:spLocks noGrp="1"/>
          </p:cNvSpPr>
          <p:nvPr>
            <p:ph type="pic" sz="quarter" idx="14" hasCustomPrompt="1"/>
          </p:nvPr>
        </p:nvSpPr>
        <p:spPr>
          <a:xfrm>
            <a:off x="3057425" y="2310328"/>
            <a:ext cx="1961080" cy="426616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2" name="Picture Placeholder 8">
            <a:extLst>
              <a:ext uri="{FF2B5EF4-FFF2-40B4-BE49-F238E27FC236}">
                <a16:creationId xmlns:a16="http://schemas.microsoft.com/office/drawing/2014/main" id="{2002C2AA-AD97-42B2-8A9E-8186A64944CE}"/>
              </a:ext>
            </a:extLst>
          </p:cNvPr>
          <p:cNvSpPr>
            <a:spLocks noGrp="1"/>
          </p:cNvSpPr>
          <p:nvPr>
            <p:ph type="pic" sz="quarter" idx="15" hasCustomPrompt="1"/>
          </p:nvPr>
        </p:nvSpPr>
        <p:spPr>
          <a:xfrm>
            <a:off x="5130104" y="1369130"/>
            <a:ext cx="1961080" cy="426616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012DB77D-AF25-4879-BF38-4C596E3F0A2A}"/>
              </a:ext>
            </a:extLst>
          </p:cNvPr>
          <p:cNvSpPr>
            <a:spLocks noGrp="1"/>
          </p:cNvSpPr>
          <p:nvPr>
            <p:ph type="pic" sz="quarter" idx="16" hasCustomPrompt="1"/>
          </p:nvPr>
        </p:nvSpPr>
        <p:spPr>
          <a:xfrm>
            <a:off x="7191901" y="2310328"/>
            <a:ext cx="1961080" cy="426616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4" name="Picture Placeholder 8">
            <a:extLst>
              <a:ext uri="{FF2B5EF4-FFF2-40B4-BE49-F238E27FC236}">
                <a16:creationId xmlns:a16="http://schemas.microsoft.com/office/drawing/2014/main" id="{9F2B4F1B-AA79-41A8-869D-5E03B2AA53BB}"/>
              </a:ext>
            </a:extLst>
          </p:cNvPr>
          <p:cNvSpPr>
            <a:spLocks noGrp="1"/>
          </p:cNvSpPr>
          <p:nvPr>
            <p:ph type="pic" sz="quarter" idx="17" hasCustomPrompt="1"/>
          </p:nvPr>
        </p:nvSpPr>
        <p:spPr>
          <a:xfrm>
            <a:off x="9264578" y="1369130"/>
            <a:ext cx="1961080" cy="426616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5" name="Title 1">
            <a:extLst>
              <a:ext uri="{FF2B5EF4-FFF2-40B4-BE49-F238E27FC236}">
                <a16:creationId xmlns:a16="http://schemas.microsoft.com/office/drawing/2014/main" id="{34A02638-F527-4C20-A744-813ECC352FC0}"/>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 name="Slide Number Placeholder 1">
            <a:extLst>
              <a:ext uri="{FF2B5EF4-FFF2-40B4-BE49-F238E27FC236}">
                <a16:creationId xmlns:a16="http://schemas.microsoft.com/office/drawing/2014/main" id="{6DED64F0-79DF-46B4-BD4F-DA5828F791CF}"/>
              </a:ext>
            </a:extLst>
          </p:cNvPr>
          <p:cNvSpPr>
            <a:spLocks noGrp="1"/>
          </p:cNvSpPr>
          <p:nvPr>
            <p:ph type="sldNum" sz="quarter" idx="18"/>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1842172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 Images Only (2)">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8CD1F338-0D23-465A-8BD8-96A1F5FF99E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p:txBody>
          <a:bodyPr/>
          <a:lstStyle/>
          <a:p>
            <a:endParaRPr lang="en-US" noProof="0" dirty="0"/>
          </a:p>
        </p:txBody>
      </p:sp>
      <p:sp>
        <p:nvSpPr>
          <p:cNvPr id="9" name="Picture Placeholder 8">
            <a:extLst>
              <a:ext uri="{FF2B5EF4-FFF2-40B4-BE49-F238E27FC236}">
                <a16:creationId xmlns:a16="http://schemas.microsoft.com/office/drawing/2014/main" id="{2E0A4D8D-3CC4-4072-99D4-9F542583BCF6}"/>
              </a:ext>
            </a:extLst>
          </p:cNvPr>
          <p:cNvSpPr>
            <a:spLocks noGrp="1" noChangeAspect="1"/>
          </p:cNvSpPr>
          <p:nvPr>
            <p:ph type="pic" sz="quarter" idx="13" hasCustomPrompt="1"/>
          </p:nvPr>
        </p:nvSpPr>
        <p:spPr>
          <a:xfrm>
            <a:off x="959851" y="1365448"/>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8" name="Picture Placeholder 8">
            <a:extLst>
              <a:ext uri="{FF2B5EF4-FFF2-40B4-BE49-F238E27FC236}">
                <a16:creationId xmlns:a16="http://schemas.microsoft.com/office/drawing/2014/main" id="{086B7416-42FA-4EA3-89E9-3DF47B890F5F}"/>
              </a:ext>
            </a:extLst>
          </p:cNvPr>
          <p:cNvSpPr>
            <a:spLocks noGrp="1"/>
          </p:cNvSpPr>
          <p:nvPr>
            <p:ph type="pic" sz="quarter" idx="14" hasCustomPrompt="1"/>
          </p:nvPr>
        </p:nvSpPr>
        <p:spPr>
          <a:xfrm>
            <a:off x="3000000" y="1365448"/>
            <a:ext cx="6192000" cy="498990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C52C80BB-2C42-4BA7-9FD6-7713B4ADC144}"/>
              </a:ext>
            </a:extLst>
          </p:cNvPr>
          <p:cNvSpPr>
            <a:spLocks noGrp="1" noChangeAspect="1"/>
          </p:cNvSpPr>
          <p:nvPr>
            <p:ph type="pic" sz="quarter" idx="17" hasCustomPrompt="1"/>
          </p:nvPr>
        </p:nvSpPr>
        <p:spPr>
          <a:xfrm>
            <a:off x="959851" y="3084569"/>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11" name="Picture Placeholder 8">
            <a:extLst>
              <a:ext uri="{FF2B5EF4-FFF2-40B4-BE49-F238E27FC236}">
                <a16:creationId xmlns:a16="http://schemas.microsoft.com/office/drawing/2014/main" id="{3FF57FB3-C22C-4543-91BB-A23E70B821D1}"/>
              </a:ext>
            </a:extLst>
          </p:cNvPr>
          <p:cNvSpPr>
            <a:spLocks noGrp="1" noChangeAspect="1"/>
          </p:cNvSpPr>
          <p:nvPr>
            <p:ph type="pic" sz="quarter" idx="18" hasCustomPrompt="1"/>
          </p:nvPr>
        </p:nvSpPr>
        <p:spPr>
          <a:xfrm>
            <a:off x="959851" y="4803689"/>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15" name="Picture Placeholder 8">
            <a:extLst>
              <a:ext uri="{FF2B5EF4-FFF2-40B4-BE49-F238E27FC236}">
                <a16:creationId xmlns:a16="http://schemas.microsoft.com/office/drawing/2014/main" id="{A499CD97-6918-47EE-AF3F-CC8A94B6EC04}"/>
              </a:ext>
            </a:extLst>
          </p:cNvPr>
          <p:cNvSpPr>
            <a:spLocks noGrp="1" noChangeAspect="1"/>
          </p:cNvSpPr>
          <p:nvPr>
            <p:ph type="pic" sz="quarter" idx="19" hasCustomPrompt="1"/>
          </p:nvPr>
        </p:nvSpPr>
        <p:spPr>
          <a:xfrm>
            <a:off x="9321477" y="1365451"/>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16" name="Picture Placeholder 8">
            <a:extLst>
              <a:ext uri="{FF2B5EF4-FFF2-40B4-BE49-F238E27FC236}">
                <a16:creationId xmlns:a16="http://schemas.microsoft.com/office/drawing/2014/main" id="{FEEE1B6E-B05A-478B-900D-FE72F09CD1AC}"/>
              </a:ext>
            </a:extLst>
          </p:cNvPr>
          <p:cNvSpPr>
            <a:spLocks noGrp="1" noChangeAspect="1"/>
          </p:cNvSpPr>
          <p:nvPr>
            <p:ph type="pic" sz="quarter" idx="20" hasCustomPrompt="1"/>
          </p:nvPr>
        </p:nvSpPr>
        <p:spPr>
          <a:xfrm>
            <a:off x="9321477" y="3084968"/>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53703653-A4F3-4862-A147-982026583210}"/>
              </a:ext>
            </a:extLst>
          </p:cNvPr>
          <p:cNvSpPr>
            <a:spLocks noGrp="1" noChangeAspect="1"/>
          </p:cNvSpPr>
          <p:nvPr>
            <p:ph type="pic" sz="quarter" idx="21" hasCustomPrompt="1"/>
          </p:nvPr>
        </p:nvSpPr>
        <p:spPr>
          <a:xfrm>
            <a:off x="9321477" y="4804484"/>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18" name="Title 1">
            <a:extLst>
              <a:ext uri="{FF2B5EF4-FFF2-40B4-BE49-F238E27FC236}">
                <a16:creationId xmlns:a16="http://schemas.microsoft.com/office/drawing/2014/main" id="{AC030B28-063A-4160-BFCF-05305D2843A0}"/>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 name="Slide Number Placeholder 1">
            <a:extLst>
              <a:ext uri="{FF2B5EF4-FFF2-40B4-BE49-F238E27FC236}">
                <a16:creationId xmlns:a16="http://schemas.microsoft.com/office/drawing/2014/main" id="{CAD359DF-69BE-4851-9514-092CE9572E75}"/>
              </a:ext>
            </a:extLst>
          </p:cNvPr>
          <p:cNvSpPr>
            <a:spLocks noGrp="1"/>
          </p:cNvSpPr>
          <p:nvPr>
            <p:ph type="sldNum" sz="quarter" idx="22"/>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69852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Only ">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B292768B-08B1-485D-9540-CB06BEE9B12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p:txBody>
          <a:bodyPr/>
          <a:lstStyle/>
          <a:p>
            <a:endParaRPr lang="en-US" noProof="0" dirty="0"/>
          </a:p>
        </p:txBody>
      </p:sp>
      <p:sp>
        <p:nvSpPr>
          <p:cNvPr id="8" name="Picture Placeholder 8">
            <a:extLst>
              <a:ext uri="{FF2B5EF4-FFF2-40B4-BE49-F238E27FC236}">
                <a16:creationId xmlns:a16="http://schemas.microsoft.com/office/drawing/2014/main" id="{086B7416-42FA-4EA3-89E9-3DF47B890F5F}"/>
              </a:ext>
            </a:extLst>
          </p:cNvPr>
          <p:cNvSpPr>
            <a:spLocks noGrp="1"/>
          </p:cNvSpPr>
          <p:nvPr>
            <p:ph type="pic" sz="quarter" idx="14" hasCustomPrompt="1"/>
          </p:nvPr>
        </p:nvSpPr>
        <p:spPr>
          <a:xfrm>
            <a:off x="968832" y="1340516"/>
            <a:ext cx="6084000" cy="496670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5" name="Picture Placeholder 8">
            <a:extLst>
              <a:ext uri="{FF2B5EF4-FFF2-40B4-BE49-F238E27FC236}">
                <a16:creationId xmlns:a16="http://schemas.microsoft.com/office/drawing/2014/main" id="{A499CD97-6918-47EE-AF3F-CC8A94B6EC04}"/>
              </a:ext>
            </a:extLst>
          </p:cNvPr>
          <p:cNvSpPr>
            <a:spLocks noGrp="1" noChangeAspect="1"/>
          </p:cNvSpPr>
          <p:nvPr>
            <p:ph type="pic" sz="quarter" idx="19" hasCustomPrompt="1"/>
          </p:nvPr>
        </p:nvSpPr>
        <p:spPr>
          <a:xfrm>
            <a:off x="7210781" y="1340516"/>
            <a:ext cx="4023531" cy="328463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6" name="Picture Placeholder 8">
            <a:extLst>
              <a:ext uri="{FF2B5EF4-FFF2-40B4-BE49-F238E27FC236}">
                <a16:creationId xmlns:a16="http://schemas.microsoft.com/office/drawing/2014/main" id="{FEEE1B6E-B05A-478B-900D-FE72F09CD1AC}"/>
              </a:ext>
            </a:extLst>
          </p:cNvPr>
          <p:cNvSpPr>
            <a:spLocks noGrp="1" noChangeAspect="1"/>
          </p:cNvSpPr>
          <p:nvPr>
            <p:ph type="pic" sz="quarter" idx="20" hasCustomPrompt="1"/>
          </p:nvPr>
        </p:nvSpPr>
        <p:spPr>
          <a:xfrm>
            <a:off x="7213586" y="4788358"/>
            <a:ext cx="1902247" cy="154403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53703653-A4F3-4862-A147-982026583210}"/>
              </a:ext>
            </a:extLst>
          </p:cNvPr>
          <p:cNvSpPr>
            <a:spLocks noGrp="1" noChangeAspect="1"/>
          </p:cNvSpPr>
          <p:nvPr>
            <p:ph type="pic" sz="quarter" idx="21" hasCustomPrompt="1"/>
          </p:nvPr>
        </p:nvSpPr>
        <p:spPr>
          <a:xfrm>
            <a:off x="9332023" y="4788358"/>
            <a:ext cx="1902247" cy="154403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2" name="Title 1">
            <a:extLst>
              <a:ext uri="{FF2B5EF4-FFF2-40B4-BE49-F238E27FC236}">
                <a16:creationId xmlns:a16="http://schemas.microsoft.com/office/drawing/2014/main" id="{4B30BDF6-2D70-47C2-94FA-C060656745F3}"/>
              </a:ext>
            </a:extLst>
          </p:cNvPr>
          <p:cNvSpPr>
            <a:spLocks noGrp="1"/>
          </p:cNvSpPr>
          <p:nvPr>
            <p:ph type="title" hasCustomPrompt="1"/>
          </p:nvPr>
        </p:nvSpPr>
        <p:spPr>
          <a:xfrm>
            <a:off x="-1" y="366559"/>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 name="Slide Number Placeholder 1">
            <a:extLst>
              <a:ext uri="{FF2B5EF4-FFF2-40B4-BE49-F238E27FC236}">
                <a16:creationId xmlns:a16="http://schemas.microsoft.com/office/drawing/2014/main" id="{0CFC8167-25A8-4095-AD80-618AEA56A726}"/>
              </a:ext>
            </a:extLst>
          </p:cNvPr>
          <p:cNvSpPr>
            <a:spLocks noGrp="1"/>
          </p:cNvSpPr>
          <p:nvPr>
            <p:ph type="sldNum" sz="quarter" idx="22"/>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3424796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 Images Only (3)">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EA1CD952-48B3-4187-8D0C-39ADFB81CAF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8" name="Picture Placeholder 8">
            <a:extLst>
              <a:ext uri="{FF2B5EF4-FFF2-40B4-BE49-F238E27FC236}">
                <a16:creationId xmlns:a16="http://schemas.microsoft.com/office/drawing/2014/main" id="{086B7416-42FA-4EA3-89E9-3DF47B890F5F}"/>
              </a:ext>
            </a:extLst>
          </p:cNvPr>
          <p:cNvSpPr>
            <a:spLocks noGrp="1"/>
          </p:cNvSpPr>
          <p:nvPr>
            <p:ph type="pic" sz="quarter" idx="14" hasCustomPrompt="1"/>
          </p:nvPr>
        </p:nvSpPr>
        <p:spPr>
          <a:xfrm>
            <a:off x="959613" y="1321389"/>
            <a:ext cx="6228000" cy="515903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5" name="Picture Placeholder 8">
            <a:extLst>
              <a:ext uri="{FF2B5EF4-FFF2-40B4-BE49-F238E27FC236}">
                <a16:creationId xmlns:a16="http://schemas.microsoft.com/office/drawing/2014/main" id="{A499CD97-6918-47EE-AF3F-CC8A94B6EC04}"/>
              </a:ext>
            </a:extLst>
          </p:cNvPr>
          <p:cNvSpPr>
            <a:spLocks noGrp="1" noChangeAspect="1"/>
          </p:cNvSpPr>
          <p:nvPr>
            <p:ph type="pic" sz="quarter" idx="19" hasCustomPrompt="1"/>
          </p:nvPr>
        </p:nvSpPr>
        <p:spPr>
          <a:xfrm>
            <a:off x="7322445" y="1317647"/>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9" name="Picture Placeholder 8">
            <a:extLst>
              <a:ext uri="{FF2B5EF4-FFF2-40B4-BE49-F238E27FC236}">
                <a16:creationId xmlns:a16="http://schemas.microsoft.com/office/drawing/2014/main" id="{0A3C72A3-6BFB-47C3-991D-8E1CFCD710BB}"/>
              </a:ext>
            </a:extLst>
          </p:cNvPr>
          <p:cNvSpPr>
            <a:spLocks noGrp="1" noChangeAspect="1"/>
          </p:cNvSpPr>
          <p:nvPr>
            <p:ph type="pic" sz="quarter" idx="22" hasCustomPrompt="1"/>
          </p:nvPr>
        </p:nvSpPr>
        <p:spPr>
          <a:xfrm>
            <a:off x="7322445" y="3097403"/>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0A032C8B-CE2C-402C-9DA3-EC76B42BE739}"/>
              </a:ext>
            </a:extLst>
          </p:cNvPr>
          <p:cNvSpPr>
            <a:spLocks noGrp="1" noChangeAspect="1"/>
          </p:cNvSpPr>
          <p:nvPr>
            <p:ph type="pic" sz="quarter" idx="23" hasCustomPrompt="1"/>
          </p:nvPr>
        </p:nvSpPr>
        <p:spPr>
          <a:xfrm>
            <a:off x="7322445" y="4877160"/>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1" name="Picture Placeholder 8">
            <a:extLst>
              <a:ext uri="{FF2B5EF4-FFF2-40B4-BE49-F238E27FC236}">
                <a16:creationId xmlns:a16="http://schemas.microsoft.com/office/drawing/2014/main" id="{1D427975-68FA-44AF-8215-4C277A48C4D4}"/>
              </a:ext>
            </a:extLst>
          </p:cNvPr>
          <p:cNvSpPr>
            <a:spLocks noGrp="1" noChangeAspect="1"/>
          </p:cNvSpPr>
          <p:nvPr>
            <p:ph type="pic" sz="quarter" idx="24" hasCustomPrompt="1"/>
          </p:nvPr>
        </p:nvSpPr>
        <p:spPr>
          <a:xfrm>
            <a:off x="9337930" y="1317647"/>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2" name="Picture Placeholder 8">
            <a:extLst>
              <a:ext uri="{FF2B5EF4-FFF2-40B4-BE49-F238E27FC236}">
                <a16:creationId xmlns:a16="http://schemas.microsoft.com/office/drawing/2014/main" id="{04AEF995-F59A-4300-BE62-AC22980F140C}"/>
              </a:ext>
            </a:extLst>
          </p:cNvPr>
          <p:cNvSpPr>
            <a:spLocks noGrp="1" noChangeAspect="1"/>
          </p:cNvSpPr>
          <p:nvPr>
            <p:ph type="pic" sz="quarter" idx="25" hasCustomPrompt="1"/>
          </p:nvPr>
        </p:nvSpPr>
        <p:spPr>
          <a:xfrm>
            <a:off x="9337930" y="3097403"/>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F391775D-0E48-479C-B64F-9D38B424B7F8}"/>
              </a:ext>
            </a:extLst>
          </p:cNvPr>
          <p:cNvSpPr>
            <a:spLocks noGrp="1" noChangeAspect="1"/>
          </p:cNvSpPr>
          <p:nvPr>
            <p:ph type="pic" sz="quarter" idx="26" hasCustomPrompt="1"/>
          </p:nvPr>
        </p:nvSpPr>
        <p:spPr>
          <a:xfrm>
            <a:off x="9337930" y="4877160"/>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4" name="Title 1">
            <a:extLst>
              <a:ext uri="{FF2B5EF4-FFF2-40B4-BE49-F238E27FC236}">
                <a16:creationId xmlns:a16="http://schemas.microsoft.com/office/drawing/2014/main" id="{77A93B94-AEE3-41CD-8E05-34E24489A0E2}"/>
              </a:ext>
            </a:extLst>
          </p:cNvPr>
          <p:cNvSpPr>
            <a:spLocks noGrp="1" noChangeAspect="1"/>
          </p:cNvSpPr>
          <p:nvPr>
            <p:ph type="title" hasCustomPrompt="1"/>
          </p:nvPr>
        </p:nvSpPr>
        <p:spPr>
          <a:xfrm>
            <a:off x="-1" y="366558"/>
            <a:ext cx="12192000" cy="1188000"/>
          </a:xfrm>
          <a:noFill/>
        </p:spPr>
        <p:txBody>
          <a:bodyPr lIns="180000" rIns="180000" anchor="ctr" anchorCtr="0"/>
          <a:lstStyle>
            <a:lvl1pPr algn="ctr">
              <a:defRPr>
                <a:solidFill>
                  <a:schemeClr val="bg1"/>
                </a:solidFill>
              </a:defRPr>
            </a:lvl1pPr>
          </a:lstStyle>
          <a:p>
            <a:r>
              <a:rPr lang="en-US" noProof="0"/>
              <a:t>CLICK TO EDIT MASTER TITLE STYLE</a:t>
            </a:r>
          </a:p>
        </p:txBody>
      </p:sp>
      <p:sp>
        <p:nvSpPr>
          <p:cNvPr id="18" name="Footer Placeholder 2">
            <a:extLst>
              <a:ext uri="{FF2B5EF4-FFF2-40B4-BE49-F238E27FC236}">
                <a16:creationId xmlns:a16="http://schemas.microsoft.com/office/drawing/2014/main" id="{26C6D3D8-2493-4C44-9951-F9951987745C}"/>
              </a:ext>
            </a:extLst>
          </p:cNvPr>
          <p:cNvSpPr>
            <a:spLocks noGrp="1"/>
          </p:cNvSpPr>
          <p:nvPr>
            <p:ph type="ftr" sz="quarter" idx="11"/>
          </p:nvPr>
        </p:nvSpPr>
        <p:spPr>
          <a:xfrm>
            <a:off x="4038600" y="6474334"/>
            <a:ext cx="4114800" cy="365125"/>
          </a:xfrm>
        </p:spPr>
        <p:txBody>
          <a:bodyPr/>
          <a:lstStyle>
            <a:lvl1pPr>
              <a:defRPr>
                <a:solidFill>
                  <a:schemeClr val="bg1">
                    <a:lumMod val="50000"/>
                  </a:schemeClr>
                </a:solidFill>
              </a:defRPr>
            </a:lvl1pPr>
          </a:lstStyle>
          <a:p>
            <a:endParaRPr lang="en-US" noProof="0" dirty="0"/>
          </a:p>
        </p:txBody>
      </p:sp>
      <p:sp>
        <p:nvSpPr>
          <p:cNvPr id="2" name="Slide Number Placeholder 1">
            <a:extLst>
              <a:ext uri="{FF2B5EF4-FFF2-40B4-BE49-F238E27FC236}">
                <a16:creationId xmlns:a16="http://schemas.microsoft.com/office/drawing/2014/main" id="{EB0A3D56-3905-45DD-B130-9DB3078CCF32}"/>
              </a:ext>
            </a:extLst>
          </p:cNvPr>
          <p:cNvSpPr>
            <a:spLocks noGrp="1"/>
          </p:cNvSpPr>
          <p:nvPr>
            <p:ph type="sldNum" sz="quarter" idx="27"/>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2925505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 Images Only (1)">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083A7C8E-BFA2-447C-A6A3-8D98157A129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9" name="Picture Placeholder 8">
            <a:extLst>
              <a:ext uri="{FF2B5EF4-FFF2-40B4-BE49-F238E27FC236}">
                <a16:creationId xmlns:a16="http://schemas.microsoft.com/office/drawing/2014/main" id="{0A3C72A3-6BFB-47C3-991D-8E1CFCD710BB}"/>
              </a:ext>
            </a:extLst>
          </p:cNvPr>
          <p:cNvSpPr>
            <a:spLocks noGrp="1"/>
          </p:cNvSpPr>
          <p:nvPr>
            <p:ph type="pic" sz="quarter" idx="22" hasCustomPrompt="1"/>
          </p:nvPr>
        </p:nvSpPr>
        <p:spPr>
          <a:xfrm>
            <a:off x="960073" y="1586335"/>
            <a:ext cx="2052000" cy="205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0A032C8B-CE2C-402C-9DA3-EC76B42BE739}"/>
              </a:ext>
            </a:extLst>
          </p:cNvPr>
          <p:cNvSpPr>
            <a:spLocks noGrp="1"/>
          </p:cNvSpPr>
          <p:nvPr>
            <p:ph type="pic" sz="quarter" idx="23" hasCustomPrompt="1"/>
          </p:nvPr>
        </p:nvSpPr>
        <p:spPr>
          <a:xfrm>
            <a:off x="3017323" y="3759266"/>
            <a:ext cx="2052000" cy="205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4" name="Picture Placeholder 8">
            <a:extLst>
              <a:ext uri="{FF2B5EF4-FFF2-40B4-BE49-F238E27FC236}">
                <a16:creationId xmlns:a16="http://schemas.microsoft.com/office/drawing/2014/main" id="{61438D2B-07D3-415F-886C-0F95A03973DA}"/>
              </a:ext>
            </a:extLst>
          </p:cNvPr>
          <p:cNvSpPr>
            <a:spLocks noGrp="1"/>
          </p:cNvSpPr>
          <p:nvPr>
            <p:ph type="pic" sz="quarter" idx="27" hasCustomPrompt="1"/>
          </p:nvPr>
        </p:nvSpPr>
        <p:spPr>
          <a:xfrm>
            <a:off x="7133568" y="3759266"/>
            <a:ext cx="2052000" cy="205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6" name="Picture Placeholder 8">
            <a:extLst>
              <a:ext uri="{FF2B5EF4-FFF2-40B4-BE49-F238E27FC236}">
                <a16:creationId xmlns:a16="http://schemas.microsoft.com/office/drawing/2014/main" id="{C976F183-7B8C-449B-870D-881AD57A4734}"/>
              </a:ext>
            </a:extLst>
          </p:cNvPr>
          <p:cNvSpPr>
            <a:spLocks noGrp="1"/>
          </p:cNvSpPr>
          <p:nvPr>
            <p:ph type="pic" sz="quarter" idx="28" hasCustomPrompt="1"/>
          </p:nvPr>
        </p:nvSpPr>
        <p:spPr>
          <a:xfrm>
            <a:off x="9185766" y="1586335"/>
            <a:ext cx="2052000" cy="205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C4B83CBE-B52C-4CEB-B647-DE11EFDD8EE4}"/>
              </a:ext>
            </a:extLst>
          </p:cNvPr>
          <p:cNvSpPr>
            <a:spLocks noGrp="1"/>
          </p:cNvSpPr>
          <p:nvPr>
            <p:ph type="pic" sz="quarter" idx="29" hasCustomPrompt="1"/>
          </p:nvPr>
        </p:nvSpPr>
        <p:spPr>
          <a:xfrm>
            <a:off x="5070000" y="1586335"/>
            <a:ext cx="2052000" cy="205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20" name="Title 1">
            <a:extLst>
              <a:ext uri="{FF2B5EF4-FFF2-40B4-BE49-F238E27FC236}">
                <a16:creationId xmlns:a16="http://schemas.microsoft.com/office/drawing/2014/main" id="{567EF9AC-1A81-4F42-9520-519E4306A81E}"/>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2" name="Footer Placeholder 2">
            <a:extLst>
              <a:ext uri="{FF2B5EF4-FFF2-40B4-BE49-F238E27FC236}">
                <a16:creationId xmlns:a16="http://schemas.microsoft.com/office/drawing/2014/main" id="{F99FBC6D-90C7-487D-A976-344B3BF701D2}"/>
              </a:ext>
            </a:extLst>
          </p:cNvPr>
          <p:cNvSpPr>
            <a:spLocks noGrp="1"/>
          </p:cNvSpPr>
          <p:nvPr>
            <p:ph type="ftr" sz="quarter" idx="11"/>
          </p:nvPr>
        </p:nvSpPr>
        <p:spPr>
          <a:xfrm>
            <a:off x="4038600" y="6356350"/>
            <a:ext cx="4114800" cy="365125"/>
          </a:xfrm>
        </p:spPr>
        <p:txBody>
          <a:bodyPr/>
          <a:lstStyle>
            <a:lvl1pPr>
              <a:defRPr>
                <a:solidFill>
                  <a:schemeClr val="accent4"/>
                </a:solidFill>
              </a:defRPr>
            </a:lvl1pPr>
          </a:lstStyle>
          <a:p>
            <a:endParaRPr lang="en-US" noProof="0" dirty="0"/>
          </a:p>
        </p:txBody>
      </p:sp>
      <p:sp>
        <p:nvSpPr>
          <p:cNvPr id="2" name="Slide Number Placeholder 1">
            <a:extLst>
              <a:ext uri="{FF2B5EF4-FFF2-40B4-BE49-F238E27FC236}">
                <a16:creationId xmlns:a16="http://schemas.microsoft.com/office/drawing/2014/main" id="{F21592B0-81FD-4C59-A4AB-95A115BB46C1}"/>
              </a:ext>
            </a:extLst>
          </p:cNvPr>
          <p:cNvSpPr>
            <a:spLocks noGrp="1"/>
          </p:cNvSpPr>
          <p:nvPr>
            <p:ph type="sldNum" sz="quarter" idx="30"/>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75667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9749-34EC-4101-9D77-EAEEB4099928}"/>
              </a:ext>
            </a:extLst>
          </p:cNvPr>
          <p:cNvSpPr>
            <a:spLocks noGrp="1"/>
          </p:cNvSpPr>
          <p:nvPr>
            <p:ph type="title" hasCustomPrompt="1"/>
          </p:nvPr>
        </p:nvSpPr>
        <p:spPr>
          <a:xfrm>
            <a:off x="1632856" y="1546451"/>
            <a:ext cx="8926287" cy="2154691"/>
          </a:xfrm>
        </p:spPr>
        <p:txBody>
          <a:bodyPr lIns="432000" tIns="180000" rIns="432000" bIns="180000" anchor="ctr" anchorCtr="0"/>
          <a:lstStyle>
            <a:lvl1pPr algn="l">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48A63AAD-2A8C-4C76-B5CB-56626A842088}"/>
              </a:ext>
            </a:extLst>
          </p:cNvPr>
          <p:cNvSpPr>
            <a:spLocks noGrp="1"/>
          </p:cNvSpPr>
          <p:nvPr>
            <p:ph type="body" idx="1"/>
          </p:nvPr>
        </p:nvSpPr>
        <p:spPr>
          <a:xfrm>
            <a:off x="1630294" y="3701142"/>
            <a:ext cx="8931410" cy="1654628"/>
          </a:xfrm>
        </p:spPr>
        <p:txBody>
          <a:bodyPr lIns="432000" tIns="180000" rIns="432000" bIns="180000"/>
          <a:lstStyle>
            <a:lvl1pPr marL="0" indent="0" algn="l">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7184D0C5-AF8D-41C7-938F-CE9A9CBD22CF}"/>
              </a:ext>
            </a:extLst>
          </p:cNvPr>
          <p:cNvSpPr>
            <a:spLocks noGrp="1"/>
          </p:cNvSpPr>
          <p:nvPr>
            <p:ph type="ftr" sz="quarter" idx="11"/>
          </p:nvPr>
        </p:nvSpPr>
        <p:spPr/>
        <p:txBody>
          <a:bodyPr/>
          <a:lstStyle/>
          <a:p>
            <a:endParaRPr lang="en-US" dirty="0"/>
          </a:p>
        </p:txBody>
      </p:sp>
      <p:sp>
        <p:nvSpPr>
          <p:cNvPr id="4" name="Rectangle 3">
            <a:extLst>
              <a:ext uri="{FF2B5EF4-FFF2-40B4-BE49-F238E27FC236}">
                <a16:creationId xmlns:a16="http://schemas.microsoft.com/office/drawing/2014/main" id="{75C3008B-B98D-4E03-AD87-A05A372BB059}"/>
              </a:ext>
            </a:extLst>
          </p:cNvPr>
          <p:cNvSpPr/>
          <p:nvPr userDrawn="1"/>
        </p:nvSpPr>
        <p:spPr>
          <a:xfrm>
            <a:off x="1632857" y="1546451"/>
            <a:ext cx="8926287" cy="391817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D8BC155A-8FB7-4AF7-A442-C97A3CC68C9B}"/>
              </a:ext>
            </a:extLst>
          </p:cNvPr>
          <p:cNvCxnSpPr/>
          <p:nvPr userDrawn="1"/>
        </p:nvCxnSpPr>
        <p:spPr>
          <a:xfrm>
            <a:off x="2057316" y="3599732"/>
            <a:ext cx="8208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Picture 7" descr="Trophy">
            <a:extLst>
              <a:ext uri="{FF2B5EF4-FFF2-40B4-BE49-F238E27FC236}">
                <a16:creationId xmlns:a16="http://schemas.microsoft.com/office/drawing/2014/main" id="{1ABF8C7B-79BC-4E5E-A3DB-CFD3C3D29D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9827" y="1564708"/>
            <a:ext cx="2052000" cy="2052000"/>
          </a:xfrm>
          <a:prstGeom prst="rect">
            <a:avLst/>
          </a:prstGeom>
        </p:spPr>
      </p:pic>
    </p:spTree>
    <p:extLst>
      <p:ext uri="{BB962C8B-B14F-4D97-AF65-F5344CB8AC3E}">
        <p14:creationId xmlns:p14="http://schemas.microsoft.com/office/powerpoint/2010/main" val="34330125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Images Only">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0282A252-CF5C-4DEF-BCEB-9BAB1833F9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9" name="Picture Placeholder 8">
            <a:extLst>
              <a:ext uri="{FF2B5EF4-FFF2-40B4-BE49-F238E27FC236}">
                <a16:creationId xmlns:a16="http://schemas.microsoft.com/office/drawing/2014/main" id="{0A3C72A3-6BFB-47C3-991D-8E1CFCD710BB}"/>
              </a:ext>
            </a:extLst>
          </p:cNvPr>
          <p:cNvSpPr>
            <a:spLocks noGrp="1"/>
          </p:cNvSpPr>
          <p:nvPr>
            <p:ph type="pic" sz="quarter" idx="22" hasCustomPrompt="1"/>
          </p:nvPr>
        </p:nvSpPr>
        <p:spPr>
          <a:xfrm>
            <a:off x="957943" y="1366332"/>
            <a:ext cx="4015530" cy="5012698"/>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0A032C8B-CE2C-402C-9DA3-EC76B42BE739}"/>
              </a:ext>
            </a:extLst>
          </p:cNvPr>
          <p:cNvSpPr>
            <a:spLocks noGrp="1"/>
          </p:cNvSpPr>
          <p:nvPr>
            <p:ph type="pic" sz="quarter" idx="23" hasCustomPrompt="1"/>
          </p:nvPr>
        </p:nvSpPr>
        <p:spPr>
          <a:xfrm>
            <a:off x="5082802" y="3075516"/>
            <a:ext cx="1961080" cy="159237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F391775D-0E48-479C-B64F-9D38B424B7F8}"/>
              </a:ext>
            </a:extLst>
          </p:cNvPr>
          <p:cNvSpPr>
            <a:spLocks noGrp="1"/>
          </p:cNvSpPr>
          <p:nvPr>
            <p:ph type="pic" sz="quarter" idx="26" hasCustomPrompt="1"/>
          </p:nvPr>
        </p:nvSpPr>
        <p:spPr>
          <a:xfrm>
            <a:off x="5082802" y="4781587"/>
            <a:ext cx="1961080" cy="159237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C4B83CBE-B52C-4CEB-B647-DE11EFDD8EE4}"/>
              </a:ext>
            </a:extLst>
          </p:cNvPr>
          <p:cNvSpPr>
            <a:spLocks noGrp="1"/>
          </p:cNvSpPr>
          <p:nvPr>
            <p:ph type="pic" sz="quarter" idx="29" hasCustomPrompt="1"/>
          </p:nvPr>
        </p:nvSpPr>
        <p:spPr>
          <a:xfrm>
            <a:off x="5082802" y="1369446"/>
            <a:ext cx="1961080" cy="159237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2" name="Picture Placeholder 8">
            <a:extLst>
              <a:ext uri="{FF2B5EF4-FFF2-40B4-BE49-F238E27FC236}">
                <a16:creationId xmlns:a16="http://schemas.microsoft.com/office/drawing/2014/main" id="{925BBE22-00BA-4786-9AA5-E10CEAF72807}"/>
              </a:ext>
            </a:extLst>
          </p:cNvPr>
          <p:cNvSpPr>
            <a:spLocks noGrp="1"/>
          </p:cNvSpPr>
          <p:nvPr>
            <p:ph type="pic" sz="quarter" idx="30" hasCustomPrompt="1"/>
          </p:nvPr>
        </p:nvSpPr>
        <p:spPr>
          <a:xfrm>
            <a:off x="7145582" y="1366332"/>
            <a:ext cx="4088475" cy="5012698"/>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5" name="Title 1">
            <a:extLst>
              <a:ext uri="{FF2B5EF4-FFF2-40B4-BE49-F238E27FC236}">
                <a16:creationId xmlns:a16="http://schemas.microsoft.com/office/drawing/2014/main" id="{4281808E-F486-4B52-B23B-E2E52E809134}"/>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0" name="Footer Placeholder 2">
            <a:extLst>
              <a:ext uri="{FF2B5EF4-FFF2-40B4-BE49-F238E27FC236}">
                <a16:creationId xmlns:a16="http://schemas.microsoft.com/office/drawing/2014/main" id="{609F16AC-4576-40C3-9E45-4282F3619A4F}"/>
              </a:ext>
            </a:extLst>
          </p:cNvPr>
          <p:cNvSpPr>
            <a:spLocks noGrp="1"/>
          </p:cNvSpPr>
          <p:nvPr>
            <p:ph type="ftr" sz="quarter" idx="11"/>
          </p:nvPr>
        </p:nvSpPr>
        <p:spPr>
          <a:xfrm>
            <a:off x="4038600" y="6474334"/>
            <a:ext cx="4114800" cy="365125"/>
          </a:xfrm>
        </p:spPr>
        <p:txBody>
          <a:bodyPr/>
          <a:lstStyle>
            <a:lvl1pPr>
              <a:defRPr>
                <a:solidFill>
                  <a:schemeClr val="accent4"/>
                </a:solidFill>
              </a:defRPr>
            </a:lvl1pPr>
          </a:lstStyle>
          <a:p>
            <a:endParaRPr lang="en-US" noProof="0" dirty="0"/>
          </a:p>
        </p:txBody>
      </p:sp>
      <p:sp>
        <p:nvSpPr>
          <p:cNvPr id="2" name="Slide Number Placeholder 1">
            <a:extLst>
              <a:ext uri="{FF2B5EF4-FFF2-40B4-BE49-F238E27FC236}">
                <a16:creationId xmlns:a16="http://schemas.microsoft.com/office/drawing/2014/main" id="{8B03F727-83EE-4266-B67C-091932E1AAE8}"/>
              </a:ext>
            </a:extLst>
          </p:cNvPr>
          <p:cNvSpPr>
            <a:spLocks noGrp="1"/>
          </p:cNvSpPr>
          <p:nvPr>
            <p:ph type="sldNum" sz="quarter" idx="31"/>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3590168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 Images Only">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77651ABE-8767-4EAA-9743-239503F7B35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10" name="Picture Placeholder 8">
            <a:extLst>
              <a:ext uri="{FF2B5EF4-FFF2-40B4-BE49-F238E27FC236}">
                <a16:creationId xmlns:a16="http://schemas.microsoft.com/office/drawing/2014/main" id="{0A032C8B-CE2C-402C-9DA3-EC76B42BE739}"/>
              </a:ext>
            </a:extLst>
          </p:cNvPr>
          <p:cNvSpPr>
            <a:spLocks noGrp="1"/>
          </p:cNvSpPr>
          <p:nvPr>
            <p:ph type="pic" sz="quarter" idx="23" hasCustomPrompt="1"/>
          </p:nvPr>
        </p:nvSpPr>
        <p:spPr>
          <a:xfrm>
            <a:off x="5093688" y="3086600"/>
            <a:ext cx="1877287" cy="1584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F391775D-0E48-479C-B64F-9D38B424B7F8}"/>
              </a:ext>
            </a:extLst>
          </p:cNvPr>
          <p:cNvSpPr>
            <a:spLocks noGrp="1"/>
          </p:cNvSpPr>
          <p:nvPr>
            <p:ph type="pic" sz="quarter" idx="26" hasCustomPrompt="1"/>
          </p:nvPr>
        </p:nvSpPr>
        <p:spPr>
          <a:xfrm>
            <a:off x="5093686" y="4799449"/>
            <a:ext cx="1877287" cy="1584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C4B83CBE-B52C-4CEB-B647-DE11EFDD8EE4}"/>
              </a:ext>
            </a:extLst>
          </p:cNvPr>
          <p:cNvSpPr>
            <a:spLocks noGrp="1"/>
          </p:cNvSpPr>
          <p:nvPr>
            <p:ph type="pic" sz="quarter" idx="29" hasCustomPrompt="1"/>
          </p:nvPr>
        </p:nvSpPr>
        <p:spPr>
          <a:xfrm>
            <a:off x="5093687" y="1373750"/>
            <a:ext cx="1877287" cy="1584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2" name="Picture Placeholder 8">
            <a:extLst>
              <a:ext uri="{FF2B5EF4-FFF2-40B4-BE49-F238E27FC236}">
                <a16:creationId xmlns:a16="http://schemas.microsoft.com/office/drawing/2014/main" id="{925BBE22-00BA-4786-9AA5-E10CEAF72807}"/>
              </a:ext>
            </a:extLst>
          </p:cNvPr>
          <p:cNvSpPr>
            <a:spLocks noGrp="1"/>
          </p:cNvSpPr>
          <p:nvPr>
            <p:ph type="pic" sz="quarter" idx="30" hasCustomPrompt="1"/>
          </p:nvPr>
        </p:nvSpPr>
        <p:spPr>
          <a:xfrm>
            <a:off x="942801" y="3967424"/>
            <a:ext cx="4008073" cy="241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7" name="Picture Placeholder 8">
            <a:extLst>
              <a:ext uri="{FF2B5EF4-FFF2-40B4-BE49-F238E27FC236}">
                <a16:creationId xmlns:a16="http://schemas.microsoft.com/office/drawing/2014/main" id="{9D7FEE9D-86C8-42F2-A418-88D3A1388CD8}"/>
              </a:ext>
            </a:extLst>
          </p:cNvPr>
          <p:cNvSpPr>
            <a:spLocks noGrp="1"/>
          </p:cNvSpPr>
          <p:nvPr>
            <p:ph type="pic" sz="quarter" idx="31" hasCustomPrompt="1"/>
          </p:nvPr>
        </p:nvSpPr>
        <p:spPr>
          <a:xfrm>
            <a:off x="942801" y="1391033"/>
            <a:ext cx="4008073" cy="241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8" name="Picture Placeholder 8">
            <a:extLst>
              <a:ext uri="{FF2B5EF4-FFF2-40B4-BE49-F238E27FC236}">
                <a16:creationId xmlns:a16="http://schemas.microsoft.com/office/drawing/2014/main" id="{F2337555-DF1C-4AD2-B60A-93AD085D55D1}"/>
              </a:ext>
            </a:extLst>
          </p:cNvPr>
          <p:cNvSpPr>
            <a:spLocks noGrp="1"/>
          </p:cNvSpPr>
          <p:nvPr>
            <p:ph type="pic" sz="quarter" idx="32" hasCustomPrompt="1"/>
          </p:nvPr>
        </p:nvSpPr>
        <p:spPr>
          <a:xfrm>
            <a:off x="7113783" y="3967423"/>
            <a:ext cx="4135415" cy="241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1" name="Picture Placeholder 8">
            <a:extLst>
              <a:ext uri="{FF2B5EF4-FFF2-40B4-BE49-F238E27FC236}">
                <a16:creationId xmlns:a16="http://schemas.microsoft.com/office/drawing/2014/main" id="{93E6385A-BE14-4110-AFA9-83DF6DE20289}"/>
              </a:ext>
            </a:extLst>
          </p:cNvPr>
          <p:cNvSpPr>
            <a:spLocks noGrp="1"/>
          </p:cNvSpPr>
          <p:nvPr>
            <p:ph type="pic" sz="quarter" idx="33" hasCustomPrompt="1"/>
          </p:nvPr>
        </p:nvSpPr>
        <p:spPr>
          <a:xfrm>
            <a:off x="7113785" y="1373749"/>
            <a:ext cx="4135415" cy="241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4" name="Title 1">
            <a:extLst>
              <a:ext uri="{FF2B5EF4-FFF2-40B4-BE49-F238E27FC236}">
                <a16:creationId xmlns:a16="http://schemas.microsoft.com/office/drawing/2014/main" id="{8B3088C5-EAC9-4DED-8C7B-652DC03C2B92}"/>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15" name="Footer Placeholder 2">
            <a:extLst>
              <a:ext uri="{FF2B5EF4-FFF2-40B4-BE49-F238E27FC236}">
                <a16:creationId xmlns:a16="http://schemas.microsoft.com/office/drawing/2014/main" id="{6053F27A-836B-4904-8AA5-221723DE7863}"/>
              </a:ext>
            </a:extLst>
          </p:cNvPr>
          <p:cNvSpPr>
            <a:spLocks noGrp="1"/>
          </p:cNvSpPr>
          <p:nvPr>
            <p:ph type="ftr" sz="quarter" idx="11"/>
          </p:nvPr>
        </p:nvSpPr>
        <p:spPr>
          <a:xfrm>
            <a:off x="4038600" y="6484166"/>
            <a:ext cx="4114800" cy="365125"/>
          </a:xfrm>
        </p:spPr>
        <p:txBody>
          <a:bodyPr/>
          <a:lstStyle>
            <a:lvl1pPr>
              <a:defRPr>
                <a:solidFill>
                  <a:schemeClr val="accent4"/>
                </a:solidFill>
              </a:defRPr>
            </a:lvl1pPr>
          </a:lstStyle>
          <a:p>
            <a:endParaRPr lang="en-US" noProof="0" dirty="0"/>
          </a:p>
        </p:txBody>
      </p:sp>
      <p:sp>
        <p:nvSpPr>
          <p:cNvPr id="2" name="Slide Number Placeholder 1">
            <a:extLst>
              <a:ext uri="{FF2B5EF4-FFF2-40B4-BE49-F238E27FC236}">
                <a16:creationId xmlns:a16="http://schemas.microsoft.com/office/drawing/2014/main" id="{F925EDE5-0ED1-4A1A-B2ED-ECD33A9D8C35}"/>
              </a:ext>
            </a:extLst>
          </p:cNvPr>
          <p:cNvSpPr>
            <a:spLocks noGrp="1"/>
          </p:cNvSpPr>
          <p:nvPr>
            <p:ph type="sldNum" sz="quarter" idx="34"/>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161408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CFC3-E752-47A7-840A-466CC363CCBD}"/>
              </a:ext>
            </a:extLst>
          </p:cNvPr>
          <p:cNvSpPr>
            <a:spLocks noGrp="1"/>
          </p:cNvSpPr>
          <p:nvPr>
            <p:ph type="title" hasCustomPrompt="1"/>
          </p:nvPr>
        </p:nvSpPr>
        <p:spPr>
          <a:xfrm>
            <a:off x="1197429" y="365125"/>
            <a:ext cx="9797143" cy="1202418"/>
          </a:xfrm>
          <a:effectLst>
            <a:innerShdw blurRad="63500" dist="50800" dir="16200000">
              <a:prstClr val="black">
                <a:alpha val="20000"/>
              </a:prstClr>
            </a:innerShdw>
          </a:effectLst>
        </p:spPr>
        <p:txBody>
          <a:bodyPr lIns="180000" tIns="180000" rIns="180000" bIns="180000" anchor="ctr" anchorCtr="0"/>
          <a:lstStyle>
            <a:lvl1pPr algn="l">
              <a:defRPr/>
            </a:lvl1pPr>
          </a:lstStyle>
          <a:p>
            <a:r>
              <a:rPr lang="en-US" dirty="0"/>
              <a:t>CLICK TO EDIT MASTER TITLE STYLE</a:t>
            </a:r>
          </a:p>
        </p:txBody>
      </p:sp>
      <p:sp>
        <p:nvSpPr>
          <p:cNvPr id="3" name="Content Placeholder 2">
            <a:extLst>
              <a:ext uri="{FF2B5EF4-FFF2-40B4-BE49-F238E27FC236}">
                <a16:creationId xmlns:a16="http://schemas.microsoft.com/office/drawing/2014/main" id="{19C08934-958C-43A3-A2C6-709C62B5E3FD}"/>
              </a:ext>
            </a:extLst>
          </p:cNvPr>
          <p:cNvSpPr>
            <a:spLocks noGrp="1"/>
          </p:cNvSpPr>
          <p:nvPr>
            <p:ph idx="1"/>
          </p:nvPr>
        </p:nvSpPr>
        <p:spPr>
          <a:xfrm>
            <a:off x="1220218" y="1597024"/>
            <a:ext cx="9797141" cy="4351338"/>
          </a:xfrm>
        </p:spPr>
        <p:txBody>
          <a:bodyPr lIns="180000" tIns="180000" rIns="180000" bIns="180000"/>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Graphic 8">
            <a:extLst>
              <a:ext uri="{FF2B5EF4-FFF2-40B4-BE49-F238E27FC236}">
                <a16:creationId xmlns:a16="http://schemas.microsoft.com/office/drawing/2014/main" id="{74A1A553-FEF6-444F-A417-C2F7DDB0F5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5" name="Footer Placeholder 4">
            <a:extLst>
              <a:ext uri="{FF2B5EF4-FFF2-40B4-BE49-F238E27FC236}">
                <a16:creationId xmlns:a16="http://schemas.microsoft.com/office/drawing/2014/main" id="{53F0B21D-18A5-48FC-89CA-CE120E495E73}"/>
              </a:ext>
            </a:extLst>
          </p:cNvPr>
          <p:cNvSpPr>
            <a:spLocks noGrp="1"/>
          </p:cNvSpPr>
          <p:nvPr>
            <p:ph type="ftr" sz="quarter" idx="11"/>
          </p:nvPr>
        </p:nvSpPr>
        <p:spPr/>
        <p:txBody>
          <a:bodyPr/>
          <a:lstStyle/>
          <a:p>
            <a:endParaRPr lang="en-US" dirty="0"/>
          </a:p>
        </p:txBody>
      </p:sp>
      <p:grpSp>
        <p:nvGrpSpPr>
          <p:cNvPr id="14" name="Group 13">
            <a:extLst>
              <a:ext uri="{FF2B5EF4-FFF2-40B4-BE49-F238E27FC236}">
                <a16:creationId xmlns:a16="http://schemas.microsoft.com/office/drawing/2014/main" id="{58C11068-3F18-44E8-B79E-576C6E9A67F0}"/>
              </a:ext>
            </a:extLst>
          </p:cNvPr>
          <p:cNvGrpSpPr/>
          <p:nvPr userDrawn="1"/>
        </p:nvGrpSpPr>
        <p:grpSpPr>
          <a:xfrm>
            <a:off x="1197429" y="374376"/>
            <a:ext cx="9797142" cy="6481197"/>
            <a:chOff x="1412228" y="374376"/>
            <a:chExt cx="9360000" cy="6481197"/>
          </a:xfrm>
        </p:grpSpPr>
        <p:cxnSp>
          <p:nvCxnSpPr>
            <p:cNvPr id="15" name="Straight Connector 14">
              <a:extLst>
                <a:ext uri="{FF2B5EF4-FFF2-40B4-BE49-F238E27FC236}">
                  <a16:creationId xmlns:a16="http://schemas.microsoft.com/office/drawing/2014/main" id="{0878D99C-ED60-4DC9-B717-9ABB2838656C}"/>
                </a:ext>
              </a:extLst>
            </p:cNvPr>
            <p:cNvCxnSpPr/>
            <p:nvPr userDrawn="1"/>
          </p:nvCxnSpPr>
          <p:spPr>
            <a:xfrm>
              <a:off x="1412228" y="1386756"/>
              <a:ext cx="9360000" cy="0"/>
            </a:xfrm>
            <a:prstGeom prst="line">
              <a:avLst/>
            </a:prstGeom>
            <a:ln w="25400">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395E627-040A-4D2A-8C6D-3A6B8F5EEEDA}"/>
                </a:ext>
              </a:extLst>
            </p:cNvPr>
            <p:cNvCxnSpPr>
              <a:cxnSpLocks/>
            </p:cNvCxnSpPr>
            <p:nvPr userDrawn="1"/>
          </p:nvCxnSpPr>
          <p:spPr>
            <a:xfrm>
              <a:off x="10768886" y="374376"/>
              <a:ext cx="0" cy="1008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B3DF08-00D7-4D1E-A9D4-2E813C57986B}"/>
                </a:ext>
              </a:extLst>
            </p:cNvPr>
            <p:cNvCxnSpPr>
              <a:cxnSpLocks/>
            </p:cNvCxnSpPr>
            <p:nvPr userDrawn="1"/>
          </p:nvCxnSpPr>
          <p:spPr>
            <a:xfrm>
              <a:off x="1423114" y="1383573"/>
              <a:ext cx="0" cy="5472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tailEnd type="none" w="lg" len="lg"/>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20FB5779-4BF7-471D-8BD7-45D6AFF0283B}"/>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158392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C9FE06D1-2A81-49E0-AE87-0837EA17048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EBA8B9C2-CB88-4EC2-92B5-45414A02B309}"/>
              </a:ext>
            </a:extLst>
          </p:cNvPr>
          <p:cNvSpPr>
            <a:spLocks noGrp="1"/>
          </p:cNvSpPr>
          <p:nvPr>
            <p:ph type="title" hasCustomPrompt="1"/>
          </p:nvPr>
        </p:nvSpPr>
        <p:spPr>
          <a:xfrm>
            <a:off x="1197429" y="365126"/>
            <a:ext cx="9784540" cy="1188000"/>
          </a:xfrm>
          <a:effectLst>
            <a:innerShdw blurRad="63500" dist="50800" dir="16200000">
              <a:prstClr val="black">
                <a:alpha val="20000"/>
              </a:prstClr>
            </a:innerShdw>
          </a:effectLst>
        </p:spPr>
        <p:txBody>
          <a:bodyPr lIns="180000"/>
          <a:lstStyle/>
          <a:p>
            <a:r>
              <a:rPr lang="en-US" dirty="0"/>
              <a:t>CLICK TO EDIT MASTER TITLE STYLE</a:t>
            </a:r>
          </a:p>
        </p:txBody>
      </p:sp>
      <p:sp>
        <p:nvSpPr>
          <p:cNvPr id="3" name="Content Placeholder 2">
            <a:extLst>
              <a:ext uri="{FF2B5EF4-FFF2-40B4-BE49-F238E27FC236}">
                <a16:creationId xmlns:a16="http://schemas.microsoft.com/office/drawing/2014/main" id="{D83CF7DD-123B-4E39-ADBD-7418829C8CE0}"/>
              </a:ext>
            </a:extLst>
          </p:cNvPr>
          <p:cNvSpPr>
            <a:spLocks noGrp="1"/>
          </p:cNvSpPr>
          <p:nvPr>
            <p:ph sz="half" idx="1"/>
          </p:nvPr>
        </p:nvSpPr>
        <p:spPr>
          <a:xfrm>
            <a:off x="1226352" y="1600033"/>
            <a:ext cx="4788000" cy="4351338"/>
          </a:xfrm>
        </p:spPr>
        <p:txBody>
          <a:bodyPr lIns="180000" tIns="180000" rIns="180000" bIns="180000"/>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ECFFB44-AC6A-43CD-B9F8-40A896DFC009}"/>
              </a:ext>
            </a:extLst>
          </p:cNvPr>
          <p:cNvSpPr>
            <a:spLocks noGrp="1"/>
          </p:cNvSpPr>
          <p:nvPr>
            <p:ph sz="half" idx="2"/>
          </p:nvPr>
        </p:nvSpPr>
        <p:spPr>
          <a:xfrm>
            <a:off x="6193969" y="1600033"/>
            <a:ext cx="4788000" cy="4351338"/>
          </a:xfrm>
        </p:spPr>
        <p:txBody>
          <a:bodyPr lIns="180000" tIns="180000" rIns="180000" bIns="180000"/>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FFE85E3B-6FCD-44EA-B47E-1712DFFDB597}"/>
              </a:ext>
            </a:extLst>
          </p:cNvPr>
          <p:cNvSpPr>
            <a:spLocks noGrp="1"/>
          </p:cNvSpPr>
          <p:nvPr>
            <p:ph type="ftr" sz="quarter" idx="11"/>
          </p:nvPr>
        </p:nvSpPr>
        <p:spPr/>
        <p:txBody>
          <a:bodyPr/>
          <a:lstStyle/>
          <a:p>
            <a:endParaRPr lang="en-US" dirty="0"/>
          </a:p>
        </p:txBody>
      </p:sp>
      <p:grpSp>
        <p:nvGrpSpPr>
          <p:cNvPr id="12" name="Group 11">
            <a:extLst>
              <a:ext uri="{FF2B5EF4-FFF2-40B4-BE49-F238E27FC236}">
                <a16:creationId xmlns:a16="http://schemas.microsoft.com/office/drawing/2014/main" id="{A923FCAC-A85C-4155-A44E-4B0C2BA98217}"/>
              </a:ext>
            </a:extLst>
          </p:cNvPr>
          <p:cNvGrpSpPr/>
          <p:nvPr userDrawn="1"/>
        </p:nvGrpSpPr>
        <p:grpSpPr>
          <a:xfrm>
            <a:off x="1197429" y="374376"/>
            <a:ext cx="9797142" cy="6481197"/>
            <a:chOff x="1412228" y="374376"/>
            <a:chExt cx="9360000" cy="6481197"/>
          </a:xfrm>
        </p:grpSpPr>
        <p:cxnSp>
          <p:nvCxnSpPr>
            <p:cNvPr id="13" name="Straight Connector 12">
              <a:extLst>
                <a:ext uri="{FF2B5EF4-FFF2-40B4-BE49-F238E27FC236}">
                  <a16:creationId xmlns:a16="http://schemas.microsoft.com/office/drawing/2014/main" id="{34AE2D58-D583-4966-B49D-95339DC118FD}"/>
                </a:ext>
              </a:extLst>
            </p:cNvPr>
            <p:cNvCxnSpPr/>
            <p:nvPr userDrawn="1"/>
          </p:nvCxnSpPr>
          <p:spPr>
            <a:xfrm>
              <a:off x="1412228" y="1386756"/>
              <a:ext cx="9360000" cy="0"/>
            </a:xfrm>
            <a:prstGeom prst="line">
              <a:avLst/>
            </a:prstGeom>
            <a:ln w="25400">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5AE9A20-D883-458D-B514-9F88880C980D}"/>
                </a:ext>
              </a:extLst>
            </p:cNvPr>
            <p:cNvCxnSpPr>
              <a:cxnSpLocks/>
            </p:cNvCxnSpPr>
            <p:nvPr userDrawn="1"/>
          </p:nvCxnSpPr>
          <p:spPr>
            <a:xfrm>
              <a:off x="10768886" y="374376"/>
              <a:ext cx="0" cy="1008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C5A360-BB5C-40E3-AC47-811C4D923D25}"/>
                </a:ext>
              </a:extLst>
            </p:cNvPr>
            <p:cNvCxnSpPr>
              <a:cxnSpLocks/>
            </p:cNvCxnSpPr>
            <p:nvPr userDrawn="1"/>
          </p:nvCxnSpPr>
          <p:spPr>
            <a:xfrm>
              <a:off x="1423114" y="1383573"/>
              <a:ext cx="0" cy="5472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tailEnd type="none" w="lg" len="lg"/>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a16="http://schemas.microsoft.com/office/drawing/2014/main" id="{4B7CC2F4-54F6-4448-90FF-82F2B7B0922F}"/>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1655069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B57A7DFD-1E69-4230-A0BD-897114A46C3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47206355-3ABD-439A-8583-E582596DCC9A}"/>
              </a:ext>
            </a:extLst>
          </p:cNvPr>
          <p:cNvSpPr>
            <a:spLocks noGrp="1"/>
          </p:cNvSpPr>
          <p:nvPr>
            <p:ph type="title" hasCustomPrompt="1"/>
          </p:nvPr>
        </p:nvSpPr>
        <p:spPr>
          <a:xfrm>
            <a:off x="1220217" y="365124"/>
            <a:ext cx="9784387" cy="1188000"/>
          </a:xfrm>
        </p:spPr>
        <p:txBody>
          <a:bodyPr lIns="180000" tIns="180000" rIns="180000" bIns="180000"/>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89BAF2A8-71BF-46A5-821F-8DC5D43A3442}"/>
              </a:ext>
            </a:extLst>
          </p:cNvPr>
          <p:cNvSpPr>
            <a:spLocks noGrp="1"/>
          </p:cNvSpPr>
          <p:nvPr>
            <p:ph type="body" idx="1"/>
          </p:nvPr>
        </p:nvSpPr>
        <p:spPr>
          <a:xfrm>
            <a:off x="1220789" y="1583193"/>
            <a:ext cx="4680000" cy="570137"/>
          </a:xfrm>
        </p:spPr>
        <p:txBody>
          <a:bodyPr lIns="180000" tIns="180000" rIns="180000" bIns="180000" anchor="ctr" anchorCtr="0"/>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453C5-0C0C-408A-8A63-AA6471414C94}"/>
              </a:ext>
            </a:extLst>
          </p:cNvPr>
          <p:cNvSpPr>
            <a:spLocks noGrp="1"/>
          </p:cNvSpPr>
          <p:nvPr>
            <p:ph sz="half" idx="2"/>
          </p:nvPr>
        </p:nvSpPr>
        <p:spPr>
          <a:xfrm>
            <a:off x="1220789" y="2194281"/>
            <a:ext cx="4680000" cy="3897412"/>
          </a:xfrm>
        </p:spPr>
        <p:txBody>
          <a:bodyPr lIns="180000" tIns="180000" rIns="180000" bIns="180000"/>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3C7D4ED-F304-4111-A39F-507319FD093C}"/>
              </a:ext>
            </a:extLst>
          </p:cNvPr>
          <p:cNvSpPr>
            <a:spLocks noGrp="1"/>
          </p:cNvSpPr>
          <p:nvPr>
            <p:ph type="body" sz="quarter" idx="3"/>
          </p:nvPr>
        </p:nvSpPr>
        <p:spPr>
          <a:xfrm>
            <a:off x="6324604" y="1594075"/>
            <a:ext cx="4680000" cy="570137"/>
          </a:xfrm>
        </p:spPr>
        <p:txBody>
          <a:bodyPr lIns="180000" tIns="180000" rIns="180000" bIns="180000" anchor="ctr" anchorCtr="0"/>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41F9E-72C4-41AE-A016-CCC7A5289C86}"/>
              </a:ext>
            </a:extLst>
          </p:cNvPr>
          <p:cNvSpPr>
            <a:spLocks noGrp="1"/>
          </p:cNvSpPr>
          <p:nvPr>
            <p:ph sz="quarter" idx="4"/>
          </p:nvPr>
        </p:nvSpPr>
        <p:spPr>
          <a:xfrm>
            <a:off x="6324604" y="2205163"/>
            <a:ext cx="4680000" cy="3897412"/>
          </a:xfrm>
        </p:spPr>
        <p:txBody>
          <a:bodyPr lIns="180000" tIns="180000" rIns="180000" bIns="180000"/>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AE43A8CC-F0C3-4164-AF5E-9B9590041DAD}"/>
              </a:ext>
            </a:extLst>
          </p:cNvPr>
          <p:cNvSpPr>
            <a:spLocks noGrp="1"/>
          </p:cNvSpPr>
          <p:nvPr>
            <p:ph type="ftr" sz="quarter" idx="11"/>
          </p:nvPr>
        </p:nvSpPr>
        <p:spPr/>
        <p:txBody>
          <a:bodyPr/>
          <a:lstStyle/>
          <a:p>
            <a:endParaRPr lang="en-US" dirty="0"/>
          </a:p>
        </p:txBody>
      </p:sp>
      <p:sp>
        <p:nvSpPr>
          <p:cNvPr id="14" name="Rectangle 13">
            <a:extLst>
              <a:ext uri="{FF2B5EF4-FFF2-40B4-BE49-F238E27FC236}">
                <a16:creationId xmlns:a16="http://schemas.microsoft.com/office/drawing/2014/main" id="{6766EC54-0F08-4CE6-A3BB-8FCD5636049E}"/>
              </a:ext>
            </a:extLst>
          </p:cNvPr>
          <p:cNvSpPr/>
          <p:nvPr userDrawn="1"/>
        </p:nvSpPr>
        <p:spPr>
          <a:xfrm>
            <a:off x="0" y="0"/>
            <a:ext cx="12192000" cy="365125"/>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692CE7E-A71C-4DC4-85E8-56A1C30A5AF7}"/>
              </a:ext>
            </a:extLst>
          </p:cNvPr>
          <p:cNvGrpSpPr/>
          <p:nvPr userDrawn="1"/>
        </p:nvGrpSpPr>
        <p:grpSpPr>
          <a:xfrm>
            <a:off x="1197429" y="374376"/>
            <a:ext cx="9797142" cy="6481197"/>
            <a:chOff x="1412228" y="374376"/>
            <a:chExt cx="9360000" cy="6481197"/>
          </a:xfrm>
        </p:grpSpPr>
        <p:cxnSp>
          <p:nvCxnSpPr>
            <p:cNvPr id="16" name="Straight Connector 15">
              <a:extLst>
                <a:ext uri="{FF2B5EF4-FFF2-40B4-BE49-F238E27FC236}">
                  <a16:creationId xmlns:a16="http://schemas.microsoft.com/office/drawing/2014/main" id="{15EF88C8-B319-4FC6-9BC2-04160403379D}"/>
                </a:ext>
              </a:extLst>
            </p:cNvPr>
            <p:cNvCxnSpPr/>
            <p:nvPr userDrawn="1"/>
          </p:nvCxnSpPr>
          <p:spPr>
            <a:xfrm>
              <a:off x="1412228" y="1386756"/>
              <a:ext cx="9360000" cy="0"/>
            </a:xfrm>
            <a:prstGeom prst="line">
              <a:avLst/>
            </a:prstGeom>
            <a:ln w="25400">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2FE62C-BA0D-449A-BA61-A2A6431DA410}"/>
                </a:ext>
              </a:extLst>
            </p:cNvPr>
            <p:cNvCxnSpPr>
              <a:cxnSpLocks/>
            </p:cNvCxnSpPr>
            <p:nvPr userDrawn="1"/>
          </p:nvCxnSpPr>
          <p:spPr>
            <a:xfrm>
              <a:off x="10768886" y="374376"/>
              <a:ext cx="0" cy="1008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C48BBD-F91A-4C7C-938E-4595B70C8723}"/>
                </a:ext>
              </a:extLst>
            </p:cNvPr>
            <p:cNvCxnSpPr>
              <a:cxnSpLocks/>
            </p:cNvCxnSpPr>
            <p:nvPr userDrawn="1"/>
          </p:nvCxnSpPr>
          <p:spPr>
            <a:xfrm>
              <a:off x="1423114" y="1383573"/>
              <a:ext cx="0" cy="5472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9" name="Straight Connector 18">
            <a:extLst>
              <a:ext uri="{FF2B5EF4-FFF2-40B4-BE49-F238E27FC236}">
                <a16:creationId xmlns:a16="http://schemas.microsoft.com/office/drawing/2014/main" id="{28EC757B-0E73-4F7C-BD66-F596D8997AAB}"/>
              </a:ext>
            </a:extLst>
          </p:cNvPr>
          <p:cNvCxnSpPr>
            <a:cxnSpLocks/>
          </p:cNvCxnSpPr>
          <p:nvPr userDrawn="1"/>
        </p:nvCxnSpPr>
        <p:spPr>
          <a:xfrm rot="16200000">
            <a:off x="4103489" y="3842645"/>
            <a:ext cx="4392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72AA79AA-8CBF-4A2E-92C1-6869E86DE8BA}"/>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392738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B3D888B-4EDF-4877-846C-FCC6C0E478C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3C32C7EB-466E-4C9F-81BA-7F49899B2D20}"/>
              </a:ext>
            </a:extLst>
          </p:cNvPr>
          <p:cNvSpPr>
            <a:spLocks noGrp="1"/>
          </p:cNvSpPr>
          <p:nvPr>
            <p:ph type="title" hasCustomPrompt="1"/>
          </p:nvPr>
        </p:nvSpPr>
        <p:spPr>
          <a:xfrm>
            <a:off x="1197429" y="365125"/>
            <a:ext cx="9785748" cy="1188000"/>
          </a:xfrm>
          <a:effectLst>
            <a:innerShdw blurRad="63500" dist="50800" dir="16200000">
              <a:prstClr val="black">
                <a:alpha val="20000"/>
              </a:prstClr>
            </a:innerShdw>
          </a:effectLst>
        </p:spPr>
        <p:txBody>
          <a:bodyPr/>
          <a:lstStyle>
            <a:lvl1pPr algn="l">
              <a:defRPr/>
            </a:lvl1pPr>
          </a:lstStyle>
          <a:p>
            <a:r>
              <a:rPr lang="en-US" dirty="0"/>
              <a:t>CLICK TO EDIT MASTER TITLE STYLE</a:t>
            </a:r>
          </a:p>
        </p:txBody>
      </p:sp>
      <p:sp>
        <p:nvSpPr>
          <p:cNvPr id="4" name="Footer Placeholder 3">
            <a:extLst>
              <a:ext uri="{FF2B5EF4-FFF2-40B4-BE49-F238E27FC236}">
                <a16:creationId xmlns:a16="http://schemas.microsoft.com/office/drawing/2014/main" id="{2C5F1907-099F-45B1-8D16-BDC5FA314FC5}"/>
              </a:ext>
            </a:extLst>
          </p:cNvPr>
          <p:cNvSpPr>
            <a:spLocks noGrp="1"/>
          </p:cNvSpPr>
          <p:nvPr>
            <p:ph type="ftr" sz="quarter" idx="11"/>
          </p:nvPr>
        </p:nvSpPr>
        <p:spPr/>
        <p:txBody>
          <a:bodyPr/>
          <a:lstStyle/>
          <a:p>
            <a:endParaRPr lang="en-US" dirty="0"/>
          </a:p>
        </p:txBody>
      </p:sp>
      <p:grpSp>
        <p:nvGrpSpPr>
          <p:cNvPr id="10" name="Group 9">
            <a:extLst>
              <a:ext uri="{FF2B5EF4-FFF2-40B4-BE49-F238E27FC236}">
                <a16:creationId xmlns:a16="http://schemas.microsoft.com/office/drawing/2014/main" id="{A57B82A6-7698-4544-8E48-4160491AFEA9}"/>
              </a:ext>
            </a:extLst>
          </p:cNvPr>
          <p:cNvGrpSpPr/>
          <p:nvPr userDrawn="1"/>
        </p:nvGrpSpPr>
        <p:grpSpPr>
          <a:xfrm>
            <a:off x="1197429" y="374376"/>
            <a:ext cx="9797142" cy="6481197"/>
            <a:chOff x="1412228" y="374376"/>
            <a:chExt cx="9360000" cy="6481197"/>
          </a:xfrm>
        </p:grpSpPr>
        <p:cxnSp>
          <p:nvCxnSpPr>
            <p:cNvPr id="11" name="Straight Connector 10">
              <a:extLst>
                <a:ext uri="{FF2B5EF4-FFF2-40B4-BE49-F238E27FC236}">
                  <a16:creationId xmlns:a16="http://schemas.microsoft.com/office/drawing/2014/main" id="{07E68C92-797B-4D9F-87CA-4F849F31D724}"/>
                </a:ext>
              </a:extLst>
            </p:cNvPr>
            <p:cNvCxnSpPr/>
            <p:nvPr userDrawn="1"/>
          </p:nvCxnSpPr>
          <p:spPr>
            <a:xfrm>
              <a:off x="1412228" y="1386756"/>
              <a:ext cx="9360000" cy="0"/>
            </a:xfrm>
            <a:prstGeom prst="line">
              <a:avLst/>
            </a:prstGeom>
            <a:ln w="25400">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E19D557-A125-415E-8AC8-FE9D499436CD}"/>
                </a:ext>
              </a:extLst>
            </p:cNvPr>
            <p:cNvCxnSpPr>
              <a:cxnSpLocks/>
            </p:cNvCxnSpPr>
            <p:nvPr userDrawn="1"/>
          </p:nvCxnSpPr>
          <p:spPr>
            <a:xfrm>
              <a:off x="10768886" y="374376"/>
              <a:ext cx="0" cy="1008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CEA2C3A-1570-44BE-A8AF-A3E40DDDF0A0}"/>
                </a:ext>
              </a:extLst>
            </p:cNvPr>
            <p:cNvCxnSpPr>
              <a:cxnSpLocks/>
            </p:cNvCxnSpPr>
            <p:nvPr userDrawn="1"/>
          </p:nvCxnSpPr>
          <p:spPr>
            <a:xfrm>
              <a:off x="1423114" y="1383573"/>
              <a:ext cx="0" cy="5472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tailEnd type="none" w="lg" len="lg"/>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6D904712-5DF0-4959-8658-8DB4F34C9AC5}"/>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313501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B3D888B-4EDF-4877-846C-FCC6C0E478C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3C32C7EB-466E-4C9F-81BA-7F49899B2D20}"/>
              </a:ext>
            </a:extLst>
          </p:cNvPr>
          <p:cNvSpPr>
            <a:spLocks noGrp="1"/>
          </p:cNvSpPr>
          <p:nvPr>
            <p:ph type="title" hasCustomPrompt="1"/>
          </p:nvPr>
        </p:nvSpPr>
        <p:spPr>
          <a:xfrm>
            <a:off x="1197429" y="365125"/>
            <a:ext cx="9785748" cy="1188000"/>
          </a:xfrm>
          <a:effectLst>
            <a:innerShdw blurRad="63500" dist="50800" dir="16200000">
              <a:prstClr val="black">
                <a:alpha val="20000"/>
              </a:prstClr>
            </a:innerShdw>
          </a:effectLst>
        </p:spPr>
        <p:txBody>
          <a:bodyPr/>
          <a:lstStyle>
            <a:lvl1pPr algn="l">
              <a:defRPr/>
            </a:lvl1pPr>
          </a:lstStyle>
          <a:p>
            <a:r>
              <a:rPr lang="en-US" dirty="0"/>
              <a:t>CLICK TO EDIT MASTER TITLE STYLE</a:t>
            </a:r>
          </a:p>
        </p:txBody>
      </p:sp>
      <p:sp>
        <p:nvSpPr>
          <p:cNvPr id="4" name="Footer Placeholder 3">
            <a:extLst>
              <a:ext uri="{FF2B5EF4-FFF2-40B4-BE49-F238E27FC236}">
                <a16:creationId xmlns:a16="http://schemas.microsoft.com/office/drawing/2014/main" id="{2C5F1907-099F-45B1-8D16-BDC5FA314FC5}"/>
              </a:ext>
            </a:extLst>
          </p:cNvPr>
          <p:cNvSpPr>
            <a:spLocks noGrp="1"/>
          </p:cNvSpPr>
          <p:nvPr>
            <p:ph type="ftr" sz="quarter" idx="11"/>
          </p:nvPr>
        </p:nvSpPr>
        <p:spPr/>
        <p:txBody>
          <a:bodyPr/>
          <a:lstStyle/>
          <a:p>
            <a:endParaRPr lang="en-US" dirty="0"/>
          </a:p>
        </p:txBody>
      </p:sp>
      <p:grpSp>
        <p:nvGrpSpPr>
          <p:cNvPr id="10" name="Group 9">
            <a:extLst>
              <a:ext uri="{FF2B5EF4-FFF2-40B4-BE49-F238E27FC236}">
                <a16:creationId xmlns:a16="http://schemas.microsoft.com/office/drawing/2014/main" id="{A57B82A6-7698-4544-8E48-4160491AFEA9}"/>
              </a:ext>
            </a:extLst>
          </p:cNvPr>
          <p:cNvGrpSpPr/>
          <p:nvPr userDrawn="1"/>
        </p:nvGrpSpPr>
        <p:grpSpPr>
          <a:xfrm>
            <a:off x="1197429" y="374376"/>
            <a:ext cx="9797142" cy="6481197"/>
            <a:chOff x="1412228" y="374376"/>
            <a:chExt cx="9360000" cy="6481197"/>
          </a:xfrm>
        </p:grpSpPr>
        <p:cxnSp>
          <p:nvCxnSpPr>
            <p:cNvPr id="11" name="Straight Connector 10">
              <a:extLst>
                <a:ext uri="{FF2B5EF4-FFF2-40B4-BE49-F238E27FC236}">
                  <a16:creationId xmlns:a16="http://schemas.microsoft.com/office/drawing/2014/main" id="{07E68C92-797B-4D9F-87CA-4F849F31D724}"/>
                </a:ext>
              </a:extLst>
            </p:cNvPr>
            <p:cNvCxnSpPr/>
            <p:nvPr userDrawn="1"/>
          </p:nvCxnSpPr>
          <p:spPr>
            <a:xfrm>
              <a:off x="1412228" y="1386756"/>
              <a:ext cx="9360000" cy="0"/>
            </a:xfrm>
            <a:prstGeom prst="line">
              <a:avLst/>
            </a:prstGeom>
            <a:ln w="25400">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E19D557-A125-415E-8AC8-FE9D499436CD}"/>
                </a:ext>
              </a:extLst>
            </p:cNvPr>
            <p:cNvCxnSpPr>
              <a:cxnSpLocks/>
            </p:cNvCxnSpPr>
            <p:nvPr userDrawn="1"/>
          </p:nvCxnSpPr>
          <p:spPr>
            <a:xfrm>
              <a:off x="10768886" y="374376"/>
              <a:ext cx="0" cy="1008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CEA2C3A-1570-44BE-A8AF-A3E40DDDF0A0}"/>
                </a:ext>
              </a:extLst>
            </p:cNvPr>
            <p:cNvCxnSpPr>
              <a:cxnSpLocks/>
            </p:cNvCxnSpPr>
            <p:nvPr userDrawn="1"/>
          </p:nvCxnSpPr>
          <p:spPr>
            <a:xfrm>
              <a:off x="1423114" y="1383573"/>
              <a:ext cx="0" cy="5472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tailEnd type="none" w="lg" len="lg"/>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6D904712-5DF0-4959-8658-8DB4F34C9AC5}"/>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
        <p:nvSpPr>
          <p:cNvPr id="6" name="Text Placeholder 5">
            <a:extLst>
              <a:ext uri="{FF2B5EF4-FFF2-40B4-BE49-F238E27FC236}">
                <a16:creationId xmlns:a16="http://schemas.microsoft.com/office/drawing/2014/main" id="{C654456E-C893-4C7E-94FC-FA8885F3622D}"/>
              </a:ext>
            </a:extLst>
          </p:cNvPr>
          <p:cNvSpPr>
            <a:spLocks noGrp="1"/>
          </p:cNvSpPr>
          <p:nvPr>
            <p:ph type="body" sz="quarter" idx="13"/>
          </p:nvPr>
        </p:nvSpPr>
        <p:spPr>
          <a:xfrm>
            <a:off x="2143628" y="2232067"/>
            <a:ext cx="7904745" cy="2393866"/>
          </a:xfrm>
        </p:spPr>
        <p:txBody>
          <a:bodyPr anchor="ctr"/>
          <a:lstStyle>
            <a:lvl1pPr marL="0" indent="0" algn="ctr">
              <a:buNone/>
              <a:defRPr sz="4000" b="1"/>
            </a:lvl1pPr>
            <a:lvl2pPr marL="457200" indent="0">
              <a:buNone/>
              <a:defRPr/>
            </a:lvl2pPr>
          </a:lstStyle>
          <a:p>
            <a:pPr lvl="0"/>
            <a:r>
              <a:rPr lang="en-US"/>
              <a:t>Click to edit Master text styles</a:t>
            </a:r>
          </a:p>
        </p:txBody>
      </p:sp>
    </p:spTree>
    <p:extLst>
      <p:ext uri="{BB962C8B-B14F-4D97-AF65-F5344CB8AC3E}">
        <p14:creationId xmlns:p14="http://schemas.microsoft.com/office/powerpoint/2010/main" val="1107807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76B2BA9-DB3C-4E31-BB36-A39505A9A4F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p:txBody>
          <a:bodyPr/>
          <a:lstStyle/>
          <a:p>
            <a:endParaRPr lang="en-US" dirty="0"/>
          </a:p>
        </p:txBody>
      </p:sp>
      <p:sp>
        <p:nvSpPr>
          <p:cNvPr id="2" name="Title 1">
            <a:extLst>
              <a:ext uri="{FF2B5EF4-FFF2-40B4-BE49-F238E27FC236}">
                <a16:creationId xmlns:a16="http://schemas.microsoft.com/office/drawing/2014/main" id="{A16613FE-8CC2-4271-89DB-63B9CDED9F0C}"/>
              </a:ext>
            </a:extLst>
          </p:cNvPr>
          <p:cNvSpPr>
            <a:spLocks noGrp="1"/>
          </p:cNvSpPr>
          <p:nvPr>
            <p:ph type="title"/>
          </p:nvPr>
        </p:nvSpPr>
        <p:spPr/>
        <p:txBody>
          <a:body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7D99B7B7-BAFC-4AB3-9D8A-C8D0EF92EBA0}"/>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827718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67A09558-45A5-4247-B4F0-0291EFFBB7A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946735E4-3B4D-4703-BD90-5E2A4470CE9D}"/>
              </a:ext>
            </a:extLst>
          </p:cNvPr>
          <p:cNvSpPr>
            <a:spLocks noGrp="1"/>
          </p:cNvSpPr>
          <p:nvPr>
            <p:ph type="title" hasCustomPrompt="1"/>
          </p:nvPr>
        </p:nvSpPr>
        <p:spPr>
          <a:xfrm>
            <a:off x="1144588" y="1328486"/>
            <a:ext cx="4428859" cy="1153457"/>
          </a:xfrm>
        </p:spPr>
        <p:txBody>
          <a:bodyPr lIns="180000"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D5CF371-A558-4749-8644-E64FED629F80}"/>
              </a:ext>
            </a:extLst>
          </p:cNvPr>
          <p:cNvSpPr>
            <a:spLocks noGrp="1"/>
          </p:cNvSpPr>
          <p:nvPr>
            <p:ph idx="1"/>
          </p:nvPr>
        </p:nvSpPr>
        <p:spPr>
          <a:xfrm>
            <a:off x="5607692" y="1328486"/>
            <a:ext cx="5463078" cy="4714676"/>
          </a:xfrm>
          <a:noFill/>
        </p:spPr>
        <p:txBody>
          <a:bodyPr lIns="180000" tIns="180000" rIns="180000" bIns="180000"/>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A39A40F-9130-407D-A28B-CA82AD70A942}"/>
              </a:ext>
            </a:extLst>
          </p:cNvPr>
          <p:cNvSpPr>
            <a:spLocks noGrp="1"/>
          </p:cNvSpPr>
          <p:nvPr>
            <p:ph type="body" sz="half" idx="2"/>
          </p:nvPr>
        </p:nvSpPr>
        <p:spPr>
          <a:xfrm>
            <a:off x="1144588" y="2495920"/>
            <a:ext cx="4428859" cy="3547242"/>
          </a:xfrm>
        </p:spPr>
        <p:txBody>
          <a:bodyPr lIns="180000" tIns="180000" rIns="180000" bIns="180000"/>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9535906-7EA7-4EF1-BC13-AE045D00C603}"/>
              </a:ext>
            </a:extLst>
          </p:cNvPr>
          <p:cNvSpPr>
            <a:spLocks noGrp="1"/>
          </p:cNvSpPr>
          <p:nvPr>
            <p:ph type="ftr" sz="quarter" idx="11"/>
          </p:nvPr>
        </p:nvSpPr>
        <p:spPr/>
        <p:txBody>
          <a:bodyPr/>
          <a:lstStyle/>
          <a:p>
            <a:endParaRPr lang="en-US" dirty="0"/>
          </a:p>
        </p:txBody>
      </p:sp>
      <p:sp>
        <p:nvSpPr>
          <p:cNvPr id="11" name="Rectangle 10">
            <a:extLst>
              <a:ext uri="{FF2B5EF4-FFF2-40B4-BE49-F238E27FC236}">
                <a16:creationId xmlns:a16="http://schemas.microsoft.com/office/drawing/2014/main" id="{D2249C26-E165-41EA-9D6E-43442DBD969F}"/>
              </a:ext>
            </a:extLst>
          </p:cNvPr>
          <p:cNvSpPr/>
          <p:nvPr userDrawn="1"/>
        </p:nvSpPr>
        <p:spPr>
          <a:xfrm>
            <a:off x="0" y="0"/>
            <a:ext cx="12192000" cy="365125"/>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2F6BB03-CF3F-4AAB-99CE-E90D614EB7EB}"/>
              </a:ext>
            </a:extLst>
          </p:cNvPr>
          <p:cNvSpPr/>
          <p:nvPr userDrawn="1"/>
        </p:nvSpPr>
        <p:spPr>
          <a:xfrm>
            <a:off x="1110343" y="1083894"/>
            <a:ext cx="9960427" cy="5038561"/>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92CD708A-8B02-4F07-B9B2-1BFB656AC6D8}"/>
              </a:ext>
            </a:extLst>
          </p:cNvPr>
          <p:cNvCxnSpPr>
            <a:cxnSpLocks/>
          </p:cNvCxnSpPr>
          <p:nvPr userDrawn="1"/>
        </p:nvCxnSpPr>
        <p:spPr>
          <a:xfrm rot="16200000">
            <a:off x="3516352" y="3602312"/>
            <a:ext cx="4176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0B7E7A2-A9A0-446F-BF16-6D8FBDA1BAED}"/>
              </a:ext>
            </a:extLst>
          </p:cNvPr>
          <p:cNvCxnSpPr>
            <a:cxnSpLocks/>
          </p:cNvCxnSpPr>
          <p:nvPr userDrawn="1"/>
        </p:nvCxnSpPr>
        <p:spPr>
          <a:xfrm>
            <a:off x="1311609" y="2497032"/>
            <a:ext cx="4104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4B462725-6AED-414C-BC1F-9A3129E279BC}"/>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323774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lumMod val="50000"/>
              </a:schemeClr>
            </a:gs>
            <a:gs pos="34000">
              <a:schemeClr val="tx1">
                <a:lumMod val="65000"/>
                <a:lumOff val="35000"/>
              </a:schemeClr>
            </a:gs>
            <a:gs pos="69000">
              <a:schemeClr val="bg2">
                <a:lumMod val="25000"/>
              </a:schemeClr>
            </a:gs>
            <a:gs pos="97000">
              <a:schemeClr val="bg2">
                <a:lumMod val="2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08" name="Group 207">
            <a:extLst>
              <a:ext uri="{FF2B5EF4-FFF2-40B4-BE49-F238E27FC236}">
                <a16:creationId xmlns:a16="http://schemas.microsoft.com/office/drawing/2014/main" id="{74D08CE6-2279-4E87-80E8-328CE32FB661}"/>
              </a:ext>
            </a:extLst>
          </p:cNvPr>
          <p:cNvGrpSpPr/>
          <p:nvPr userDrawn="1"/>
        </p:nvGrpSpPr>
        <p:grpSpPr bwMode="ltGray">
          <a:xfrm>
            <a:off x="1334724" y="6472703"/>
            <a:ext cx="6298232" cy="144000"/>
            <a:chOff x="1934816" y="1379408"/>
            <a:chExt cx="6298232" cy="144000"/>
          </a:xfrm>
          <a:solidFill>
            <a:schemeClr val="accent3">
              <a:lumMod val="50000"/>
            </a:schemeClr>
          </a:solidFill>
        </p:grpSpPr>
        <p:sp>
          <p:nvSpPr>
            <p:cNvPr id="209" name="Isosceles Triangle 208">
              <a:extLst>
                <a:ext uri="{FF2B5EF4-FFF2-40B4-BE49-F238E27FC236}">
                  <a16:creationId xmlns:a16="http://schemas.microsoft.com/office/drawing/2014/main" id="{28B61858-01AC-498B-A1A4-4FFDC856AC2A}"/>
                </a:ext>
              </a:extLst>
            </p:cNvPr>
            <p:cNvSpPr>
              <a:spLocks noChangeAspect="1"/>
            </p:cNvSpPr>
            <p:nvPr userDrawn="1"/>
          </p:nvSpPr>
          <p:spPr bwMode="ltGray">
            <a:xfrm rot="5400000">
              <a:off x="193667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Isosceles Triangle 209">
              <a:extLst>
                <a:ext uri="{FF2B5EF4-FFF2-40B4-BE49-F238E27FC236}">
                  <a16:creationId xmlns:a16="http://schemas.microsoft.com/office/drawing/2014/main" id="{CD7E42CE-458D-45C3-B923-B07618DDC7F6}"/>
                </a:ext>
              </a:extLst>
            </p:cNvPr>
            <p:cNvSpPr>
              <a:spLocks noChangeAspect="1"/>
            </p:cNvSpPr>
            <p:nvPr userDrawn="1"/>
          </p:nvSpPr>
          <p:spPr bwMode="ltGray">
            <a:xfrm rot="5400000">
              <a:off x="234671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Isosceles Triangle 210">
              <a:extLst>
                <a:ext uri="{FF2B5EF4-FFF2-40B4-BE49-F238E27FC236}">
                  <a16:creationId xmlns:a16="http://schemas.microsoft.com/office/drawing/2014/main" id="{1E98C415-AEA4-4677-B981-79960A51802C}"/>
                </a:ext>
              </a:extLst>
            </p:cNvPr>
            <p:cNvSpPr>
              <a:spLocks noChangeAspect="1"/>
            </p:cNvSpPr>
            <p:nvPr userDrawn="1"/>
          </p:nvSpPr>
          <p:spPr bwMode="ltGray">
            <a:xfrm rot="5400000">
              <a:off x="275674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Isosceles Triangle 211">
              <a:extLst>
                <a:ext uri="{FF2B5EF4-FFF2-40B4-BE49-F238E27FC236}">
                  <a16:creationId xmlns:a16="http://schemas.microsoft.com/office/drawing/2014/main" id="{3705CF83-CB5A-407F-B440-B0FAAA6A324B}"/>
                </a:ext>
              </a:extLst>
            </p:cNvPr>
            <p:cNvSpPr>
              <a:spLocks noChangeAspect="1"/>
            </p:cNvSpPr>
            <p:nvPr userDrawn="1"/>
          </p:nvSpPr>
          <p:spPr bwMode="ltGray">
            <a:xfrm rot="5400000">
              <a:off x="316677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Isosceles Triangle 212">
              <a:extLst>
                <a:ext uri="{FF2B5EF4-FFF2-40B4-BE49-F238E27FC236}">
                  <a16:creationId xmlns:a16="http://schemas.microsoft.com/office/drawing/2014/main" id="{78D8BA70-9740-43F1-B08C-AF1363D30393}"/>
                </a:ext>
              </a:extLst>
            </p:cNvPr>
            <p:cNvSpPr>
              <a:spLocks noChangeAspect="1"/>
            </p:cNvSpPr>
            <p:nvPr userDrawn="1"/>
          </p:nvSpPr>
          <p:spPr bwMode="ltGray">
            <a:xfrm rot="5400000">
              <a:off x="357681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Isosceles Triangle 213">
              <a:extLst>
                <a:ext uri="{FF2B5EF4-FFF2-40B4-BE49-F238E27FC236}">
                  <a16:creationId xmlns:a16="http://schemas.microsoft.com/office/drawing/2014/main" id="{7CB94ABC-D8CA-430C-909F-FEE86F7B6F19}"/>
                </a:ext>
              </a:extLst>
            </p:cNvPr>
            <p:cNvSpPr>
              <a:spLocks noChangeAspect="1"/>
            </p:cNvSpPr>
            <p:nvPr userDrawn="1"/>
          </p:nvSpPr>
          <p:spPr bwMode="ltGray">
            <a:xfrm rot="5400000">
              <a:off x="398684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Isosceles Triangle 214">
              <a:extLst>
                <a:ext uri="{FF2B5EF4-FFF2-40B4-BE49-F238E27FC236}">
                  <a16:creationId xmlns:a16="http://schemas.microsoft.com/office/drawing/2014/main" id="{D61AF376-72EF-4836-AFA6-B7DBA522BE31}"/>
                </a:ext>
              </a:extLst>
            </p:cNvPr>
            <p:cNvSpPr>
              <a:spLocks noChangeAspect="1"/>
            </p:cNvSpPr>
            <p:nvPr userDrawn="1"/>
          </p:nvSpPr>
          <p:spPr bwMode="ltGray">
            <a:xfrm rot="5400000">
              <a:off x="439688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Isosceles Triangle 215">
              <a:extLst>
                <a:ext uri="{FF2B5EF4-FFF2-40B4-BE49-F238E27FC236}">
                  <a16:creationId xmlns:a16="http://schemas.microsoft.com/office/drawing/2014/main" id="{985574E1-2044-43B2-8EF4-D8D5DAD1F161}"/>
                </a:ext>
              </a:extLst>
            </p:cNvPr>
            <p:cNvSpPr>
              <a:spLocks noChangeAspect="1"/>
            </p:cNvSpPr>
            <p:nvPr userDrawn="1"/>
          </p:nvSpPr>
          <p:spPr bwMode="ltGray">
            <a:xfrm rot="5400000">
              <a:off x="480691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Isosceles Triangle 216">
              <a:extLst>
                <a:ext uri="{FF2B5EF4-FFF2-40B4-BE49-F238E27FC236}">
                  <a16:creationId xmlns:a16="http://schemas.microsoft.com/office/drawing/2014/main" id="{1244D39C-F5A6-451D-B9A4-69332A58A29F}"/>
                </a:ext>
              </a:extLst>
            </p:cNvPr>
            <p:cNvSpPr>
              <a:spLocks noChangeAspect="1"/>
            </p:cNvSpPr>
            <p:nvPr userDrawn="1"/>
          </p:nvSpPr>
          <p:spPr bwMode="ltGray">
            <a:xfrm rot="5400000">
              <a:off x="521694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Isosceles Triangle 217">
              <a:extLst>
                <a:ext uri="{FF2B5EF4-FFF2-40B4-BE49-F238E27FC236}">
                  <a16:creationId xmlns:a16="http://schemas.microsoft.com/office/drawing/2014/main" id="{2625D529-DACE-4FE2-9B75-0CA38C27ED44}"/>
                </a:ext>
              </a:extLst>
            </p:cNvPr>
            <p:cNvSpPr>
              <a:spLocks noChangeAspect="1"/>
            </p:cNvSpPr>
            <p:nvPr userDrawn="1"/>
          </p:nvSpPr>
          <p:spPr bwMode="ltGray">
            <a:xfrm rot="5400000">
              <a:off x="562698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Isosceles Triangle 218">
              <a:extLst>
                <a:ext uri="{FF2B5EF4-FFF2-40B4-BE49-F238E27FC236}">
                  <a16:creationId xmlns:a16="http://schemas.microsoft.com/office/drawing/2014/main" id="{A57A6747-A573-4A0D-9401-42558DEEB477}"/>
                </a:ext>
              </a:extLst>
            </p:cNvPr>
            <p:cNvSpPr>
              <a:spLocks noChangeAspect="1"/>
            </p:cNvSpPr>
            <p:nvPr userDrawn="1"/>
          </p:nvSpPr>
          <p:spPr bwMode="ltGray">
            <a:xfrm rot="5400000">
              <a:off x="603701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Isosceles Triangle 219">
              <a:extLst>
                <a:ext uri="{FF2B5EF4-FFF2-40B4-BE49-F238E27FC236}">
                  <a16:creationId xmlns:a16="http://schemas.microsoft.com/office/drawing/2014/main" id="{209F2135-27DE-4AB4-9357-584990C33C00}"/>
                </a:ext>
              </a:extLst>
            </p:cNvPr>
            <p:cNvSpPr>
              <a:spLocks noChangeAspect="1"/>
            </p:cNvSpPr>
            <p:nvPr userDrawn="1"/>
          </p:nvSpPr>
          <p:spPr bwMode="ltGray">
            <a:xfrm rot="5400000">
              <a:off x="644705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Isosceles Triangle 220">
              <a:extLst>
                <a:ext uri="{FF2B5EF4-FFF2-40B4-BE49-F238E27FC236}">
                  <a16:creationId xmlns:a16="http://schemas.microsoft.com/office/drawing/2014/main" id="{9B18BA0A-F2E1-4365-97DC-0BECC91F916D}"/>
                </a:ext>
              </a:extLst>
            </p:cNvPr>
            <p:cNvSpPr>
              <a:spLocks noChangeAspect="1"/>
            </p:cNvSpPr>
            <p:nvPr userDrawn="1"/>
          </p:nvSpPr>
          <p:spPr bwMode="ltGray">
            <a:xfrm rot="5400000">
              <a:off x="685708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Isosceles Triangle 221">
              <a:extLst>
                <a:ext uri="{FF2B5EF4-FFF2-40B4-BE49-F238E27FC236}">
                  <a16:creationId xmlns:a16="http://schemas.microsoft.com/office/drawing/2014/main" id="{A76E9515-6A83-49E9-A8B6-82EB0631582D}"/>
                </a:ext>
              </a:extLst>
            </p:cNvPr>
            <p:cNvSpPr>
              <a:spLocks noChangeAspect="1"/>
            </p:cNvSpPr>
            <p:nvPr userDrawn="1"/>
          </p:nvSpPr>
          <p:spPr bwMode="ltGray">
            <a:xfrm rot="5400000">
              <a:off x="726711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Isosceles Triangle 222">
              <a:extLst>
                <a:ext uri="{FF2B5EF4-FFF2-40B4-BE49-F238E27FC236}">
                  <a16:creationId xmlns:a16="http://schemas.microsoft.com/office/drawing/2014/main" id="{060A141A-7C87-4642-AF97-5F25168DF151}"/>
                </a:ext>
              </a:extLst>
            </p:cNvPr>
            <p:cNvSpPr>
              <a:spLocks noChangeAspect="1"/>
            </p:cNvSpPr>
            <p:nvPr userDrawn="1"/>
          </p:nvSpPr>
          <p:spPr bwMode="ltGray">
            <a:xfrm rot="5400000">
              <a:off x="767715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Isosceles Triangle 223">
              <a:extLst>
                <a:ext uri="{FF2B5EF4-FFF2-40B4-BE49-F238E27FC236}">
                  <a16:creationId xmlns:a16="http://schemas.microsoft.com/office/drawing/2014/main" id="{A68E6827-7E73-44F4-9687-377EB0DBC0DC}"/>
                </a:ext>
              </a:extLst>
            </p:cNvPr>
            <p:cNvSpPr>
              <a:spLocks noChangeAspect="1"/>
            </p:cNvSpPr>
            <p:nvPr userDrawn="1"/>
          </p:nvSpPr>
          <p:spPr bwMode="ltGray">
            <a:xfrm rot="5400000">
              <a:off x="808718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8F3411FE-0404-4A80-BE1B-A741A3963105}"/>
              </a:ext>
            </a:extLst>
          </p:cNvPr>
          <p:cNvGrpSpPr/>
          <p:nvPr userDrawn="1"/>
        </p:nvGrpSpPr>
        <p:grpSpPr bwMode="ltGray">
          <a:xfrm>
            <a:off x="392695" y="727070"/>
            <a:ext cx="560629" cy="5860337"/>
            <a:chOff x="823807" y="646764"/>
            <a:chExt cx="560629" cy="5860337"/>
          </a:xfrm>
        </p:grpSpPr>
        <p:grpSp>
          <p:nvGrpSpPr>
            <p:cNvPr id="9" name="Group 8">
              <a:extLst>
                <a:ext uri="{FF2B5EF4-FFF2-40B4-BE49-F238E27FC236}">
                  <a16:creationId xmlns:a16="http://schemas.microsoft.com/office/drawing/2014/main" id="{68ADA0DB-BD7F-4598-BB12-0FD2CB7FBA56}"/>
                </a:ext>
              </a:extLst>
            </p:cNvPr>
            <p:cNvGrpSpPr/>
            <p:nvPr userDrawn="1"/>
          </p:nvGrpSpPr>
          <p:grpSpPr bwMode="ltGray">
            <a:xfrm>
              <a:off x="823807" y="1269913"/>
              <a:ext cx="560629" cy="252000"/>
              <a:chOff x="9609371" y="214009"/>
              <a:chExt cx="1185182" cy="667614"/>
            </a:xfrm>
          </p:grpSpPr>
          <p:cxnSp>
            <p:nvCxnSpPr>
              <p:cNvPr id="37" name="Straight Connector 36">
                <a:extLst>
                  <a:ext uri="{FF2B5EF4-FFF2-40B4-BE49-F238E27FC236}">
                    <a16:creationId xmlns:a16="http://schemas.microsoft.com/office/drawing/2014/main" id="{A3B04001-5038-4DDD-BA33-414F5FADC8F1}"/>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4D4A327-D3CE-4D58-AD36-B4FFFC72294B}"/>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C6C3F36F-DF3F-4699-99D6-D79524E06A20}"/>
                </a:ext>
              </a:extLst>
            </p:cNvPr>
            <p:cNvGrpSpPr/>
            <p:nvPr userDrawn="1"/>
          </p:nvGrpSpPr>
          <p:grpSpPr bwMode="ltGray">
            <a:xfrm>
              <a:off x="823807" y="646764"/>
              <a:ext cx="560629" cy="252000"/>
              <a:chOff x="9609371" y="214009"/>
              <a:chExt cx="1185182" cy="667614"/>
            </a:xfrm>
          </p:grpSpPr>
          <p:cxnSp>
            <p:nvCxnSpPr>
              <p:cNvPr id="35" name="Straight Connector 34">
                <a:extLst>
                  <a:ext uri="{FF2B5EF4-FFF2-40B4-BE49-F238E27FC236}">
                    <a16:creationId xmlns:a16="http://schemas.microsoft.com/office/drawing/2014/main" id="{2A8788C4-5F7E-408D-9366-AE0CCA593E39}"/>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09FAA70-C1DA-4DD1-8953-647D41CD208B}"/>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3BFCA10B-F204-42CC-86A7-8881BAC2BBA1}"/>
                </a:ext>
              </a:extLst>
            </p:cNvPr>
            <p:cNvGrpSpPr/>
            <p:nvPr userDrawn="1"/>
          </p:nvGrpSpPr>
          <p:grpSpPr bwMode="ltGray">
            <a:xfrm>
              <a:off x="823807" y="2516211"/>
              <a:ext cx="560629" cy="252000"/>
              <a:chOff x="9609371" y="214009"/>
              <a:chExt cx="1185182" cy="667614"/>
            </a:xfrm>
          </p:grpSpPr>
          <p:cxnSp>
            <p:nvCxnSpPr>
              <p:cNvPr id="33" name="Straight Connector 32">
                <a:extLst>
                  <a:ext uri="{FF2B5EF4-FFF2-40B4-BE49-F238E27FC236}">
                    <a16:creationId xmlns:a16="http://schemas.microsoft.com/office/drawing/2014/main" id="{336C2E17-AEC7-4662-96E3-7C7037B4D812}"/>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C4E9C0-7E06-409D-9DD8-088B22500B59}"/>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6ACA5A7-B37B-4DB5-8BAE-4941EE4B569F}"/>
                </a:ext>
              </a:extLst>
            </p:cNvPr>
            <p:cNvGrpSpPr/>
            <p:nvPr userDrawn="1"/>
          </p:nvGrpSpPr>
          <p:grpSpPr bwMode="ltGray">
            <a:xfrm>
              <a:off x="823807" y="1893062"/>
              <a:ext cx="560629" cy="252000"/>
              <a:chOff x="9609371" y="214009"/>
              <a:chExt cx="1185182" cy="667614"/>
            </a:xfrm>
          </p:grpSpPr>
          <p:cxnSp>
            <p:nvCxnSpPr>
              <p:cNvPr id="31" name="Straight Connector 30">
                <a:extLst>
                  <a:ext uri="{FF2B5EF4-FFF2-40B4-BE49-F238E27FC236}">
                    <a16:creationId xmlns:a16="http://schemas.microsoft.com/office/drawing/2014/main" id="{E6A9E893-78A1-48E3-B083-2E83F8AA0EBF}"/>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F51A8A6-BACE-4CCD-AB88-1F0905ADBD3B}"/>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4FA58228-EF18-49C2-85CF-0CC1B8B4F12D}"/>
                </a:ext>
              </a:extLst>
            </p:cNvPr>
            <p:cNvGrpSpPr/>
            <p:nvPr userDrawn="1"/>
          </p:nvGrpSpPr>
          <p:grpSpPr bwMode="ltGray">
            <a:xfrm>
              <a:off x="823807" y="3762509"/>
              <a:ext cx="560629" cy="252000"/>
              <a:chOff x="9609371" y="214009"/>
              <a:chExt cx="1185182" cy="667614"/>
            </a:xfrm>
          </p:grpSpPr>
          <p:cxnSp>
            <p:nvCxnSpPr>
              <p:cNvPr id="29" name="Straight Connector 28">
                <a:extLst>
                  <a:ext uri="{FF2B5EF4-FFF2-40B4-BE49-F238E27FC236}">
                    <a16:creationId xmlns:a16="http://schemas.microsoft.com/office/drawing/2014/main" id="{1E45429A-A585-4EAA-BAA6-9E770F0CD512}"/>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4289F0-7B0E-469F-A594-3C71263405DB}"/>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95F53879-0106-48A1-9872-9E4E0B730739}"/>
                </a:ext>
              </a:extLst>
            </p:cNvPr>
            <p:cNvGrpSpPr/>
            <p:nvPr userDrawn="1"/>
          </p:nvGrpSpPr>
          <p:grpSpPr bwMode="ltGray">
            <a:xfrm>
              <a:off x="823807" y="3139360"/>
              <a:ext cx="560629" cy="252000"/>
              <a:chOff x="9609371" y="214009"/>
              <a:chExt cx="1185182" cy="667614"/>
            </a:xfrm>
          </p:grpSpPr>
          <p:cxnSp>
            <p:nvCxnSpPr>
              <p:cNvPr id="27" name="Straight Connector 26">
                <a:extLst>
                  <a:ext uri="{FF2B5EF4-FFF2-40B4-BE49-F238E27FC236}">
                    <a16:creationId xmlns:a16="http://schemas.microsoft.com/office/drawing/2014/main" id="{8591BA46-D245-406C-A366-7076EA152FD8}"/>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7FC54B5-3B57-4A7E-A0E1-DB6944326370}"/>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8CCCC63E-9C75-4B61-9BAE-DAD2630FA951}"/>
                </a:ext>
              </a:extLst>
            </p:cNvPr>
            <p:cNvGrpSpPr/>
            <p:nvPr userDrawn="1"/>
          </p:nvGrpSpPr>
          <p:grpSpPr bwMode="ltGray">
            <a:xfrm>
              <a:off x="823807" y="5008807"/>
              <a:ext cx="560629" cy="252000"/>
              <a:chOff x="9609371" y="214009"/>
              <a:chExt cx="1185182" cy="667614"/>
            </a:xfrm>
          </p:grpSpPr>
          <p:cxnSp>
            <p:nvCxnSpPr>
              <p:cNvPr id="25" name="Straight Connector 24">
                <a:extLst>
                  <a:ext uri="{FF2B5EF4-FFF2-40B4-BE49-F238E27FC236}">
                    <a16:creationId xmlns:a16="http://schemas.microsoft.com/office/drawing/2014/main" id="{E4DA1190-55F2-487B-83B7-CC67FF372072}"/>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67BB02-A8B7-423A-A5CC-01CC00B7358E}"/>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4D46D52-EF9A-40F7-A43C-D96296BA93AA}"/>
                </a:ext>
              </a:extLst>
            </p:cNvPr>
            <p:cNvGrpSpPr/>
            <p:nvPr userDrawn="1"/>
          </p:nvGrpSpPr>
          <p:grpSpPr bwMode="ltGray">
            <a:xfrm>
              <a:off x="823807" y="4385658"/>
              <a:ext cx="560629" cy="252000"/>
              <a:chOff x="9609371" y="214009"/>
              <a:chExt cx="1185182" cy="667614"/>
            </a:xfrm>
          </p:grpSpPr>
          <p:cxnSp>
            <p:nvCxnSpPr>
              <p:cNvPr id="23" name="Straight Connector 22">
                <a:extLst>
                  <a:ext uri="{FF2B5EF4-FFF2-40B4-BE49-F238E27FC236}">
                    <a16:creationId xmlns:a16="http://schemas.microsoft.com/office/drawing/2014/main" id="{0EBDDB39-66EB-4653-80EC-EF427C0DD9B2}"/>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CF2488-6BFB-46E3-895B-CD948CF0D1A1}"/>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6426856A-91AC-43CF-A9B5-4BF33A7E62A7}"/>
                </a:ext>
              </a:extLst>
            </p:cNvPr>
            <p:cNvGrpSpPr/>
            <p:nvPr userDrawn="1"/>
          </p:nvGrpSpPr>
          <p:grpSpPr bwMode="ltGray">
            <a:xfrm>
              <a:off x="823807" y="6255101"/>
              <a:ext cx="560629" cy="252000"/>
              <a:chOff x="9609371" y="214009"/>
              <a:chExt cx="1185182" cy="667614"/>
            </a:xfrm>
          </p:grpSpPr>
          <p:cxnSp>
            <p:nvCxnSpPr>
              <p:cNvPr id="21" name="Straight Connector 20">
                <a:extLst>
                  <a:ext uri="{FF2B5EF4-FFF2-40B4-BE49-F238E27FC236}">
                    <a16:creationId xmlns:a16="http://schemas.microsoft.com/office/drawing/2014/main" id="{4E1A66B4-24B8-41B6-A1DA-B191F1CE2C68}"/>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A44D94-8420-4697-A34E-335461C8120F}"/>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B79BFC1-4E08-423C-AD6B-1BB7D70043F1}"/>
                </a:ext>
              </a:extLst>
            </p:cNvPr>
            <p:cNvGrpSpPr/>
            <p:nvPr userDrawn="1"/>
          </p:nvGrpSpPr>
          <p:grpSpPr bwMode="ltGray">
            <a:xfrm>
              <a:off x="823807" y="5631956"/>
              <a:ext cx="560629" cy="252000"/>
              <a:chOff x="9609371" y="214009"/>
              <a:chExt cx="1185182" cy="667614"/>
            </a:xfrm>
          </p:grpSpPr>
          <p:cxnSp>
            <p:nvCxnSpPr>
              <p:cNvPr id="19" name="Straight Connector 18">
                <a:extLst>
                  <a:ext uri="{FF2B5EF4-FFF2-40B4-BE49-F238E27FC236}">
                    <a16:creationId xmlns:a16="http://schemas.microsoft.com/office/drawing/2014/main" id="{1A5CF217-137E-47A2-9EBE-3D4D8704FCBE}"/>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E9E628C-E5B0-4006-A684-9959E9BFD0C3}"/>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a:extLst>
              <a:ext uri="{FF2B5EF4-FFF2-40B4-BE49-F238E27FC236}">
                <a16:creationId xmlns:a16="http://schemas.microsoft.com/office/drawing/2014/main" id="{42F55F3B-36AB-4155-8593-9E6AD42F544A}"/>
              </a:ext>
            </a:extLst>
          </p:cNvPr>
          <p:cNvSpPr>
            <a:spLocks noGrp="1"/>
          </p:cNvSpPr>
          <p:nvPr>
            <p:ph type="title"/>
          </p:nvPr>
        </p:nvSpPr>
        <p:spPr>
          <a:xfrm>
            <a:off x="1073952" y="365125"/>
            <a:ext cx="10044096" cy="1325563"/>
          </a:xfrm>
          <a:prstGeom prst="rect">
            <a:avLst/>
          </a:prstGeom>
          <a:noFill/>
          <a:ln w="19050">
            <a:noFill/>
          </a:ln>
        </p:spPr>
        <p:txBody>
          <a:bodyPr vert="horz" lIns="180000" tIns="180000" rIns="180000" bIns="18000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9C5360-E815-4AA6-8B80-8822A5428830}"/>
              </a:ext>
            </a:extLst>
          </p:cNvPr>
          <p:cNvSpPr>
            <a:spLocks noGrp="1"/>
          </p:cNvSpPr>
          <p:nvPr>
            <p:ph type="body" idx="1"/>
          </p:nvPr>
        </p:nvSpPr>
        <p:spPr>
          <a:xfrm>
            <a:off x="1073952" y="1825625"/>
            <a:ext cx="10044094"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D7279C5-E4D6-4969-A892-DCE7D824D8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4"/>
                </a:solidFill>
              </a:defRPr>
            </a:lvl1pPr>
          </a:lstStyle>
          <a:p>
            <a:endParaRPr lang="en-US" dirty="0"/>
          </a:p>
        </p:txBody>
      </p:sp>
      <p:cxnSp>
        <p:nvCxnSpPr>
          <p:cNvPr id="39" name="Straight Connector 38">
            <a:extLst>
              <a:ext uri="{FF2B5EF4-FFF2-40B4-BE49-F238E27FC236}">
                <a16:creationId xmlns:a16="http://schemas.microsoft.com/office/drawing/2014/main" id="{1168C382-4C37-4123-B372-CE59694DB4DC}"/>
              </a:ext>
            </a:extLst>
          </p:cNvPr>
          <p:cNvCxnSpPr/>
          <p:nvPr userDrawn="1"/>
        </p:nvCxnSpPr>
        <p:spPr bwMode="ltGray">
          <a:xfrm>
            <a:off x="11772088" y="372427"/>
            <a:ext cx="0" cy="6488349"/>
          </a:xfrm>
          <a:prstGeom prst="line">
            <a:avLst/>
          </a:prstGeom>
          <a:ln w="2222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1C1FC2CC-E344-44FA-8F21-311C8F2F4D94}"/>
              </a:ext>
            </a:extLst>
          </p:cNvPr>
          <p:cNvGrpSpPr/>
          <p:nvPr userDrawn="1"/>
        </p:nvGrpSpPr>
        <p:grpSpPr bwMode="ltGray">
          <a:xfrm>
            <a:off x="11251017" y="383314"/>
            <a:ext cx="113391" cy="6433420"/>
            <a:chOff x="11251017" y="383314"/>
            <a:chExt cx="113391" cy="6433420"/>
          </a:xfrm>
        </p:grpSpPr>
        <p:grpSp>
          <p:nvGrpSpPr>
            <p:cNvPr id="41" name="Group 40">
              <a:extLst>
                <a:ext uri="{FF2B5EF4-FFF2-40B4-BE49-F238E27FC236}">
                  <a16:creationId xmlns:a16="http://schemas.microsoft.com/office/drawing/2014/main" id="{6A35CA43-4430-413D-BC2C-A2C0FF28078A}"/>
                </a:ext>
              </a:extLst>
            </p:cNvPr>
            <p:cNvGrpSpPr>
              <a:grpSpLocks noChangeAspect="1"/>
            </p:cNvGrpSpPr>
            <p:nvPr userDrawn="1"/>
          </p:nvGrpSpPr>
          <p:grpSpPr bwMode="ltGray">
            <a:xfrm flipV="1">
              <a:off x="11255522" y="383314"/>
              <a:ext cx="108000" cy="1128940"/>
              <a:chOff x="823807" y="646764"/>
              <a:chExt cx="560629" cy="5860337"/>
            </a:xfrm>
          </p:grpSpPr>
          <p:grpSp>
            <p:nvGrpSpPr>
              <p:cNvPr id="178" name="Group 177">
                <a:extLst>
                  <a:ext uri="{FF2B5EF4-FFF2-40B4-BE49-F238E27FC236}">
                    <a16:creationId xmlns:a16="http://schemas.microsoft.com/office/drawing/2014/main" id="{60F7BE71-1257-44AF-81DA-2BFE617496CC}"/>
                  </a:ext>
                </a:extLst>
              </p:cNvPr>
              <p:cNvGrpSpPr/>
              <p:nvPr userDrawn="1"/>
            </p:nvGrpSpPr>
            <p:grpSpPr bwMode="ltGray">
              <a:xfrm>
                <a:off x="823807" y="1269913"/>
                <a:ext cx="560629" cy="252000"/>
                <a:chOff x="9609371" y="214009"/>
                <a:chExt cx="1185182" cy="667614"/>
              </a:xfrm>
            </p:grpSpPr>
            <p:cxnSp>
              <p:nvCxnSpPr>
                <p:cNvPr id="206" name="Straight Connector 205">
                  <a:extLst>
                    <a:ext uri="{FF2B5EF4-FFF2-40B4-BE49-F238E27FC236}">
                      <a16:creationId xmlns:a16="http://schemas.microsoft.com/office/drawing/2014/main" id="{AAC816FB-D1CD-4998-AA27-D7C47321A828}"/>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BA52708-FBA9-4D3F-8AFD-2A0C42939E5A}"/>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a:extLst>
                  <a:ext uri="{FF2B5EF4-FFF2-40B4-BE49-F238E27FC236}">
                    <a16:creationId xmlns:a16="http://schemas.microsoft.com/office/drawing/2014/main" id="{F8C248E4-222F-4071-83EE-77FBF532D761}"/>
                  </a:ext>
                </a:extLst>
              </p:cNvPr>
              <p:cNvGrpSpPr/>
              <p:nvPr userDrawn="1"/>
            </p:nvGrpSpPr>
            <p:grpSpPr bwMode="ltGray">
              <a:xfrm>
                <a:off x="823807" y="646764"/>
                <a:ext cx="560629" cy="252000"/>
                <a:chOff x="9609371" y="214009"/>
                <a:chExt cx="1185182" cy="667614"/>
              </a:xfrm>
            </p:grpSpPr>
            <p:cxnSp>
              <p:nvCxnSpPr>
                <p:cNvPr id="204" name="Straight Connector 203">
                  <a:extLst>
                    <a:ext uri="{FF2B5EF4-FFF2-40B4-BE49-F238E27FC236}">
                      <a16:creationId xmlns:a16="http://schemas.microsoft.com/office/drawing/2014/main" id="{9EFD3D59-4601-4509-B8A8-3A8318FC5FD0}"/>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CC53A45-BAD2-4DCE-A9D0-8859E9ABA6DF}"/>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E9D3F2BA-A7D4-4B12-98C6-E3D44B94F0AF}"/>
                  </a:ext>
                </a:extLst>
              </p:cNvPr>
              <p:cNvGrpSpPr/>
              <p:nvPr userDrawn="1"/>
            </p:nvGrpSpPr>
            <p:grpSpPr bwMode="ltGray">
              <a:xfrm>
                <a:off x="823807" y="2516211"/>
                <a:ext cx="560629" cy="252000"/>
                <a:chOff x="9609371" y="214009"/>
                <a:chExt cx="1185182" cy="667614"/>
              </a:xfrm>
            </p:grpSpPr>
            <p:cxnSp>
              <p:nvCxnSpPr>
                <p:cNvPr id="202" name="Straight Connector 201">
                  <a:extLst>
                    <a:ext uri="{FF2B5EF4-FFF2-40B4-BE49-F238E27FC236}">
                      <a16:creationId xmlns:a16="http://schemas.microsoft.com/office/drawing/2014/main" id="{608B34BB-4C48-4749-A1FB-3544A4261A19}"/>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932DFEA-755B-46DB-B90A-33D6E50127EB}"/>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C7322DD9-870D-449A-88A5-C2262C783FC0}"/>
                  </a:ext>
                </a:extLst>
              </p:cNvPr>
              <p:cNvGrpSpPr/>
              <p:nvPr userDrawn="1"/>
            </p:nvGrpSpPr>
            <p:grpSpPr bwMode="ltGray">
              <a:xfrm>
                <a:off x="823807" y="1893062"/>
                <a:ext cx="560629" cy="252000"/>
                <a:chOff x="9609371" y="214009"/>
                <a:chExt cx="1185182" cy="667614"/>
              </a:xfrm>
            </p:grpSpPr>
            <p:cxnSp>
              <p:nvCxnSpPr>
                <p:cNvPr id="200" name="Straight Connector 199">
                  <a:extLst>
                    <a:ext uri="{FF2B5EF4-FFF2-40B4-BE49-F238E27FC236}">
                      <a16:creationId xmlns:a16="http://schemas.microsoft.com/office/drawing/2014/main" id="{FAD59D96-DD4C-4117-9BD2-5F905FCB4F4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76AFD39-F790-455E-B01A-CBF1A46161F5}"/>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2" name="Group 181">
                <a:extLst>
                  <a:ext uri="{FF2B5EF4-FFF2-40B4-BE49-F238E27FC236}">
                    <a16:creationId xmlns:a16="http://schemas.microsoft.com/office/drawing/2014/main" id="{A53E4027-BE2F-463B-938D-8F626990085A}"/>
                  </a:ext>
                </a:extLst>
              </p:cNvPr>
              <p:cNvGrpSpPr/>
              <p:nvPr userDrawn="1"/>
            </p:nvGrpSpPr>
            <p:grpSpPr bwMode="ltGray">
              <a:xfrm>
                <a:off x="823807" y="3762509"/>
                <a:ext cx="560629" cy="252000"/>
                <a:chOff x="9609371" y="214009"/>
                <a:chExt cx="1185182" cy="667614"/>
              </a:xfrm>
            </p:grpSpPr>
            <p:cxnSp>
              <p:nvCxnSpPr>
                <p:cNvPr id="198" name="Straight Connector 197">
                  <a:extLst>
                    <a:ext uri="{FF2B5EF4-FFF2-40B4-BE49-F238E27FC236}">
                      <a16:creationId xmlns:a16="http://schemas.microsoft.com/office/drawing/2014/main" id="{A290CACA-2AD6-4E77-8203-6181303AC695}"/>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DF95B9B-BF14-4757-8337-8EF6183E5B6F}"/>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id="{0AEB4FA3-F09D-4D46-BDF9-249488CC1376}"/>
                  </a:ext>
                </a:extLst>
              </p:cNvPr>
              <p:cNvGrpSpPr/>
              <p:nvPr userDrawn="1"/>
            </p:nvGrpSpPr>
            <p:grpSpPr bwMode="ltGray">
              <a:xfrm>
                <a:off x="823807" y="3139360"/>
                <a:ext cx="560629" cy="252000"/>
                <a:chOff x="9609371" y="214009"/>
                <a:chExt cx="1185182" cy="667614"/>
              </a:xfrm>
            </p:grpSpPr>
            <p:cxnSp>
              <p:nvCxnSpPr>
                <p:cNvPr id="196" name="Straight Connector 195">
                  <a:extLst>
                    <a:ext uri="{FF2B5EF4-FFF2-40B4-BE49-F238E27FC236}">
                      <a16:creationId xmlns:a16="http://schemas.microsoft.com/office/drawing/2014/main" id="{4E5DC4FD-D4B8-4C42-8A18-1959718BB72F}"/>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91F0501-8134-4B7B-9256-DC2DB87E320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4" name="Group 183">
                <a:extLst>
                  <a:ext uri="{FF2B5EF4-FFF2-40B4-BE49-F238E27FC236}">
                    <a16:creationId xmlns:a16="http://schemas.microsoft.com/office/drawing/2014/main" id="{4E52A80F-AEC6-4D02-86D1-D1D6526A8E8B}"/>
                  </a:ext>
                </a:extLst>
              </p:cNvPr>
              <p:cNvGrpSpPr/>
              <p:nvPr userDrawn="1"/>
            </p:nvGrpSpPr>
            <p:grpSpPr bwMode="ltGray">
              <a:xfrm>
                <a:off x="823807" y="5008807"/>
                <a:ext cx="560629" cy="252000"/>
                <a:chOff x="9609371" y="214009"/>
                <a:chExt cx="1185182" cy="667614"/>
              </a:xfrm>
            </p:grpSpPr>
            <p:cxnSp>
              <p:nvCxnSpPr>
                <p:cNvPr id="194" name="Straight Connector 193">
                  <a:extLst>
                    <a:ext uri="{FF2B5EF4-FFF2-40B4-BE49-F238E27FC236}">
                      <a16:creationId xmlns:a16="http://schemas.microsoft.com/office/drawing/2014/main" id="{0F2CDBF3-CB2C-4F12-882B-099C99B5E1BA}"/>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22E2A6E-F051-48DF-B7C5-D5BEAB6C42EA}"/>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5" name="Group 184">
                <a:extLst>
                  <a:ext uri="{FF2B5EF4-FFF2-40B4-BE49-F238E27FC236}">
                    <a16:creationId xmlns:a16="http://schemas.microsoft.com/office/drawing/2014/main" id="{A9B43CDC-7F6B-4D1B-A4A4-BC2E1A5B11E2}"/>
                  </a:ext>
                </a:extLst>
              </p:cNvPr>
              <p:cNvGrpSpPr/>
              <p:nvPr userDrawn="1"/>
            </p:nvGrpSpPr>
            <p:grpSpPr bwMode="ltGray">
              <a:xfrm>
                <a:off x="823807" y="4385658"/>
                <a:ext cx="560629" cy="252000"/>
                <a:chOff x="9609371" y="214009"/>
                <a:chExt cx="1185182" cy="667614"/>
              </a:xfrm>
            </p:grpSpPr>
            <p:cxnSp>
              <p:nvCxnSpPr>
                <p:cNvPr id="192" name="Straight Connector 191">
                  <a:extLst>
                    <a:ext uri="{FF2B5EF4-FFF2-40B4-BE49-F238E27FC236}">
                      <a16:creationId xmlns:a16="http://schemas.microsoft.com/office/drawing/2014/main" id="{FA76246B-BE58-4BF1-83CC-BA3B44CD3A64}"/>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5672388-9715-43DC-9954-308DDB3F3843}"/>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46A7B103-8EF8-4CA6-93A6-E40833D181C3}"/>
                  </a:ext>
                </a:extLst>
              </p:cNvPr>
              <p:cNvGrpSpPr/>
              <p:nvPr userDrawn="1"/>
            </p:nvGrpSpPr>
            <p:grpSpPr bwMode="ltGray">
              <a:xfrm>
                <a:off x="823807" y="6255101"/>
                <a:ext cx="560629" cy="252000"/>
                <a:chOff x="9609371" y="214009"/>
                <a:chExt cx="1185182" cy="667614"/>
              </a:xfrm>
            </p:grpSpPr>
            <p:cxnSp>
              <p:nvCxnSpPr>
                <p:cNvPr id="190" name="Straight Connector 189">
                  <a:extLst>
                    <a:ext uri="{FF2B5EF4-FFF2-40B4-BE49-F238E27FC236}">
                      <a16:creationId xmlns:a16="http://schemas.microsoft.com/office/drawing/2014/main" id="{DCA6EE69-51BE-4756-AAF7-3E1EFA26C690}"/>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A6ED4EC-2DBB-4573-87AA-DD06D1F3C8AD}"/>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7" name="Group 186">
                <a:extLst>
                  <a:ext uri="{FF2B5EF4-FFF2-40B4-BE49-F238E27FC236}">
                    <a16:creationId xmlns:a16="http://schemas.microsoft.com/office/drawing/2014/main" id="{0189110F-9EC5-4AC2-BE15-A0F5C97DD444}"/>
                  </a:ext>
                </a:extLst>
              </p:cNvPr>
              <p:cNvGrpSpPr/>
              <p:nvPr userDrawn="1"/>
            </p:nvGrpSpPr>
            <p:grpSpPr bwMode="ltGray">
              <a:xfrm>
                <a:off x="823807" y="5631956"/>
                <a:ext cx="560629" cy="252000"/>
                <a:chOff x="9609371" y="214009"/>
                <a:chExt cx="1185182" cy="667614"/>
              </a:xfrm>
            </p:grpSpPr>
            <p:cxnSp>
              <p:nvCxnSpPr>
                <p:cNvPr id="188" name="Straight Connector 187">
                  <a:extLst>
                    <a:ext uri="{FF2B5EF4-FFF2-40B4-BE49-F238E27FC236}">
                      <a16:creationId xmlns:a16="http://schemas.microsoft.com/office/drawing/2014/main" id="{08F5A520-D354-4B8D-BC26-7E3AB06569D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E045936-6A7A-4789-9CD2-2BCDA51FE5B4}"/>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2" name="Group 41">
              <a:extLst>
                <a:ext uri="{FF2B5EF4-FFF2-40B4-BE49-F238E27FC236}">
                  <a16:creationId xmlns:a16="http://schemas.microsoft.com/office/drawing/2014/main" id="{B3FD5B76-34FB-4520-A3C8-9941E4802A06}"/>
                </a:ext>
              </a:extLst>
            </p:cNvPr>
            <p:cNvGrpSpPr>
              <a:grpSpLocks noChangeAspect="1"/>
            </p:cNvGrpSpPr>
            <p:nvPr userDrawn="1"/>
          </p:nvGrpSpPr>
          <p:grpSpPr bwMode="ltGray">
            <a:xfrm flipV="1">
              <a:off x="11251017" y="1598478"/>
              <a:ext cx="108000" cy="1128940"/>
              <a:chOff x="823807" y="646764"/>
              <a:chExt cx="560629" cy="5860337"/>
            </a:xfrm>
          </p:grpSpPr>
          <p:grpSp>
            <p:nvGrpSpPr>
              <p:cNvPr id="148" name="Group 147">
                <a:extLst>
                  <a:ext uri="{FF2B5EF4-FFF2-40B4-BE49-F238E27FC236}">
                    <a16:creationId xmlns:a16="http://schemas.microsoft.com/office/drawing/2014/main" id="{8E545BA1-8AB3-4C90-9487-D790F88030F5}"/>
                  </a:ext>
                </a:extLst>
              </p:cNvPr>
              <p:cNvGrpSpPr/>
              <p:nvPr userDrawn="1"/>
            </p:nvGrpSpPr>
            <p:grpSpPr bwMode="ltGray">
              <a:xfrm>
                <a:off x="823807" y="1269913"/>
                <a:ext cx="560629" cy="252000"/>
                <a:chOff x="9609371" y="214009"/>
                <a:chExt cx="1185182" cy="667614"/>
              </a:xfrm>
            </p:grpSpPr>
            <p:cxnSp>
              <p:nvCxnSpPr>
                <p:cNvPr id="176" name="Straight Connector 175">
                  <a:extLst>
                    <a:ext uri="{FF2B5EF4-FFF2-40B4-BE49-F238E27FC236}">
                      <a16:creationId xmlns:a16="http://schemas.microsoft.com/office/drawing/2014/main" id="{6D2FBD6B-5FAF-459C-BBF8-0CFFE8AAFF80}"/>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8C1B6A9-7418-4513-A6AD-ED06B2F9D0B2}"/>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49" name="Group 148">
                <a:extLst>
                  <a:ext uri="{FF2B5EF4-FFF2-40B4-BE49-F238E27FC236}">
                    <a16:creationId xmlns:a16="http://schemas.microsoft.com/office/drawing/2014/main" id="{529E7E3B-A6EC-48B8-8669-18A08EA8EE1F}"/>
                  </a:ext>
                </a:extLst>
              </p:cNvPr>
              <p:cNvGrpSpPr/>
              <p:nvPr userDrawn="1"/>
            </p:nvGrpSpPr>
            <p:grpSpPr bwMode="ltGray">
              <a:xfrm>
                <a:off x="823807" y="646764"/>
                <a:ext cx="560629" cy="252000"/>
                <a:chOff x="9609371" y="214009"/>
                <a:chExt cx="1185182" cy="667614"/>
              </a:xfrm>
            </p:grpSpPr>
            <p:cxnSp>
              <p:nvCxnSpPr>
                <p:cNvPr id="174" name="Straight Connector 173">
                  <a:extLst>
                    <a:ext uri="{FF2B5EF4-FFF2-40B4-BE49-F238E27FC236}">
                      <a16:creationId xmlns:a16="http://schemas.microsoft.com/office/drawing/2014/main" id="{F4A9DB9B-7C75-4C52-A184-24831128227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9F96C1E-CB65-4CB3-9B4C-59685D423875}"/>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FDF418F0-57D1-4B13-8B27-087BC8788D5C}"/>
                  </a:ext>
                </a:extLst>
              </p:cNvPr>
              <p:cNvGrpSpPr/>
              <p:nvPr userDrawn="1"/>
            </p:nvGrpSpPr>
            <p:grpSpPr bwMode="ltGray">
              <a:xfrm>
                <a:off x="823807" y="2516211"/>
                <a:ext cx="560629" cy="252000"/>
                <a:chOff x="9609371" y="214009"/>
                <a:chExt cx="1185182" cy="667614"/>
              </a:xfrm>
            </p:grpSpPr>
            <p:cxnSp>
              <p:nvCxnSpPr>
                <p:cNvPr id="172" name="Straight Connector 171">
                  <a:extLst>
                    <a:ext uri="{FF2B5EF4-FFF2-40B4-BE49-F238E27FC236}">
                      <a16:creationId xmlns:a16="http://schemas.microsoft.com/office/drawing/2014/main" id="{FFE5886D-4F1C-4A9D-A514-76F36E84FABD}"/>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107F6BB-35DD-407C-AAEF-4D38F0E0E81B}"/>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B2F16D96-8569-4CB4-BF2B-68BAA358D849}"/>
                  </a:ext>
                </a:extLst>
              </p:cNvPr>
              <p:cNvGrpSpPr/>
              <p:nvPr userDrawn="1"/>
            </p:nvGrpSpPr>
            <p:grpSpPr bwMode="ltGray">
              <a:xfrm>
                <a:off x="823807" y="1893062"/>
                <a:ext cx="560629" cy="252000"/>
                <a:chOff x="9609371" y="214009"/>
                <a:chExt cx="1185182" cy="667614"/>
              </a:xfrm>
            </p:grpSpPr>
            <p:cxnSp>
              <p:nvCxnSpPr>
                <p:cNvPr id="170" name="Straight Connector 169">
                  <a:extLst>
                    <a:ext uri="{FF2B5EF4-FFF2-40B4-BE49-F238E27FC236}">
                      <a16:creationId xmlns:a16="http://schemas.microsoft.com/office/drawing/2014/main" id="{93FDFB3B-58E5-49C3-8952-EE7BF54C48B9}"/>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C4F075C-D251-4D31-B86B-3F872A0A839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225BF993-B03A-4552-BE55-0072939A46DB}"/>
                  </a:ext>
                </a:extLst>
              </p:cNvPr>
              <p:cNvGrpSpPr/>
              <p:nvPr userDrawn="1"/>
            </p:nvGrpSpPr>
            <p:grpSpPr bwMode="ltGray">
              <a:xfrm>
                <a:off x="823807" y="3762509"/>
                <a:ext cx="560629" cy="252000"/>
                <a:chOff x="9609371" y="214009"/>
                <a:chExt cx="1185182" cy="667614"/>
              </a:xfrm>
            </p:grpSpPr>
            <p:cxnSp>
              <p:nvCxnSpPr>
                <p:cNvPr id="168" name="Straight Connector 167">
                  <a:extLst>
                    <a:ext uri="{FF2B5EF4-FFF2-40B4-BE49-F238E27FC236}">
                      <a16:creationId xmlns:a16="http://schemas.microsoft.com/office/drawing/2014/main" id="{A5B3C2A9-1E80-4E35-B8C4-D1B74AA170A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7027720-0F9A-4997-9272-0E6E7252AA97}"/>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3" name="Group 152">
                <a:extLst>
                  <a:ext uri="{FF2B5EF4-FFF2-40B4-BE49-F238E27FC236}">
                    <a16:creationId xmlns:a16="http://schemas.microsoft.com/office/drawing/2014/main" id="{B97C21F5-1E7C-472C-9F2D-30889D9BB298}"/>
                  </a:ext>
                </a:extLst>
              </p:cNvPr>
              <p:cNvGrpSpPr/>
              <p:nvPr userDrawn="1"/>
            </p:nvGrpSpPr>
            <p:grpSpPr bwMode="ltGray">
              <a:xfrm>
                <a:off x="823807" y="3139360"/>
                <a:ext cx="560629" cy="252000"/>
                <a:chOff x="9609371" y="214009"/>
                <a:chExt cx="1185182" cy="667614"/>
              </a:xfrm>
            </p:grpSpPr>
            <p:cxnSp>
              <p:nvCxnSpPr>
                <p:cNvPr id="166" name="Straight Connector 165">
                  <a:extLst>
                    <a:ext uri="{FF2B5EF4-FFF2-40B4-BE49-F238E27FC236}">
                      <a16:creationId xmlns:a16="http://schemas.microsoft.com/office/drawing/2014/main" id="{D95EFB2A-AA5E-47F1-8CD0-1718FA8C0A1C}"/>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E3B41F6-4604-45E2-8173-F63C2ACE1EC9}"/>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A9531EC6-7745-4275-93D2-030076597BDD}"/>
                  </a:ext>
                </a:extLst>
              </p:cNvPr>
              <p:cNvGrpSpPr/>
              <p:nvPr userDrawn="1"/>
            </p:nvGrpSpPr>
            <p:grpSpPr bwMode="ltGray">
              <a:xfrm>
                <a:off x="823807" y="5008807"/>
                <a:ext cx="560629" cy="252000"/>
                <a:chOff x="9609371" y="214009"/>
                <a:chExt cx="1185182" cy="667614"/>
              </a:xfrm>
            </p:grpSpPr>
            <p:cxnSp>
              <p:nvCxnSpPr>
                <p:cNvPr id="164" name="Straight Connector 163">
                  <a:extLst>
                    <a:ext uri="{FF2B5EF4-FFF2-40B4-BE49-F238E27FC236}">
                      <a16:creationId xmlns:a16="http://schemas.microsoft.com/office/drawing/2014/main" id="{928E579E-31A3-4FE4-89AE-18ABBF7AA76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4B8EE79-28B4-4D2D-8CB2-D17C01807BB5}"/>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5" name="Group 154">
                <a:extLst>
                  <a:ext uri="{FF2B5EF4-FFF2-40B4-BE49-F238E27FC236}">
                    <a16:creationId xmlns:a16="http://schemas.microsoft.com/office/drawing/2014/main" id="{566F19C9-9613-4679-95BB-E3DC5ABFF592}"/>
                  </a:ext>
                </a:extLst>
              </p:cNvPr>
              <p:cNvGrpSpPr/>
              <p:nvPr userDrawn="1"/>
            </p:nvGrpSpPr>
            <p:grpSpPr bwMode="ltGray">
              <a:xfrm>
                <a:off x="823807" y="4385658"/>
                <a:ext cx="560629" cy="252000"/>
                <a:chOff x="9609371" y="214009"/>
                <a:chExt cx="1185182" cy="667614"/>
              </a:xfrm>
            </p:grpSpPr>
            <p:cxnSp>
              <p:nvCxnSpPr>
                <p:cNvPr id="162" name="Straight Connector 161">
                  <a:extLst>
                    <a:ext uri="{FF2B5EF4-FFF2-40B4-BE49-F238E27FC236}">
                      <a16:creationId xmlns:a16="http://schemas.microsoft.com/office/drawing/2014/main" id="{6EFA9651-A1C1-42B4-8F42-3EFB72CFF78C}"/>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C982EE8-87CD-4CD5-9492-935E1AC291BB}"/>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A0E72211-DFBB-4CCA-9D4D-CC98EAEB5D06}"/>
                  </a:ext>
                </a:extLst>
              </p:cNvPr>
              <p:cNvGrpSpPr/>
              <p:nvPr userDrawn="1"/>
            </p:nvGrpSpPr>
            <p:grpSpPr bwMode="ltGray">
              <a:xfrm>
                <a:off x="823807" y="6255101"/>
                <a:ext cx="560629" cy="252000"/>
                <a:chOff x="9609371" y="214009"/>
                <a:chExt cx="1185182" cy="667614"/>
              </a:xfrm>
            </p:grpSpPr>
            <p:cxnSp>
              <p:nvCxnSpPr>
                <p:cNvPr id="160" name="Straight Connector 159">
                  <a:extLst>
                    <a:ext uri="{FF2B5EF4-FFF2-40B4-BE49-F238E27FC236}">
                      <a16:creationId xmlns:a16="http://schemas.microsoft.com/office/drawing/2014/main" id="{2CA24DBE-A530-42E4-8844-A1E69C3BFF7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59DB80C-6BBE-4444-818A-890ADBC0E281}"/>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7" name="Group 156">
                <a:extLst>
                  <a:ext uri="{FF2B5EF4-FFF2-40B4-BE49-F238E27FC236}">
                    <a16:creationId xmlns:a16="http://schemas.microsoft.com/office/drawing/2014/main" id="{DC2F36C9-3FA9-40AE-AB8F-E69DE9E404A7}"/>
                  </a:ext>
                </a:extLst>
              </p:cNvPr>
              <p:cNvGrpSpPr/>
              <p:nvPr userDrawn="1"/>
            </p:nvGrpSpPr>
            <p:grpSpPr bwMode="ltGray">
              <a:xfrm>
                <a:off x="823807" y="5631956"/>
                <a:ext cx="560629" cy="252000"/>
                <a:chOff x="9609371" y="214009"/>
                <a:chExt cx="1185182" cy="667614"/>
              </a:xfrm>
            </p:grpSpPr>
            <p:cxnSp>
              <p:nvCxnSpPr>
                <p:cNvPr id="158" name="Straight Connector 157">
                  <a:extLst>
                    <a:ext uri="{FF2B5EF4-FFF2-40B4-BE49-F238E27FC236}">
                      <a16:creationId xmlns:a16="http://schemas.microsoft.com/office/drawing/2014/main" id="{4B2E69C4-0322-40BD-9544-3AD8BDE60D85}"/>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E52F6EA-DEBF-4D80-87A4-9ABFFEBC97E1}"/>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3" name="Group 42">
              <a:extLst>
                <a:ext uri="{FF2B5EF4-FFF2-40B4-BE49-F238E27FC236}">
                  <a16:creationId xmlns:a16="http://schemas.microsoft.com/office/drawing/2014/main" id="{B390B1F9-BEB1-4B2E-96EF-027CC1050291}"/>
                </a:ext>
              </a:extLst>
            </p:cNvPr>
            <p:cNvGrpSpPr>
              <a:grpSpLocks noChangeAspect="1"/>
            </p:cNvGrpSpPr>
            <p:nvPr userDrawn="1"/>
          </p:nvGrpSpPr>
          <p:grpSpPr bwMode="ltGray">
            <a:xfrm flipV="1">
              <a:off x="11256052" y="2817231"/>
              <a:ext cx="108000" cy="1128940"/>
              <a:chOff x="823807" y="646764"/>
              <a:chExt cx="560629" cy="5860337"/>
            </a:xfrm>
          </p:grpSpPr>
          <p:grpSp>
            <p:nvGrpSpPr>
              <p:cNvPr id="118" name="Group 117">
                <a:extLst>
                  <a:ext uri="{FF2B5EF4-FFF2-40B4-BE49-F238E27FC236}">
                    <a16:creationId xmlns:a16="http://schemas.microsoft.com/office/drawing/2014/main" id="{B190F10A-8F98-4DAF-9836-F87968BEFBCC}"/>
                  </a:ext>
                </a:extLst>
              </p:cNvPr>
              <p:cNvGrpSpPr/>
              <p:nvPr userDrawn="1"/>
            </p:nvGrpSpPr>
            <p:grpSpPr bwMode="ltGray">
              <a:xfrm>
                <a:off x="823807" y="1269913"/>
                <a:ext cx="560629" cy="252000"/>
                <a:chOff x="9609371" y="214009"/>
                <a:chExt cx="1185182" cy="667614"/>
              </a:xfrm>
            </p:grpSpPr>
            <p:cxnSp>
              <p:nvCxnSpPr>
                <p:cNvPr id="146" name="Straight Connector 145">
                  <a:extLst>
                    <a:ext uri="{FF2B5EF4-FFF2-40B4-BE49-F238E27FC236}">
                      <a16:creationId xmlns:a16="http://schemas.microsoft.com/office/drawing/2014/main" id="{743775C4-8B9E-4063-84AC-AB3E17C79CD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409A077-1394-41B1-8C4C-F78169434747}"/>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E0DFEA8F-23B2-47FC-BE72-B074C6D521F6}"/>
                  </a:ext>
                </a:extLst>
              </p:cNvPr>
              <p:cNvGrpSpPr/>
              <p:nvPr userDrawn="1"/>
            </p:nvGrpSpPr>
            <p:grpSpPr bwMode="ltGray">
              <a:xfrm>
                <a:off x="823807" y="646764"/>
                <a:ext cx="560629" cy="252000"/>
                <a:chOff x="9609371" y="214009"/>
                <a:chExt cx="1185182" cy="667614"/>
              </a:xfrm>
            </p:grpSpPr>
            <p:cxnSp>
              <p:nvCxnSpPr>
                <p:cNvPr id="144" name="Straight Connector 143">
                  <a:extLst>
                    <a:ext uri="{FF2B5EF4-FFF2-40B4-BE49-F238E27FC236}">
                      <a16:creationId xmlns:a16="http://schemas.microsoft.com/office/drawing/2014/main" id="{D6704ACD-D574-48D6-B6A9-7CF38E1D9E9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1083131-0D28-428E-9D11-5986C3DF042D}"/>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F0D34E3D-AF9D-4B71-907B-4B939AA7D8CD}"/>
                  </a:ext>
                </a:extLst>
              </p:cNvPr>
              <p:cNvGrpSpPr/>
              <p:nvPr userDrawn="1"/>
            </p:nvGrpSpPr>
            <p:grpSpPr bwMode="ltGray">
              <a:xfrm>
                <a:off x="823807" y="2516211"/>
                <a:ext cx="560629" cy="252000"/>
                <a:chOff x="9609371" y="214009"/>
                <a:chExt cx="1185182" cy="667614"/>
              </a:xfrm>
            </p:grpSpPr>
            <p:cxnSp>
              <p:nvCxnSpPr>
                <p:cNvPr id="142" name="Straight Connector 141">
                  <a:extLst>
                    <a:ext uri="{FF2B5EF4-FFF2-40B4-BE49-F238E27FC236}">
                      <a16:creationId xmlns:a16="http://schemas.microsoft.com/office/drawing/2014/main" id="{A597A94B-4DE6-4254-A111-17B57435CAE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48F4BC4-F3F8-4815-9DB1-840483FFAA4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1411844E-B0E2-4FB1-9816-94E61C372117}"/>
                  </a:ext>
                </a:extLst>
              </p:cNvPr>
              <p:cNvGrpSpPr/>
              <p:nvPr userDrawn="1"/>
            </p:nvGrpSpPr>
            <p:grpSpPr bwMode="ltGray">
              <a:xfrm>
                <a:off x="823807" y="1893062"/>
                <a:ext cx="560629" cy="252000"/>
                <a:chOff x="9609371" y="214009"/>
                <a:chExt cx="1185182" cy="667614"/>
              </a:xfrm>
            </p:grpSpPr>
            <p:cxnSp>
              <p:nvCxnSpPr>
                <p:cNvPr id="140" name="Straight Connector 139">
                  <a:extLst>
                    <a:ext uri="{FF2B5EF4-FFF2-40B4-BE49-F238E27FC236}">
                      <a16:creationId xmlns:a16="http://schemas.microsoft.com/office/drawing/2014/main" id="{ACBB654A-4EAD-4FBF-80CF-12F114CD920A}"/>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05E88D1-0AC3-4945-B2C0-797A77A773CE}"/>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F42AE2A0-155C-489E-96DE-9680AFC89B11}"/>
                  </a:ext>
                </a:extLst>
              </p:cNvPr>
              <p:cNvGrpSpPr/>
              <p:nvPr userDrawn="1"/>
            </p:nvGrpSpPr>
            <p:grpSpPr bwMode="ltGray">
              <a:xfrm>
                <a:off x="823807" y="3762509"/>
                <a:ext cx="560629" cy="252000"/>
                <a:chOff x="9609371" y="214009"/>
                <a:chExt cx="1185182" cy="667614"/>
              </a:xfrm>
            </p:grpSpPr>
            <p:cxnSp>
              <p:nvCxnSpPr>
                <p:cNvPr id="138" name="Straight Connector 137">
                  <a:extLst>
                    <a:ext uri="{FF2B5EF4-FFF2-40B4-BE49-F238E27FC236}">
                      <a16:creationId xmlns:a16="http://schemas.microsoft.com/office/drawing/2014/main" id="{AA2EEDD4-F252-4C71-8F18-3A248CD89E46}"/>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22ABB66-1E6F-437F-9B73-28F05B20AC52}"/>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BF9B46D6-05E2-4327-9844-A18BFD9DAB5A}"/>
                  </a:ext>
                </a:extLst>
              </p:cNvPr>
              <p:cNvGrpSpPr/>
              <p:nvPr userDrawn="1"/>
            </p:nvGrpSpPr>
            <p:grpSpPr bwMode="ltGray">
              <a:xfrm>
                <a:off x="823807" y="3139360"/>
                <a:ext cx="560629" cy="252000"/>
                <a:chOff x="9609371" y="214009"/>
                <a:chExt cx="1185182" cy="667614"/>
              </a:xfrm>
            </p:grpSpPr>
            <p:cxnSp>
              <p:nvCxnSpPr>
                <p:cNvPr id="136" name="Straight Connector 135">
                  <a:extLst>
                    <a:ext uri="{FF2B5EF4-FFF2-40B4-BE49-F238E27FC236}">
                      <a16:creationId xmlns:a16="http://schemas.microsoft.com/office/drawing/2014/main" id="{8CD404FB-1073-4332-9F52-D7CE8B52CD85}"/>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4026EBE-079A-4D34-AC99-27BB3BD9940B}"/>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495E8416-F7C2-4984-90CB-282238D8FF29}"/>
                  </a:ext>
                </a:extLst>
              </p:cNvPr>
              <p:cNvGrpSpPr/>
              <p:nvPr userDrawn="1"/>
            </p:nvGrpSpPr>
            <p:grpSpPr bwMode="ltGray">
              <a:xfrm>
                <a:off x="823807" y="5008807"/>
                <a:ext cx="560629" cy="252000"/>
                <a:chOff x="9609371" y="214009"/>
                <a:chExt cx="1185182" cy="667614"/>
              </a:xfrm>
            </p:grpSpPr>
            <p:cxnSp>
              <p:nvCxnSpPr>
                <p:cNvPr id="134" name="Straight Connector 133">
                  <a:extLst>
                    <a:ext uri="{FF2B5EF4-FFF2-40B4-BE49-F238E27FC236}">
                      <a16:creationId xmlns:a16="http://schemas.microsoft.com/office/drawing/2014/main" id="{8ED3D435-2134-47A4-8AEC-BBFD5976B3A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2AA8088-51C9-43CD-A093-086E451618A9}"/>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8CB00E62-A6CF-4333-AC56-DDBA20486436}"/>
                  </a:ext>
                </a:extLst>
              </p:cNvPr>
              <p:cNvGrpSpPr/>
              <p:nvPr userDrawn="1"/>
            </p:nvGrpSpPr>
            <p:grpSpPr bwMode="ltGray">
              <a:xfrm>
                <a:off x="823807" y="4385658"/>
                <a:ext cx="560629" cy="252000"/>
                <a:chOff x="9609371" y="214009"/>
                <a:chExt cx="1185182" cy="667614"/>
              </a:xfrm>
            </p:grpSpPr>
            <p:cxnSp>
              <p:nvCxnSpPr>
                <p:cNvPr id="132" name="Straight Connector 131">
                  <a:extLst>
                    <a:ext uri="{FF2B5EF4-FFF2-40B4-BE49-F238E27FC236}">
                      <a16:creationId xmlns:a16="http://schemas.microsoft.com/office/drawing/2014/main" id="{0325B78F-99DD-4130-894A-AAC88075744A}"/>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E2F1D94-AE08-4EA7-91F1-C090B9267145}"/>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7923DA68-3002-422D-8937-AFC4CDF31D7A}"/>
                  </a:ext>
                </a:extLst>
              </p:cNvPr>
              <p:cNvGrpSpPr/>
              <p:nvPr userDrawn="1"/>
            </p:nvGrpSpPr>
            <p:grpSpPr bwMode="ltGray">
              <a:xfrm>
                <a:off x="823807" y="6255101"/>
                <a:ext cx="560629" cy="252000"/>
                <a:chOff x="9609371" y="214009"/>
                <a:chExt cx="1185182" cy="667614"/>
              </a:xfrm>
            </p:grpSpPr>
            <p:cxnSp>
              <p:nvCxnSpPr>
                <p:cNvPr id="130" name="Straight Connector 129">
                  <a:extLst>
                    <a:ext uri="{FF2B5EF4-FFF2-40B4-BE49-F238E27FC236}">
                      <a16:creationId xmlns:a16="http://schemas.microsoft.com/office/drawing/2014/main" id="{3D61FCA4-192F-4A44-9CF6-39D58F07E68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CE78832-3AD6-47CF-8B6F-0C7CCAE7F05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E1B6E473-76AE-464F-A2DD-9E839F43B4C1}"/>
                  </a:ext>
                </a:extLst>
              </p:cNvPr>
              <p:cNvGrpSpPr/>
              <p:nvPr userDrawn="1"/>
            </p:nvGrpSpPr>
            <p:grpSpPr bwMode="ltGray">
              <a:xfrm>
                <a:off x="823807" y="5631956"/>
                <a:ext cx="560629" cy="252000"/>
                <a:chOff x="9609371" y="214009"/>
                <a:chExt cx="1185182" cy="667614"/>
              </a:xfrm>
            </p:grpSpPr>
            <p:cxnSp>
              <p:nvCxnSpPr>
                <p:cNvPr id="128" name="Straight Connector 127">
                  <a:extLst>
                    <a:ext uri="{FF2B5EF4-FFF2-40B4-BE49-F238E27FC236}">
                      <a16:creationId xmlns:a16="http://schemas.microsoft.com/office/drawing/2014/main" id="{47F66FE7-B539-4E2C-99DA-053120A96E18}"/>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8B7B440-761C-48C0-877F-E02E2672CF21}"/>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4A4F1BB9-509C-4758-B85B-F62C21322A90}"/>
                </a:ext>
              </a:extLst>
            </p:cNvPr>
            <p:cNvGrpSpPr>
              <a:grpSpLocks noChangeAspect="1"/>
            </p:cNvGrpSpPr>
            <p:nvPr userDrawn="1"/>
          </p:nvGrpSpPr>
          <p:grpSpPr bwMode="ltGray">
            <a:xfrm flipV="1">
              <a:off x="11251547" y="4032395"/>
              <a:ext cx="108000" cy="1128940"/>
              <a:chOff x="823807" y="646764"/>
              <a:chExt cx="560629" cy="5860337"/>
            </a:xfrm>
          </p:grpSpPr>
          <p:grpSp>
            <p:nvGrpSpPr>
              <p:cNvPr id="88" name="Group 87">
                <a:extLst>
                  <a:ext uri="{FF2B5EF4-FFF2-40B4-BE49-F238E27FC236}">
                    <a16:creationId xmlns:a16="http://schemas.microsoft.com/office/drawing/2014/main" id="{CC52E98B-BB6E-48AB-BE58-E5C4E278EE3E}"/>
                  </a:ext>
                </a:extLst>
              </p:cNvPr>
              <p:cNvGrpSpPr/>
              <p:nvPr userDrawn="1"/>
            </p:nvGrpSpPr>
            <p:grpSpPr bwMode="ltGray">
              <a:xfrm>
                <a:off x="823807" y="1269913"/>
                <a:ext cx="560629" cy="252000"/>
                <a:chOff x="9609371" y="214009"/>
                <a:chExt cx="1185182" cy="667614"/>
              </a:xfrm>
            </p:grpSpPr>
            <p:cxnSp>
              <p:nvCxnSpPr>
                <p:cNvPr id="116" name="Straight Connector 115">
                  <a:extLst>
                    <a:ext uri="{FF2B5EF4-FFF2-40B4-BE49-F238E27FC236}">
                      <a16:creationId xmlns:a16="http://schemas.microsoft.com/office/drawing/2014/main" id="{BE29E36F-0C66-4BB1-AB8C-C0B98D8BA8E1}"/>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F711FB7-9249-4E1D-B741-462D250A9308}"/>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59D66259-72A8-47F4-869B-9D489BEFF3B9}"/>
                  </a:ext>
                </a:extLst>
              </p:cNvPr>
              <p:cNvGrpSpPr/>
              <p:nvPr userDrawn="1"/>
            </p:nvGrpSpPr>
            <p:grpSpPr bwMode="ltGray">
              <a:xfrm>
                <a:off x="823807" y="646764"/>
                <a:ext cx="560629" cy="252000"/>
                <a:chOff x="9609371" y="214009"/>
                <a:chExt cx="1185182" cy="667614"/>
              </a:xfrm>
            </p:grpSpPr>
            <p:cxnSp>
              <p:nvCxnSpPr>
                <p:cNvPr id="114" name="Straight Connector 113">
                  <a:extLst>
                    <a:ext uri="{FF2B5EF4-FFF2-40B4-BE49-F238E27FC236}">
                      <a16:creationId xmlns:a16="http://schemas.microsoft.com/office/drawing/2014/main" id="{F7A08256-2F98-4239-952D-84D04CF4D064}"/>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3EEC4A9-8D27-4632-BFFB-BC27117F4AF0}"/>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960D3962-548B-473E-8268-FB7031D0C6BF}"/>
                  </a:ext>
                </a:extLst>
              </p:cNvPr>
              <p:cNvGrpSpPr/>
              <p:nvPr userDrawn="1"/>
            </p:nvGrpSpPr>
            <p:grpSpPr bwMode="ltGray">
              <a:xfrm>
                <a:off x="823807" y="2516211"/>
                <a:ext cx="560629" cy="252000"/>
                <a:chOff x="9609371" y="214009"/>
                <a:chExt cx="1185182" cy="667614"/>
              </a:xfrm>
            </p:grpSpPr>
            <p:cxnSp>
              <p:nvCxnSpPr>
                <p:cNvPr id="112" name="Straight Connector 111">
                  <a:extLst>
                    <a:ext uri="{FF2B5EF4-FFF2-40B4-BE49-F238E27FC236}">
                      <a16:creationId xmlns:a16="http://schemas.microsoft.com/office/drawing/2014/main" id="{125CE321-F689-4E7E-BF07-7A69B28B37B3}"/>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3AACA41-7158-4326-BB80-813F799E9353}"/>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944439E3-EC1D-437C-90A9-EA09A85B1089}"/>
                  </a:ext>
                </a:extLst>
              </p:cNvPr>
              <p:cNvGrpSpPr/>
              <p:nvPr userDrawn="1"/>
            </p:nvGrpSpPr>
            <p:grpSpPr bwMode="ltGray">
              <a:xfrm>
                <a:off x="823807" y="1893062"/>
                <a:ext cx="560629" cy="252000"/>
                <a:chOff x="9609371" y="214009"/>
                <a:chExt cx="1185182" cy="667614"/>
              </a:xfrm>
            </p:grpSpPr>
            <p:cxnSp>
              <p:nvCxnSpPr>
                <p:cNvPr id="110" name="Straight Connector 109">
                  <a:extLst>
                    <a:ext uri="{FF2B5EF4-FFF2-40B4-BE49-F238E27FC236}">
                      <a16:creationId xmlns:a16="http://schemas.microsoft.com/office/drawing/2014/main" id="{FE8A2674-B291-436B-A109-6D0C1DFA432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A02E488-2707-439B-AC22-2E8332A2C39E}"/>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4BECEA78-5B77-4A73-B2F4-E6FE6CBAB55F}"/>
                  </a:ext>
                </a:extLst>
              </p:cNvPr>
              <p:cNvGrpSpPr/>
              <p:nvPr userDrawn="1"/>
            </p:nvGrpSpPr>
            <p:grpSpPr bwMode="ltGray">
              <a:xfrm>
                <a:off x="823807" y="3762509"/>
                <a:ext cx="560629" cy="252000"/>
                <a:chOff x="9609371" y="214009"/>
                <a:chExt cx="1185182" cy="667614"/>
              </a:xfrm>
            </p:grpSpPr>
            <p:cxnSp>
              <p:nvCxnSpPr>
                <p:cNvPr id="108" name="Straight Connector 107">
                  <a:extLst>
                    <a:ext uri="{FF2B5EF4-FFF2-40B4-BE49-F238E27FC236}">
                      <a16:creationId xmlns:a16="http://schemas.microsoft.com/office/drawing/2014/main" id="{9863F243-7362-4550-B376-B77CA6B10C07}"/>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4C42D22-226A-49E7-848D-FF2F16DBA5A7}"/>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DA3EA022-47B2-4BF7-BFC9-503A8E06F13C}"/>
                  </a:ext>
                </a:extLst>
              </p:cNvPr>
              <p:cNvGrpSpPr/>
              <p:nvPr userDrawn="1"/>
            </p:nvGrpSpPr>
            <p:grpSpPr bwMode="ltGray">
              <a:xfrm>
                <a:off x="823807" y="3139360"/>
                <a:ext cx="560629" cy="252000"/>
                <a:chOff x="9609371" y="214009"/>
                <a:chExt cx="1185182" cy="667614"/>
              </a:xfrm>
            </p:grpSpPr>
            <p:cxnSp>
              <p:nvCxnSpPr>
                <p:cNvPr id="106" name="Straight Connector 105">
                  <a:extLst>
                    <a:ext uri="{FF2B5EF4-FFF2-40B4-BE49-F238E27FC236}">
                      <a16:creationId xmlns:a16="http://schemas.microsoft.com/office/drawing/2014/main" id="{9E34DA36-B8EF-4C32-94E8-F61C021933B4}"/>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A63AFFB-FD06-447F-A13B-67526644132D}"/>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EE9DCD55-7E11-4FC6-A25A-C5DD910F9E0C}"/>
                  </a:ext>
                </a:extLst>
              </p:cNvPr>
              <p:cNvGrpSpPr/>
              <p:nvPr userDrawn="1"/>
            </p:nvGrpSpPr>
            <p:grpSpPr bwMode="ltGray">
              <a:xfrm>
                <a:off x="823807" y="5008807"/>
                <a:ext cx="560629" cy="252000"/>
                <a:chOff x="9609371" y="214009"/>
                <a:chExt cx="1185182" cy="667614"/>
              </a:xfrm>
            </p:grpSpPr>
            <p:cxnSp>
              <p:nvCxnSpPr>
                <p:cNvPr id="104" name="Straight Connector 103">
                  <a:extLst>
                    <a:ext uri="{FF2B5EF4-FFF2-40B4-BE49-F238E27FC236}">
                      <a16:creationId xmlns:a16="http://schemas.microsoft.com/office/drawing/2014/main" id="{E2C08169-603A-4650-B138-32A1EE2E7347}"/>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0F1936B-11E7-447C-8775-6AA0A81516DD}"/>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3EE1F2C3-C8CD-442F-A318-2511139C48E5}"/>
                  </a:ext>
                </a:extLst>
              </p:cNvPr>
              <p:cNvGrpSpPr/>
              <p:nvPr userDrawn="1"/>
            </p:nvGrpSpPr>
            <p:grpSpPr bwMode="ltGray">
              <a:xfrm>
                <a:off x="823807" y="4385658"/>
                <a:ext cx="560629" cy="252000"/>
                <a:chOff x="9609371" y="214009"/>
                <a:chExt cx="1185182" cy="667614"/>
              </a:xfrm>
            </p:grpSpPr>
            <p:cxnSp>
              <p:nvCxnSpPr>
                <p:cNvPr id="102" name="Straight Connector 101">
                  <a:extLst>
                    <a:ext uri="{FF2B5EF4-FFF2-40B4-BE49-F238E27FC236}">
                      <a16:creationId xmlns:a16="http://schemas.microsoft.com/office/drawing/2014/main" id="{50A234CA-ABDB-4A4E-981B-9317AC0BD1AF}"/>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E75C28F-4301-4736-AE4F-9B73070E6CEC}"/>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F641409E-F58B-4B1B-A5DE-D3AF0099D13A}"/>
                  </a:ext>
                </a:extLst>
              </p:cNvPr>
              <p:cNvGrpSpPr/>
              <p:nvPr userDrawn="1"/>
            </p:nvGrpSpPr>
            <p:grpSpPr bwMode="ltGray">
              <a:xfrm>
                <a:off x="823807" y="6255101"/>
                <a:ext cx="560629" cy="252000"/>
                <a:chOff x="9609371" y="214009"/>
                <a:chExt cx="1185182" cy="667614"/>
              </a:xfrm>
            </p:grpSpPr>
            <p:cxnSp>
              <p:nvCxnSpPr>
                <p:cNvPr id="100" name="Straight Connector 99">
                  <a:extLst>
                    <a:ext uri="{FF2B5EF4-FFF2-40B4-BE49-F238E27FC236}">
                      <a16:creationId xmlns:a16="http://schemas.microsoft.com/office/drawing/2014/main" id="{20C29CB4-D3A4-4423-A5F2-696DD28CD763}"/>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72D9876-6AFC-4C3A-B51B-1266F38CB91E}"/>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94010E35-54AE-4BEA-91C6-B79697C177D6}"/>
                  </a:ext>
                </a:extLst>
              </p:cNvPr>
              <p:cNvGrpSpPr/>
              <p:nvPr userDrawn="1"/>
            </p:nvGrpSpPr>
            <p:grpSpPr bwMode="ltGray">
              <a:xfrm>
                <a:off x="823807" y="5631956"/>
                <a:ext cx="560629" cy="252000"/>
                <a:chOff x="9609371" y="214009"/>
                <a:chExt cx="1185182" cy="667614"/>
              </a:xfrm>
            </p:grpSpPr>
            <p:cxnSp>
              <p:nvCxnSpPr>
                <p:cNvPr id="98" name="Straight Connector 97">
                  <a:extLst>
                    <a:ext uri="{FF2B5EF4-FFF2-40B4-BE49-F238E27FC236}">
                      <a16:creationId xmlns:a16="http://schemas.microsoft.com/office/drawing/2014/main" id="{B9A6BD8B-C7A2-4767-8B05-4F2E641D121C}"/>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8874450-D183-478A-8308-B91DBE485D5E}"/>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5" name="Group 44">
              <a:extLst>
                <a:ext uri="{FF2B5EF4-FFF2-40B4-BE49-F238E27FC236}">
                  <a16:creationId xmlns:a16="http://schemas.microsoft.com/office/drawing/2014/main" id="{53F90F03-DE74-4AE0-BAD3-618DFAE29D5E}"/>
                </a:ext>
              </a:extLst>
            </p:cNvPr>
            <p:cNvGrpSpPr>
              <a:grpSpLocks noChangeAspect="1"/>
            </p:cNvGrpSpPr>
            <p:nvPr userDrawn="1"/>
          </p:nvGrpSpPr>
          <p:grpSpPr bwMode="ltGray">
            <a:xfrm flipV="1">
              <a:off x="11256408" y="5192894"/>
              <a:ext cx="108000" cy="1128940"/>
              <a:chOff x="823807" y="646764"/>
              <a:chExt cx="560629" cy="5860337"/>
            </a:xfrm>
          </p:grpSpPr>
          <p:grpSp>
            <p:nvGrpSpPr>
              <p:cNvPr id="58" name="Group 57">
                <a:extLst>
                  <a:ext uri="{FF2B5EF4-FFF2-40B4-BE49-F238E27FC236}">
                    <a16:creationId xmlns:a16="http://schemas.microsoft.com/office/drawing/2014/main" id="{1829E466-7AAB-486F-A2BF-84B7B41FFCE1}"/>
                  </a:ext>
                </a:extLst>
              </p:cNvPr>
              <p:cNvGrpSpPr/>
              <p:nvPr userDrawn="1"/>
            </p:nvGrpSpPr>
            <p:grpSpPr bwMode="ltGray">
              <a:xfrm>
                <a:off x="823807" y="1269913"/>
                <a:ext cx="560629" cy="252000"/>
                <a:chOff x="9609371" y="214009"/>
                <a:chExt cx="1185182" cy="667614"/>
              </a:xfrm>
            </p:grpSpPr>
            <p:cxnSp>
              <p:nvCxnSpPr>
                <p:cNvPr id="86" name="Straight Connector 85">
                  <a:extLst>
                    <a:ext uri="{FF2B5EF4-FFF2-40B4-BE49-F238E27FC236}">
                      <a16:creationId xmlns:a16="http://schemas.microsoft.com/office/drawing/2014/main" id="{7996A9AC-3AB5-4514-BD3E-514D962FBBD8}"/>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AD74ACC-B0A8-4DFA-88EA-61F4F4831D94}"/>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1E6CB2A5-4DD4-4025-8032-4FE66D8C6055}"/>
                  </a:ext>
                </a:extLst>
              </p:cNvPr>
              <p:cNvGrpSpPr/>
              <p:nvPr userDrawn="1"/>
            </p:nvGrpSpPr>
            <p:grpSpPr bwMode="ltGray">
              <a:xfrm>
                <a:off x="823807" y="646764"/>
                <a:ext cx="560629" cy="252000"/>
                <a:chOff x="9609371" y="214009"/>
                <a:chExt cx="1185182" cy="667614"/>
              </a:xfrm>
            </p:grpSpPr>
            <p:cxnSp>
              <p:nvCxnSpPr>
                <p:cNvPr id="84" name="Straight Connector 83">
                  <a:extLst>
                    <a:ext uri="{FF2B5EF4-FFF2-40B4-BE49-F238E27FC236}">
                      <a16:creationId xmlns:a16="http://schemas.microsoft.com/office/drawing/2014/main" id="{DA30F717-28E7-4E2B-8E88-5AD473946677}"/>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C9C6C5F-0B3C-4632-A8E8-25198ABCC038}"/>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74C2058C-89AC-4433-9BEC-D0767D13810B}"/>
                  </a:ext>
                </a:extLst>
              </p:cNvPr>
              <p:cNvGrpSpPr/>
              <p:nvPr userDrawn="1"/>
            </p:nvGrpSpPr>
            <p:grpSpPr bwMode="ltGray">
              <a:xfrm>
                <a:off x="823807" y="2516211"/>
                <a:ext cx="560629" cy="252000"/>
                <a:chOff x="9609371" y="214009"/>
                <a:chExt cx="1185182" cy="667614"/>
              </a:xfrm>
            </p:grpSpPr>
            <p:cxnSp>
              <p:nvCxnSpPr>
                <p:cNvPr id="82" name="Straight Connector 81">
                  <a:extLst>
                    <a:ext uri="{FF2B5EF4-FFF2-40B4-BE49-F238E27FC236}">
                      <a16:creationId xmlns:a16="http://schemas.microsoft.com/office/drawing/2014/main" id="{3FA9581C-C2D8-4629-9E3E-92F248726E8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3FB4AC9-7188-4D61-A207-9DC43BD8EDBB}"/>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14286BD1-9CAD-4DCA-9AA2-DDDA83720310}"/>
                  </a:ext>
                </a:extLst>
              </p:cNvPr>
              <p:cNvGrpSpPr/>
              <p:nvPr userDrawn="1"/>
            </p:nvGrpSpPr>
            <p:grpSpPr bwMode="ltGray">
              <a:xfrm>
                <a:off x="823807" y="1893062"/>
                <a:ext cx="560629" cy="252000"/>
                <a:chOff x="9609371" y="214009"/>
                <a:chExt cx="1185182" cy="667614"/>
              </a:xfrm>
            </p:grpSpPr>
            <p:cxnSp>
              <p:nvCxnSpPr>
                <p:cNvPr id="80" name="Straight Connector 79">
                  <a:extLst>
                    <a:ext uri="{FF2B5EF4-FFF2-40B4-BE49-F238E27FC236}">
                      <a16:creationId xmlns:a16="http://schemas.microsoft.com/office/drawing/2014/main" id="{4A6FF60E-409C-4EEC-B1F7-5F1F12C61EF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99AF263-3575-42AA-8582-9E7972CFB13C}"/>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0551D1EC-D55E-48AE-AEFC-A1392875AF25}"/>
                  </a:ext>
                </a:extLst>
              </p:cNvPr>
              <p:cNvGrpSpPr/>
              <p:nvPr userDrawn="1"/>
            </p:nvGrpSpPr>
            <p:grpSpPr bwMode="ltGray">
              <a:xfrm>
                <a:off x="823807" y="3762509"/>
                <a:ext cx="560629" cy="252000"/>
                <a:chOff x="9609371" y="214009"/>
                <a:chExt cx="1185182" cy="667614"/>
              </a:xfrm>
            </p:grpSpPr>
            <p:cxnSp>
              <p:nvCxnSpPr>
                <p:cNvPr id="78" name="Straight Connector 77">
                  <a:extLst>
                    <a:ext uri="{FF2B5EF4-FFF2-40B4-BE49-F238E27FC236}">
                      <a16:creationId xmlns:a16="http://schemas.microsoft.com/office/drawing/2014/main" id="{77F47F4A-1738-4A68-9DC6-B45D519C38F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4CCCF31-2491-424B-A693-8A4BB7834D44}"/>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75B349AC-2E75-4DD9-BDAF-44ED0459C7F7}"/>
                  </a:ext>
                </a:extLst>
              </p:cNvPr>
              <p:cNvGrpSpPr/>
              <p:nvPr userDrawn="1"/>
            </p:nvGrpSpPr>
            <p:grpSpPr bwMode="ltGray">
              <a:xfrm>
                <a:off x="823807" y="3139360"/>
                <a:ext cx="560629" cy="252000"/>
                <a:chOff x="9609371" y="214009"/>
                <a:chExt cx="1185182" cy="667614"/>
              </a:xfrm>
            </p:grpSpPr>
            <p:cxnSp>
              <p:nvCxnSpPr>
                <p:cNvPr id="76" name="Straight Connector 75">
                  <a:extLst>
                    <a:ext uri="{FF2B5EF4-FFF2-40B4-BE49-F238E27FC236}">
                      <a16:creationId xmlns:a16="http://schemas.microsoft.com/office/drawing/2014/main" id="{94B9D801-670C-48DD-954B-8A47B24C027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3721090-9857-4215-A04F-0B0369E19E4D}"/>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6753001B-DDF1-4B20-881E-8641F46AF57A}"/>
                  </a:ext>
                </a:extLst>
              </p:cNvPr>
              <p:cNvGrpSpPr/>
              <p:nvPr userDrawn="1"/>
            </p:nvGrpSpPr>
            <p:grpSpPr bwMode="ltGray">
              <a:xfrm>
                <a:off x="823807" y="5008807"/>
                <a:ext cx="560629" cy="252000"/>
                <a:chOff x="9609371" y="214009"/>
                <a:chExt cx="1185182" cy="667614"/>
              </a:xfrm>
            </p:grpSpPr>
            <p:cxnSp>
              <p:nvCxnSpPr>
                <p:cNvPr id="74" name="Straight Connector 73">
                  <a:extLst>
                    <a:ext uri="{FF2B5EF4-FFF2-40B4-BE49-F238E27FC236}">
                      <a16:creationId xmlns:a16="http://schemas.microsoft.com/office/drawing/2014/main" id="{26B2D881-A387-4CFC-BF29-117D2B29B3D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F01A4DB-D2FF-4347-8BA8-0E4C4AD7318E}"/>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66354242-0E76-4588-9F7B-0509DA07D320}"/>
                  </a:ext>
                </a:extLst>
              </p:cNvPr>
              <p:cNvGrpSpPr/>
              <p:nvPr userDrawn="1"/>
            </p:nvGrpSpPr>
            <p:grpSpPr bwMode="ltGray">
              <a:xfrm>
                <a:off x="823807" y="4385658"/>
                <a:ext cx="560629" cy="252000"/>
                <a:chOff x="9609371" y="214009"/>
                <a:chExt cx="1185182" cy="667614"/>
              </a:xfrm>
            </p:grpSpPr>
            <p:cxnSp>
              <p:nvCxnSpPr>
                <p:cNvPr id="72" name="Straight Connector 71">
                  <a:extLst>
                    <a:ext uri="{FF2B5EF4-FFF2-40B4-BE49-F238E27FC236}">
                      <a16:creationId xmlns:a16="http://schemas.microsoft.com/office/drawing/2014/main" id="{AEEC84DE-AB8C-4198-B021-010EA5A9E9F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9B5F5E9-3D96-49A5-B75A-EE2F8D733AE7}"/>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5043EC2-008D-4B6D-AC84-953D7D7E957B}"/>
                  </a:ext>
                </a:extLst>
              </p:cNvPr>
              <p:cNvGrpSpPr/>
              <p:nvPr userDrawn="1"/>
            </p:nvGrpSpPr>
            <p:grpSpPr bwMode="ltGray">
              <a:xfrm>
                <a:off x="823807" y="6255101"/>
                <a:ext cx="560629" cy="252000"/>
                <a:chOff x="9609371" y="214009"/>
                <a:chExt cx="1185182" cy="667614"/>
              </a:xfrm>
            </p:grpSpPr>
            <p:cxnSp>
              <p:nvCxnSpPr>
                <p:cNvPr id="70" name="Straight Connector 69">
                  <a:extLst>
                    <a:ext uri="{FF2B5EF4-FFF2-40B4-BE49-F238E27FC236}">
                      <a16:creationId xmlns:a16="http://schemas.microsoft.com/office/drawing/2014/main" id="{FE2A5D90-E2C7-41B4-8BDD-6901945122BD}"/>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BDC7AC1-CEA0-4FBF-993A-64B1A402B3B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33774E78-F40A-4F2E-97F8-78B45A1D6AEF}"/>
                  </a:ext>
                </a:extLst>
              </p:cNvPr>
              <p:cNvGrpSpPr/>
              <p:nvPr userDrawn="1"/>
            </p:nvGrpSpPr>
            <p:grpSpPr bwMode="ltGray">
              <a:xfrm>
                <a:off x="823807" y="5631956"/>
                <a:ext cx="560629" cy="252000"/>
                <a:chOff x="9609371" y="214009"/>
                <a:chExt cx="1185182" cy="667614"/>
              </a:xfrm>
            </p:grpSpPr>
            <p:cxnSp>
              <p:nvCxnSpPr>
                <p:cNvPr id="68" name="Straight Connector 67">
                  <a:extLst>
                    <a:ext uri="{FF2B5EF4-FFF2-40B4-BE49-F238E27FC236}">
                      <a16:creationId xmlns:a16="http://schemas.microsoft.com/office/drawing/2014/main" id="{3ED4B3EB-1F17-4E7E-BA53-227D4A7FFB6A}"/>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70C5E10-EDF3-4A57-964A-A7EADEFE3078}"/>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6" name="Group 45">
              <a:extLst>
                <a:ext uri="{FF2B5EF4-FFF2-40B4-BE49-F238E27FC236}">
                  <a16:creationId xmlns:a16="http://schemas.microsoft.com/office/drawing/2014/main" id="{3D1B9C4B-6654-4BC1-94B5-8D59EA46C8DF}"/>
                </a:ext>
              </a:extLst>
            </p:cNvPr>
            <p:cNvGrpSpPr/>
            <p:nvPr userDrawn="1"/>
          </p:nvGrpSpPr>
          <p:grpSpPr bwMode="ltGray">
            <a:xfrm flipV="1">
              <a:off x="11251902" y="6648145"/>
              <a:ext cx="108000" cy="48545"/>
              <a:chOff x="9609371" y="214009"/>
              <a:chExt cx="1185182" cy="667614"/>
            </a:xfrm>
          </p:grpSpPr>
          <p:cxnSp>
            <p:nvCxnSpPr>
              <p:cNvPr id="56" name="Straight Connector 55">
                <a:extLst>
                  <a:ext uri="{FF2B5EF4-FFF2-40B4-BE49-F238E27FC236}">
                    <a16:creationId xmlns:a16="http://schemas.microsoft.com/office/drawing/2014/main" id="{56A138F6-C36C-42D7-9FC5-1B5C1B8E3E99}"/>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775FB4-FFEE-4C85-ABE9-BC3EC2C5C7B4}"/>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659CF176-81B4-4943-804D-B453E8A28C0C}"/>
                </a:ext>
              </a:extLst>
            </p:cNvPr>
            <p:cNvGrpSpPr/>
            <p:nvPr userDrawn="1"/>
          </p:nvGrpSpPr>
          <p:grpSpPr bwMode="ltGray">
            <a:xfrm flipV="1">
              <a:off x="11251902" y="6768189"/>
              <a:ext cx="108000" cy="48545"/>
              <a:chOff x="9609371" y="214009"/>
              <a:chExt cx="1185182" cy="667614"/>
            </a:xfrm>
          </p:grpSpPr>
          <p:cxnSp>
            <p:nvCxnSpPr>
              <p:cNvPr id="54" name="Straight Connector 53">
                <a:extLst>
                  <a:ext uri="{FF2B5EF4-FFF2-40B4-BE49-F238E27FC236}">
                    <a16:creationId xmlns:a16="http://schemas.microsoft.com/office/drawing/2014/main" id="{60587F02-4514-43DE-B3A9-433D2F06D5AD}"/>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C06D143-0748-47D0-B611-C46996855042}"/>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45A5BDCC-B5C3-40C5-B023-3BC5F920EFD3}"/>
                </a:ext>
              </a:extLst>
            </p:cNvPr>
            <p:cNvGrpSpPr/>
            <p:nvPr userDrawn="1"/>
          </p:nvGrpSpPr>
          <p:grpSpPr bwMode="ltGray">
            <a:xfrm flipV="1">
              <a:off x="11251902" y="6408058"/>
              <a:ext cx="108000" cy="48545"/>
              <a:chOff x="9609371" y="214009"/>
              <a:chExt cx="1185182" cy="667614"/>
            </a:xfrm>
          </p:grpSpPr>
          <p:cxnSp>
            <p:nvCxnSpPr>
              <p:cNvPr id="52" name="Straight Connector 51">
                <a:extLst>
                  <a:ext uri="{FF2B5EF4-FFF2-40B4-BE49-F238E27FC236}">
                    <a16:creationId xmlns:a16="http://schemas.microsoft.com/office/drawing/2014/main" id="{6CDAAEC6-0C9A-4856-8198-59AA25E9A3B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4BA676-04B7-4EA6-93A9-EE38FCACE2A2}"/>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3209FF89-F29B-4094-A366-04717E200E70}"/>
                </a:ext>
              </a:extLst>
            </p:cNvPr>
            <p:cNvGrpSpPr/>
            <p:nvPr userDrawn="1"/>
          </p:nvGrpSpPr>
          <p:grpSpPr bwMode="ltGray">
            <a:xfrm flipV="1">
              <a:off x="11251902" y="6528101"/>
              <a:ext cx="108000" cy="48545"/>
              <a:chOff x="9609371" y="214009"/>
              <a:chExt cx="1185182" cy="667614"/>
            </a:xfrm>
          </p:grpSpPr>
          <p:cxnSp>
            <p:nvCxnSpPr>
              <p:cNvPr id="50" name="Straight Connector 49">
                <a:extLst>
                  <a:ext uri="{FF2B5EF4-FFF2-40B4-BE49-F238E27FC236}">
                    <a16:creationId xmlns:a16="http://schemas.microsoft.com/office/drawing/2014/main" id="{ECA70795-1702-485E-AE86-D58132B6ECF0}"/>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FA2304A-6AAC-4A33-986C-DE27C3CF64C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6" name="Slide Number Placeholder 5">
            <a:extLst>
              <a:ext uri="{FF2B5EF4-FFF2-40B4-BE49-F238E27FC236}">
                <a16:creationId xmlns:a16="http://schemas.microsoft.com/office/drawing/2014/main" id="{98135737-D740-48D6-ADBF-B8910D61998B}"/>
              </a:ext>
            </a:extLst>
          </p:cNvPr>
          <p:cNvSpPr>
            <a:spLocks noGrp="1"/>
          </p:cNvSpPr>
          <p:nvPr>
            <p:ph type="sldNum" sz="quarter" idx="4"/>
          </p:nvPr>
        </p:nvSpPr>
        <p:spPr>
          <a:xfrm>
            <a:off x="9220203" y="6182182"/>
            <a:ext cx="2743200" cy="365125"/>
          </a:xfrm>
          <a:prstGeom prst="rect">
            <a:avLst/>
          </a:prstGeom>
        </p:spPr>
        <p:txBody>
          <a:bodyPr vert="horz" lIns="91440" tIns="45720" rIns="91440" bIns="45720" rtlCol="0" anchor="ctr"/>
          <a:lstStyle>
            <a:lvl1pPr>
              <a:defRPr lang="en-US" sz="1600" spc="-150" smtClean="0">
                <a:solidFill>
                  <a:schemeClr val="bg1"/>
                </a:solidFill>
              </a:defRPr>
            </a:lvl1pPr>
          </a:lstStyle>
          <a:p>
            <a:pPr algn="r"/>
            <a:fld id="{3D3C4EEC-F499-4A7F-B67B-5709763315B6}" type="slidenum">
              <a:rPr lang="en-US" smtClean="0"/>
              <a:pPr algn="r"/>
              <a:t>‹#›</a:t>
            </a:fld>
            <a:endParaRPr lang="en-US" dirty="0"/>
          </a:p>
        </p:txBody>
      </p:sp>
      <p:sp>
        <p:nvSpPr>
          <p:cNvPr id="7" name="Rectangle 6">
            <a:extLst>
              <a:ext uri="{FF2B5EF4-FFF2-40B4-BE49-F238E27FC236}">
                <a16:creationId xmlns:a16="http://schemas.microsoft.com/office/drawing/2014/main" id="{170E5AEE-BED6-4164-9B3B-8357F8881C70}"/>
              </a:ext>
            </a:extLst>
          </p:cNvPr>
          <p:cNvSpPr/>
          <p:nvPr userDrawn="1"/>
        </p:nvSpPr>
        <p:spPr>
          <a:xfrm>
            <a:off x="0" y="0"/>
            <a:ext cx="12192000" cy="365125"/>
          </a:xfrm>
          <a:prstGeom prst="rect">
            <a:avLst/>
          </a:prstGeom>
          <a:gradFill flip="none" rotWithShape="1">
            <a:gsLst>
              <a:gs pos="0">
                <a:schemeClr val="accent4">
                  <a:lumMod val="92000"/>
                </a:schemeClr>
              </a:gs>
              <a:gs pos="23000">
                <a:schemeClr val="accent4">
                  <a:lumMod val="89000"/>
                </a:schemeClr>
              </a:gs>
              <a:gs pos="69000">
                <a:schemeClr val="accent4">
                  <a:lumMod val="75000"/>
                </a:schemeClr>
              </a:gs>
              <a:gs pos="97000">
                <a:schemeClr val="accent4">
                  <a:lumMod val="75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7" name="Group 226">
            <a:extLst>
              <a:ext uri="{FF2B5EF4-FFF2-40B4-BE49-F238E27FC236}">
                <a16:creationId xmlns:a16="http://schemas.microsoft.com/office/drawing/2014/main" id="{BFB0A26B-E98A-4671-AD6E-C6C42EFC35D7}"/>
              </a:ext>
            </a:extLst>
          </p:cNvPr>
          <p:cNvGrpSpPr/>
          <p:nvPr userDrawn="1"/>
        </p:nvGrpSpPr>
        <p:grpSpPr bwMode="ltGray">
          <a:xfrm flipH="1">
            <a:off x="4578659" y="475428"/>
            <a:ext cx="6298232" cy="144000"/>
            <a:chOff x="1934816" y="1379408"/>
            <a:chExt cx="6298232" cy="144000"/>
          </a:xfrm>
          <a:solidFill>
            <a:schemeClr val="accent3">
              <a:lumMod val="50000"/>
            </a:schemeClr>
          </a:solidFill>
        </p:grpSpPr>
        <p:sp>
          <p:nvSpPr>
            <p:cNvPr id="228" name="Isosceles Triangle 227">
              <a:extLst>
                <a:ext uri="{FF2B5EF4-FFF2-40B4-BE49-F238E27FC236}">
                  <a16:creationId xmlns:a16="http://schemas.microsoft.com/office/drawing/2014/main" id="{5FD7D885-4E73-4F3D-940F-9FD1576B1139}"/>
                </a:ext>
              </a:extLst>
            </p:cNvPr>
            <p:cNvSpPr>
              <a:spLocks noChangeAspect="1"/>
            </p:cNvSpPr>
            <p:nvPr userDrawn="1"/>
          </p:nvSpPr>
          <p:spPr bwMode="ltGray">
            <a:xfrm rot="5400000">
              <a:off x="193667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Isosceles Triangle 228">
              <a:extLst>
                <a:ext uri="{FF2B5EF4-FFF2-40B4-BE49-F238E27FC236}">
                  <a16:creationId xmlns:a16="http://schemas.microsoft.com/office/drawing/2014/main" id="{863FC7DD-97AB-4F81-A601-2C420D0E2E1F}"/>
                </a:ext>
              </a:extLst>
            </p:cNvPr>
            <p:cNvSpPr>
              <a:spLocks noChangeAspect="1"/>
            </p:cNvSpPr>
            <p:nvPr userDrawn="1"/>
          </p:nvSpPr>
          <p:spPr bwMode="ltGray">
            <a:xfrm rot="5400000">
              <a:off x="234671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Isosceles Triangle 229">
              <a:extLst>
                <a:ext uri="{FF2B5EF4-FFF2-40B4-BE49-F238E27FC236}">
                  <a16:creationId xmlns:a16="http://schemas.microsoft.com/office/drawing/2014/main" id="{AAB0DD1B-5B76-4AEF-9A78-01243147EBD0}"/>
                </a:ext>
              </a:extLst>
            </p:cNvPr>
            <p:cNvSpPr>
              <a:spLocks noChangeAspect="1"/>
            </p:cNvSpPr>
            <p:nvPr userDrawn="1"/>
          </p:nvSpPr>
          <p:spPr bwMode="ltGray">
            <a:xfrm rot="5400000">
              <a:off x="275674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Isosceles Triangle 230">
              <a:extLst>
                <a:ext uri="{FF2B5EF4-FFF2-40B4-BE49-F238E27FC236}">
                  <a16:creationId xmlns:a16="http://schemas.microsoft.com/office/drawing/2014/main" id="{5CC58262-ADC6-4D71-A692-1BBCF7E3873E}"/>
                </a:ext>
              </a:extLst>
            </p:cNvPr>
            <p:cNvSpPr>
              <a:spLocks noChangeAspect="1"/>
            </p:cNvSpPr>
            <p:nvPr userDrawn="1"/>
          </p:nvSpPr>
          <p:spPr bwMode="ltGray">
            <a:xfrm rot="5400000">
              <a:off x="316677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Isosceles Triangle 231">
              <a:extLst>
                <a:ext uri="{FF2B5EF4-FFF2-40B4-BE49-F238E27FC236}">
                  <a16:creationId xmlns:a16="http://schemas.microsoft.com/office/drawing/2014/main" id="{38DED403-3D9A-44C6-BB39-E9256753AC64}"/>
                </a:ext>
              </a:extLst>
            </p:cNvPr>
            <p:cNvSpPr>
              <a:spLocks noChangeAspect="1"/>
            </p:cNvSpPr>
            <p:nvPr userDrawn="1"/>
          </p:nvSpPr>
          <p:spPr bwMode="ltGray">
            <a:xfrm rot="5400000">
              <a:off x="357681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Isosceles Triangle 232">
              <a:extLst>
                <a:ext uri="{FF2B5EF4-FFF2-40B4-BE49-F238E27FC236}">
                  <a16:creationId xmlns:a16="http://schemas.microsoft.com/office/drawing/2014/main" id="{78668745-83F5-40D4-BE42-6868AB3C54F2}"/>
                </a:ext>
              </a:extLst>
            </p:cNvPr>
            <p:cNvSpPr>
              <a:spLocks noChangeAspect="1"/>
            </p:cNvSpPr>
            <p:nvPr userDrawn="1"/>
          </p:nvSpPr>
          <p:spPr bwMode="ltGray">
            <a:xfrm rot="5400000">
              <a:off x="398684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Isosceles Triangle 233">
              <a:extLst>
                <a:ext uri="{FF2B5EF4-FFF2-40B4-BE49-F238E27FC236}">
                  <a16:creationId xmlns:a16="http://schemas.microsoft.com/office/drawing/2014/main" id="{9CDBDA02-85D2-4EC9-949B-4984617FDC9D}"/>
                </a:ext>
              </a:extLst>
            </p:cNvPr>
            <p:cNvSpPr>
              <a:spLocks noChangeAspect="1"/>
            </p:cNvSpPr>
            <p:nvPr userDrawn="1"/>
          </p:nvSpPr>
          <p:spPr bwMode="ltGray">
            <a:xfrm rot="5400000">
              <a:off x="439688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Isosceles Triangle 234">
              <a:extLst>
                <a:ext uri="{FF2B5EF4-FFF2-40B4-BE49-F238E27FC236}">
                  <a16:creationId xmlns:a16="http://schemas.microsoft.com/office/drawing/2014/main" id="{B5B0FC7F-834F-49A6-B524-18CC37838ED2}"/>
                </a:ext>
              </a:extLst>
            </p:cNvPr>
            <p:cNvSpPr>
              <a:spLocks noChangeAspect="1"/>
            </p:cNvSpPr>
            <p:nvPr userDrawn="1"/>
          </p:nvSpPr>
          <p:spPr bwMode="ltGray">
            <a:xfrm rot="5400000">
              <a:off x="480691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Isosceles Triangle 235">
              <a:extLst>
                <a:ext uri="{FF2B5EF4-FFF2-40B4-BE49-F238E27FC236}">
                  <a16:creationId xmlns:a16="http://schemas.microsoft.com/office/drawing/2014/main" id="{919901EB-B9ED-4F5B-8986-99A103A2D7A7}"/>
                </a:ext>
              </a:extLst>
            </p:cNvPr>
            <p:cNvSpPr>
              <a:spLocks noChangeAspect="1"/>
            </p:cNvSpPr>
            <p:nvPr userDrawn="1"/>
          </p:nvSpPr>
          <p:spPr bwMode="ltGray">
            <a:xfrm rot="5400000">
              <a:off x="521694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Isosceles Triangle 236">
              <a:extLst>
                <a:ext uri="{FF2B5EF4-FFF2-40B4-BE49-F238E27FC236}">
                  <a16:creationId xmlns:a16="http://schemas.microsoft.com/office/drawing/2014/main" id="{E6677469-A075-483E-BACC-E4A65378531F}"/>
                </a:ext>
              </a:extLst>
            </p:cNvPr>
            <p:cNvSpPr>
              <a:spLocks noChangeAspect="1"/>
            </p:cNvSpPr>
            <p:nvPr userDrawn="1"/>
          </p:nvSpPr>
          <p:spPr bwMode="ltGray">
            <a:xfrm rot="5400000">
              <a:off x="562698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Isosceles Triangle 237">
              <a:extLst>
                <a:ext uri="{FF2B5EF4-FFF2-40B4-BE49-F238E27FC236}">
                  <a16:creationId xmlns:a16="http://schemas.microsoft.com/office/drawing/2014/main" id="{113DCF5C-AC66-4121-9591-46F39C4A91CC}"/>
                </a:ext>
              </a:extLst>
            </p:cNvPr>
            <p:cNvSpPr>
              <a:spLocks noChangeAspect="1"/>
            </p:cNvSpPr>
            <p:nvPr userDrawn="1"/>
          </p:nvSpPr>
          <p:spPr bwMode="ltGray">
            <a:xfrm rot="5400000">
              <a:off x="603701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Isosceles Triangle 238">
              <a:extLst>
                <a:ext uri="{FF2B5EF4-FFF2-40B4-BE49-F238E27FC236}">
                  <a16:creationId xmlns:a16="http://schemas.microsoft.com/office/drawing/2014/main" id="{E69140E6-9BDD-4B4A-BEA9-55867938ABE9}"/>
                </a:ext>
              </a:extLst>
            </p:cNvPr>
            <p:cNvSpPr>
              <a:spLocks noChangeAspect="1"/>
            </p:cNvSpPr>
            <p:nvPr userDrawn="1"/>
          </p:nvSpPr>
          <p:spPr bwMode="ltGray">
            <a:xfrm rot="5400000">
              <a:off x="644705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Isosceles Triangle 239">
              <a:extLst>
                <a:ext uri="{FF2B5EF4-FFF2-40B4-BE49-F238E27FC236}">
                  <a16:creationId xmlns:a16="http://schemas.microsoft.com/office/drawing/2014/main" id="{4F28059F-51EC-4963-8925-4AEB9FE722AF}"/>
                </a:ext>
              </a:extLst>
            </p:cNvPr>
            <p:cNvSpPr>
              <a:spLocks noChangeAspect="1"/>
            </p:cNvSpPr>
            <p:nvPr userDrawn="1"/>
          </p:nvSpPr>
          <p:spPr bwMode="ltGray">
            <a:xfrm rot="5400000">
              <a:off x="685708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Isosceles Triangle 240">
              <a:extLst>
                <a:ext uri="{FF2B5EF4-FFF2-40B4-BE49-F238E27FC236}">
                  <a16:creationId xmlns:a16="http://schemas.microsoft.com/office/drawing/2014/main" id="{00E9F78A-830B-4BA4-84A5-324E8C330924}"/>
                </a:ext>
              </a:extLst>
            </p:cNvPr>
            <p:cNvSpPr>
              <a:spLocks noChangeAspect="1"/>
            </p:cNvSpPr>
            <p:nvPr userDrawn="1"/>
          </p:nvSpPr>
          <p:spPr bwMode="ltGray">
            <a:xfrm rot="5400000">
              <a:off x="726711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Isosceles Triangle 241">
              <a:extLst>
                <a:ext uri="{FF2B5EF4-FFF2-40B4-BE49-F238E27FC236}">
                  <a16:creationId xmlns:a16="http://schemas.microsoft.com/office/drawing/2014/main" id="{13550F07-2E83-4DEA-970B-3ACEF9D71790}"/>
                </a:ext>
              </a:extLst>
            </p:cNvPr>
            <p:cNvSpPr>
              <a:spLocks noChangeAspect="1"/>
            </p:cNvSpPr>
            <p:nvPr userDrawn="1"/>
          </p:nvSpPr>
          <p:spPr bwMode="ltGray">
            <a:xfrm rot="5400000">
              <a:off x="767715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Isosceles Triangle 242">
              <a:extLst>
                <a:ext uri="{FF2B5EF4-FFF2-40B4-BE49-F238E27FC236}">
                  <a16:creationId xmlns:a16="http://schemas.microsoft.com/office/drawing/2014/main" id="{DBAB9A4D-4489-4D34-B97C-4EBE23D8A6A6}"/>
                </a:ext>
              </a:extLst>
            </p:cNvPr>
            <p:cNvSpPr>
              <a:spLocks noChangeAspect="1"/>
            </p:cNvSpPr>
            <p:nvPr userDrawn="1"/>
          </p:nvSpPr>
          <p:spPr bwMode="ltGray">
            <a:xfrm rot="5400000">
              <a:off x="808718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2176397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69" r:id="rId7"/>
    <p:sldLayoutId id="2147483655" r:id="rId8"/>
    <p:sldLayoutId id="2147483656" r:id="rId9"/>
    <p:sldLayoutId id="2147483657" r:id="rId10"/>
    <p:sldLayoutId id="2147483658" r:id="rId11"/>
    <p:sldLayoutId id="2147483660" r:id="rId12"/>
    <p:sldLayoutId id="2147483661" r:id="rId13"/>
    <p:sldLayoutId id="2147483659" r:id="rId14"/>
    <p:sldLayoutId id="2147483662" r:id="rId15"/>
    <p:sldLayoutId id="2147483663" r:id="rId16"/>
    <p:sldLayoutId id="2147483664" r:id="rId17"/>
    <p:sldLayoutId id="2147483665" r:id="rId18"/>
    <p:sldLayoutId id="2147483666" r:id="rId19"/>
    <p:sldLayoutId id="2147483667" r:id="rId20"/>
    <p:sldLayoutId id="2147483668" r:id="rId21"/>
  </p:sldLayoutIdLst>
  <p:hf hdr="0" ftr="0" dt="0"/>
  <p:txStyles>
    <p:titleStyle>
      <a:lvl1pPr algn="l" defTabSz="914400" rtl="0" eaLnBrk="1" latinLnBrk="0" hangingPunct="1">
        <a:lnSpc>
          <a:spcPct val="90000"/>
        </a:lnSpc>
        <a:spcBef>
          <a:spcPct val="0"/>
        </a:spcBef>
        <a:buNone/>
        <a:defRPr sz="4000" kern="1200">
          <a:solidFill>
            <a:schemeClr val="bg1"/>
          </a:solidFill>
          <a:latin typeface="+mj-lt"/>
          <a:ea typeface="+mj-ea"/>
          <a:cs typeface="Levenim MT" panose="02010502060101010101" pitchFamily="2"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Levenim MT" panose="02010502060101010101" pitchFamily="2" charset="-79"/>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Levenim MT" panose="02010502060101010101" pitchFamily="2"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Levenim MT" panose="02010502060101010101" pitchFamily="2"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Levenim MT" panose="02010502060101010101" pitchFamily="2"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Levenim MT" panose="02010502060101010101" pitchFamily="2"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Baseball on cloth">
            <a:extLst>
              <a:ext uri="{FF2B5EF4-FFF2-40B4-BE49-F238E27FC236}">
                <a16:creationId xmlns:a16="http://schemas.microsoft.com/office/drawing/2014/main" id="{C9B3A497-2B97-486D-9FC9-7E7C4E953350}"/>
              </a:ext>
            </a:extLst>
          </p:cNvPr>
          <p:cNvPicPr>
            <a:picLocks noGrp="1" noChangeAspect="1"/>
          </p:cNvPicPr>
          <p:nvPr>
            <p:ph type="pic" sz="quarter" idx="14"/>
          </p:nvPr>
        </p:nvPicPr>
        <p:blipFill>
          <a:blip r:embed="rId2"/>
          <a:srcRect l="12905" r="12905"/>
          <a:stretch>
            <a:fillRect/>
          </a:stretch>
        </p:blipFill>
        <p:spPr/>
      </p:pic>
      <p:pic>
        <p:nvPicPr>
          <p:cNvPr id="12" name="Picture Placeholder 11" descr="A batter, catcher, and umpire during a baseball game">
            <a:extLst>
              <a:ext uri="{FF2B5EF4-FFF2-40B4-BE49-F238E27FC236}">
                <a16:creationId xmlns:a16="http://schemas.microsoft.com/office/drawing/2014/main" id="{B0837FE4-0512-4AC7-8B47-E77B344267D3}"/>
              </a:ext>
            </a:extLst>
          </p:cNvPr>
          <p:cNvPicPr>
            <a:picLocks noGrp="1" noChangeAspect="1"/>
          </p:cNvPicPr>
          <p:nvPr>
            <p:ph type="pic" sz="quarter" idx="15"/>
          </p:nvPr>
        </p:nvPicPr>
        <p:blipFill>
          <a:blip r:embed="rId3"/>
          <a:srcRect l="21107" r="21107"/>
          <a:stretch>
            <a:fillRect/>
          </a:stretch>
        </p:blipFill>
        <p:spPr/>
      </p:pic>
      <p:sp>
        <p:nvSpPr>
          <p:cNvPr id="80" name="Title 79">
            <a:extLst>
              <a:ext uri="{FF2B5EF4-FFF2-40B4-BE49-F238E27FC236}">
                <a16:creationId xmlns:a16="http://schemas.microsoft.com/office/drawing/2014/main" id="{40EEF04C-0F49-4582-AE7D-B2578C3E3330}"/>
              </a:ext>
            </a:extLst>
          </p:cNvPr>
          <p:cNvSpPr>
            <a:spLocks noGrp="1"/>
          </p:cNvSpPr>
          <p:nvPr>
            <p:ph type="title"/>
          </p:nvPr>
        </p:nvSpPr>
        <p:spPr/>
        <p:txBody>
          <a:bodyPr/>
          <a:lstStyle/>
          <a:p>
            <a:r>
              <a:rPr lang="en-US" dirty="0"/>
              <a:t>The </a:t>
            </a:r>
            <a:r>
              <a:rPr lang="en-US" dirty="0" err="1"/>
              <a:t>Lahman</a:t>
            </a:r>
            <a:r>
              <a:rPr lang="en-US" dirty="0"/>
              <a:t> Baseball Database</a:t>
            </a:r>
          </a:p>
        </p:txBody>
      </p:sp>
      <p:sp>
        <p:nvSpPr>
          <p:cNvPr id="3" name="Slide Number Placeholder 2">
            <a:extLst>
              <a:ext uri="{FF2B5EF4-FFF2-40B4-BE49-F238E27FC236}">
                <a16:creationId xmlns:a16="http://schemas.microsoft.com/office/drawing/2014/main" id="{39F1FA36-D135-4DE7-ABB4-88256A7C65EE}"/>
              </a:ext>
            </a:extLst>
          </p:cNvPr>
          <p:cNvSpPr>
            <a:spLocks noGrp="1"/>
          </p:cNvSpPr>
          <p:nvPr>
            <p:ph type="sldNum" sz="quarter" idx="16"/>
          </p:nvPr>
        </p:nvSpPr>
        <p:spPr/>
        <p:txBody>
          <a:bodyPr/>
          <a:lstStyle/>
          <a:p>
            <a:pPr algn="r"/>
            <a:fld id="{3D3C4EEC-F499-4A7F-B67B-5709763315B6}" type="slidenum">
              <a:rPr lang="en-US" smtClean="0"/>
              <a:pPr algn="r"/>
              <a:t>1</a:t>
            </a:fld>
            <a:endParaRPr lang="en-US" dirty="0"/>
          </a:p>
        </p:txBody>
      </p:sp>
      <p:pic>
        <p:nvPicPr>
          <p:cNvPr id="8" name="Picture Placeholder 7" descr="Baseball player running through base">
            <a:extLst>
              <a:ext uri="{FF2B5EF4-FFF2-40B4-BE49-F238E27FC236}">
                <a16:creationId xmlns:a16="http://schemas.microsoft.com/office/drawing/2014/main" id="{46664005-8E16-4D58-946D-8A9CBD2F531F}"/>
              </a:ext>
            </a:extLst>
          </p:cNvPr>
          <p:cNvPicPr>
            <a:picLocks noGrp="1" noChangeAspect="1"/>
          </p:cNvPicPr>
          <p:nvPr>
            <p:ph type="pic" sz="quarter" idx="13"/>
          </p:nvPr>
        </p:nvPicPr>
        <p:blipFill rotWithShape="1">
          <a:blip r:embed="rId4"/>
          <a:srcRect l="35149" r="-441"/>
          <a:stretch/>
        </p:blipFill>
        <p:spPr>
          <a:xfrm>
            <a:off x="983164" y="2550025"/>
            <a:ext cx="3225596" cy="3529166"/>
          </a:xfrm>
        </p:spPr>
      </p:pic>
    </p:spTree>
    <p:extLst>
      <p:ext uri="{BB962C8B-B14F-4D97-AF65-F5344CB8AC3E}">
        <p14:creationId xmlns:p14="http://schemas.microsoft.com/office/powerpoint/2010/main" val="3240193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2207-89A8-4C94-9C0C-D40AD7058B07}"/>
              </a:ext>
            </a:extLst>
          </p:cNvPr>
          <p:cNvSpPr>
            <a:spLocks noGrp="1"/>
          </p:cNvSpPr>
          <p:nvPr>
            <p:ph type="ctrTitle"/>
          </p:nvPr>
        </p:nvSpPr>
        <p:spPr>
          <a:xfrm>
            <a:off x="1397391" y="1916264"/>
            <a:ext cx="9144000" cy="2093844"/>
          </a:xfrm>
        </p:spPr>
        <p:txBody>
          <a:bodyPr>
            <a:normAutofit fontScale="90000"/>
          </a:bodyPr>
          <a:lstStyle/>
          <a:p>
            <a:r>
              <a:rPr lang="en-US" sz="9600" dirty="0"/>
              <a:t>How short was Eddie?</a:t>
            </a:r>
          </a:p>
        </p:txBody>
      </p:sp>
    </p:spTree>
    <p:extLst>
      <p:ext uri="{BB962C8B-B14F-4D97-AF65-F5344CB8AC3E}">
        <p14:creationId xmlns:p14="http://schemas.microsoft.com/office/powerpoint/2010/main" val="84572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a:extLst>
              <a:ext uri="{FF2B5EF4-FFF2-40B4-BE49-F238E27FC236}">
                <a16:creationId xmlns:a16="http://schemas.microsoft.com/office/drawing/2014/main" id="{57E32F23-88F7-4019-96BA-D9F1F3935AD2}"/>
              </a:ext>
            </a:extLst>
          </p:cNvPr>
          <p:cNvSpPr>
            <a:spLocks noGrp="1"/>
          </p:cNvSpPr>
          <p:nvPr>
            <p:ph type="title"/>
          </p:nvPr>
        </p:nvSpPr>
        <p:spPr/>
        <p:txBody>
          <a:bodyPr/>
          <a:lstStyle/>
          <a:p>
            <a:r>
              <a:rPr lang="en-US" dirty="0"/>
              <a:t>Eddie was:</a:t>
            </a:r>
          </a:p>
        </p:txBody>
      </p:sp>
      <p:sp>
        <p:nvSpPr>
          <p:cNvPr id="3" name="Slide Number Placeholder 2">
            <a:extLst>
              <a:ext uri="{FF2B5EF4-FFF2-40B4-BE49-F238E27FC236}">
                <a16:creationId xmlns:a16="http://schemas.microsoft.com/office/drawing/2014/main" id="{F20C02BF-49ED-496E-9ABA-15E6BF632132}"/>
              </a:ext>
            </a:extLst>
          </p:cNvPr>
          <p:cNvSpPr>
            <a:spLocks noGrp="1"/>
          </p:cNvSpPr>
          <p:nvPr>
            <p:ph type="sldNum" sz="quarter" idx="12"/>
          </p:nvPr>
        </p:nvSpPr>
        <p:spPr/>
        <p:txBody>
          <a:bodyPr/>
          <a:lstStyle/>
          <a:p>
            <a:pPr algn="r"/>
            <a:fld id="{3D3C4EEC-F499-4A7F-B67B-5709763315B6}" type="slidenum">
              <a:rPr lang="en-US" smtClean="0"/>
              <a:pPr algn="r"/>
              <a:t>11</a:t>
            </a:fld>
            <a:endParaRPr lang="en-US" dirty="0"/>
          </a:p>
        </p:txBody>
      </p:sp>
      <p:sp>
        <p:nvSpPr>
          <p:cNvPr id="2" name="Text Placeholder 1">
            <a:extLst>
              <a:ext uri="{FF2B5EF4-FFF2-40B4-BE49-F238E27FC236}">
                <a16:creationId xmlns:a16="http://schemas.microsoft.com/office/drawing/2014/main" id="{17A17278-0BAB-4985-8726-7A0F9195D38E}"/>
              </a:ext>
            </a:extLst>
          </p:cNvPr>
          <p:cNvSpPr>
            <a:spLocks noGrp="1"/>
          </p:cNvSpPr>
          <p:nvPr>
            <p:ph type="body" sz="quarter" idx="13"/>
          </p:nvPr>
        </p:nvSpPr>
        <p:spPr>
          <a:xfrm>
            <a:off x="2031085" y="2670720"/>
            <a:ext cx="7904745" cy="2393866"/>
          </a:xfrm>
        </p:spPr>
        <p:txBody>
          <a:bodyPr/>
          <a:lstStyle/>
          <a:p>
            <a:pPr marL="857250" indent="-857250" algn="l">
              <a:buFont typeface="Wingdings" panose="05000000000000000000" pitchFamily="2" charset="2"/>
              <a:buChar char="Ø"/>
            </a:pPr>
            <a:r>
              <a:rPr lang="en-US" sz="6000" dirty="0"/>
              <a:t>43 in</a:t>
            </a:r>
          </a:p>
          <a:p>
            <a:pPr marL="857250" indent="-857250" algn="l">
              <a:buFont typeface="Wingdings" panose="05000000000000000000" pitchFamily="2" charset="2"/>
              <a:buChar char="Ø"/>
            </a:pPr>
            <a:r>
              <a:rPr lang="en-US" sz="6000" dirty="0"/>
              <a:t>or 3 ft 7 in</a:t>
            </a:r>
          </a:p>
          <a:p>
            <a:pPr marL="857250" indent="-857250" algn="l">
              <a:buFont typeface="Wingdings" panose="05000000000000000000" pitchFamily="2" charset="2"/>
              <a:buChar char="Ø"/>
            </a:pPr>
            <a:r>
              <a:rPr lang="en-US" sz="6000" dirty="0"/>
              <a:t>or 109 cm </a:t>
            </a:r>
          </a:p>
          <a:p>
            <a:pPr marL="857250" indent="-857250" algn="l">
              <a:buFont typeface="Wingdings" panose="05000000000000000000" pitchFamily="2" charset="2"/>
              <a:buChar char="Ø"/>
            </a:pPr>
            <a:r>
              <a:rPr lang="en-US" sz="6000" dirty="0"/>
              <a:t>or 1 m 09 cm</a:t>
            </a:r>
          </a:p>
          <a:p>
            <a:pPr marL="857250" indent="-857250" algn="l">
              <a:buFont typeface="Wingdings" panose="05000000000000000000" pitchFamily="2" charset="2"/>
              <a:buChar char="Ø"/>
            </a:pPr>
            <a:r>
              <a:rPr lang="en-US" sz="6000" dirty="0"/>
              <a:t>65 </a:t>
            </a:r>
            <a:r>
              <a:rPr lang="en-US" sz="6000" dirty="0" err="1"/>
              <a:t>lbs</a:t>
            </a:r>
            <a:r>
              <a:rPr lang="en-US" sz="6000" dirty="0"/>
              <a:t> (29 kg)</a:t>
            </a:r>
            <a:endParaRPr lang="en-US" dirty="0"/>
          </a:p>
        </p:txBody>
      </p:sp>
    </p:spTree>
    <p:extLst>
      <p:ext uri="{BB962C8B-B14F-4D97-AF65-F5344CB8AC3E}">
        <p14:creationId xmlns:p14="http://schemas.microsoft.com/office/powerpoint/2010/main" val="795949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40475ECD-0D02-4B5E-BAD4-6677C5557887}"/>
              </a:ext>
            </a:extLst>
          </p:cNvPr>
          <p:cNvSpPr>
            <a:spLocks noGrp="1"/>
          </p:cNvSpPr>
          <p:nvPr>
            <p:ph type="title"/>
          </p:nvPr>
        </p:nvSpPr>
        <p:spPr>
          <a:xfrm>
            <a:off x="1144588" y="1328486"/>
            <a:ext cx="4428859" cy="3890628"/>
          </a:xfrm>
        </p:spPr>
        <p:txBody>
          <a:bodyPr>
            <a:noAutofit/>
          </a:bodyPr>
          <a:lstStyle/>
          <a:p>
            <a:r>
              <a:rPr lang="en-US" sz="2000" u="sng" dirty="0"/>
              <a:t>Batting</a:t>
            </a:r>
            <a:r>
              <a:rPr lang="en-US" sz="2000" dirty="0"/>
              <a:t> is the act of facing the opposing pitcher and trying to produce offense for one's team.</a:t>
            </a:r>
            <a:br>
              <a:rPr lang="en-US" sz="2000" dirty="0"/>
            </a:br>
            <a:br>
              <a:rPr lang="en-US" sz="2000" dirty="0"/>
            </a:br>
            <a:r>
              <a:rPr lang="en-US" sz="2000" u="sng" dirty="0"/>
              <a:t>A batter or hitter </a:t>
            </a:r>
            <a:r>
              <a:rPr lang="en-US" sz="2000" dirty="0"/>
              <a:t>is a person whose turn it is to face the pitcher. </a:t>
            </a:r>
            <a:br>
              <a:rPr lang="en-US" sz="2000" dirty="0"/>
            </a:br>
            <a:br>
              <a:rPr lang="en-US" sz="2000" dirty="0"/>
            </a:br>
            <a:r>
              <a:rPr lang="en-US" sz="2000" u="sng" dirty="0"/>
              <a:t>Plate appearance</a:t>
            </a:r>
            <a:r>
              <a:rPr lang="en-US" sz="2000" dirty="0"/>
              <a:t>: a player is credited with a plate appearance each time he completes a turn batting.</a:t>
            </a:r>
          </a:p>
        </p:txBody>
      </p:sp>
      <p:pic>
        <p:nvPicPr>
          <p:cNvPr id="15" name="Content Placeholder 14">
            <a:extLst>
              <a:ext uri="{FF2B5EF4-FFF2-40B4-BE49-F238E27FC236}">
                <a16:creationId xmlns:a16="http://schemas.microsoft.com/office/drawing/2014/main" id="{32F11AD8-D853-4C2F-838A-8CB050170706}"/>
              </a:ext>
            </a:extLst>
          </p:cNvPr>
          <p:cNvPicPr>
            <a:picLocks noGrp="1" noChangeAspect="1"/>
          </p:cNvPicPr>
          <p:nvPr>
            <p:ph idx="1"/>
          </p:nvPr>
        </p:nvPicPr>
        <p:blipFill>
          <a:blip r:embed="rId3"/>
          <a:stretch>
            <a:fillRect/>
          </a:stretch>
        </p:blipFill>
        <p:spPr>
          <a:xfrm>
            <a:off x="5709974" y="1229964"/>
            <a:ext cx="5148613" cy="3215426"/>
          </a:xfrm>
        </p:spPr>
      </p:pic>
      <p:sp>
        <p:nvSpPr>
          <p:cNvPr id="3" name="Slide Number Placeholder 2">
            <a:extLst>
              <a:ext uri="{FF2B5EF4-FFF2-40B4-BE49-F238E27FC236}">
                <a16:creationId xmlns:a16="http://schemas.microsoft.com/office/drawing/2014/main" id="{E371907E-0B46-4897-A29A-56BCE4D17744}"/>
              </a:ext>
            </a:extLst>
          </p:cNvPr>
          <p:cNvSpPr>
            <a:spLocks noGrp="1"/>
          </p:cNvSpPr>
          <p:nvPr>
            <p:ph type="sldNum" sz="quarter" idx="12"/>
          </p:nvPr>
        </p:nvSpPr>
        <p:spPr/>
        <p:txBody>
          <a:bodyPr/>
          <a:lstStyle/>
          <a:p>
            <a:pPr algn="r"/>
            <a:fld id="{3D3C4EEC-F499-4A7F-B67B-5709763315B6}" type="slidenum">
              <a:rPr lang="en-US" smtClean="0"/>
              <a:pPr algn="r"/>
              <a:t>12</a:t>
            </a:fld>
            <a:endParaRPr lang="en-US" dirty="0"/>
          </a:p>
        </p:txBody>
      </p:sp>
      <p:sp>
        <p:nvSpPr>
          <p:cNvPr id="18" name="TextBox 17">
            <a:extLst>
              <a:ext uri="{FF2B5EF4-FFF2-40B4-BE49-F238E27FC236}">
                <a16:creationId xmlns:a16="http://schemas.microsoft.com/office/drawing/2014/main" id="{6DCEA8C6-BBE8-466C-BC95-08C933B59EE2}"/>
              </a:ext>
            </a:extLst>
          </p:cNvPr>
          <p:cNvSpPr txBox="1"/>
          <p:nvPr/>
        </p:nvSpPr>
        <p:spPr>
          <a:xfrm>
            <a:off x="5657977" y="4783162"/>
            <a:ext cx="5389435" cy="1107996"/>
          </a:xfrm>
          <a:prstGeom prst="rect">
            <a:avLst/>
          </a:prstGeom>
          <a:noFill/>
        </p:spPr>
        <p:txBody>
          <a:bodyPr wrap="square">
            <a:spAutoFit/>
          </a:bodyPr>
          <a:lstStyle/>
          <a:p>
            <a:pPr algn="ctr"/>
            <a:r>
              <a:rPr lang="en-US" sz="2200" dirty="0" err="1">
                <a:solidFill>
                  <a:schemeClr val="bg1"/>
                </a:solidFill>
              </a:rPr>
              <a:t>Gaedel</a:t>
            </a:r>
            <a:r>
              <a:rPr lang="en-US" sz="2200" dirty="0">
                <a:solidFill>
                  <a:schemeClr val="bg1"/>
                </a:solidFill>
              </a:rPr>
              <a:t> batting in August 1951,</a:t>
            </a:r>
            <a:br>
              <a:rPr lang="en-US" sz="2200" dirty="0">
                <a:solidFill>
                  <a:schemeClr val="bg1"/>
                </a:solidFill>
              </a:rPr>
            </a:br>
            <a:r>
              <a:rPr lang="en-US" sz="2200" dirty="0">
                <a:solidFill>
                  <a:schemeClr val="bg1"/>
                </a:solidFill>
              </a:rPr>
              <a:t>in his only plate appearance in baseball</a:t>
            </a:r>
          </a:p>
        </p:txBody>
      </p:sp>
    </p:spTree>
    <p:extLst>
      <p:ext uri="{BB962C8B-B14F-4D97-AF65-F5344CB8AC3E}">
        <p14:creationId xmlns:p14="http://schemas.microsoft.com/office/powerpoint/2010/main" val="2190017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B5ED-99C4-42EA-8247-2AAC198C31D3}"/>
              </a:ext>
            </a:extLst>
          </p:cNvPr>
          <p:cNvSpPr>
            <a:spLocks noGrp="1"/>
          </p:cNvSpPr>
          <p:nvPr>
            <p:ph type="title"/>
          </p:nvPr>
        </p:nvSpPr>
        <p:spPr/>
        <p:txBody>
          <a:bodyPr/>
          <a:lstStyle/>
          <a:p>
            <a:r>
              <a:rPr lang="en-US" dirty="0"/>
              <a:t>Does the size matter?</a:t>
            </a:r>
          </a:p>
        </p:txBody>
      </p:sp>
      <p:sp>
        <p:nvSpPr>
          <p:cNvPr id="3" name="Slide Number Placeholder 2">
            <a:extLst>
              <a:ext uri="{FF2B5EF4-FFF2-40B4-BE49-F238E27FC236}">
                <a16:creationId xmlns:a16="http://schemas.microsoft.com/office/drawing/2014/main" id="{30C66BFA-90EB-40EE-ABE2-38C4CD6AED09}"/>
              </a:ext>
            </a:extLst>
          </p:cNvPr>
          <p:cNvSpPr>
            <a:spLocks noGrp="1"/>
          </p:cNvSpPr>
          <p:nvPr>
            <p:ph type="sldNum" sz="quarter" idx="12"/>
          </p:nvPr>
        </p:nvSpPr>
        <p:spPr/>
        <p:txBody>
          <a:bodyPr/>
          <a:lstStyle/>
          <a:p>
            <a:pPr algn="r"/>
            <a:fld id="{3D3C4EEC-F499-4A7F-B67B-5709763315B6}" type="slidenum">
              <a:rPr lang="en-US" smtClean="0"/>
              <a:pPr algn="r"/>
              <a:t>13</a:t>
            </a:fld>
            <a:endParaRPr lang="en-US" dirty="0"/>
          </a:p>
        </p:txBody>
      </p:sp>
      <p:sp>
        <p:nvSpPr>
          <p:cNvPr id="4" name="Text Placeholder 3">
            <a:extLst>
              <a:ext uri="{FF2B5EF4-FFF2-40B4-BE49-F238E27FC236}">
                <a16:creationId xmlns:a16="http://schemas.microsoft.com/office/drawing/2014/main" id="{22344028-D8CD-4ECD-B144-B08754291AB5}"/>
              </a:ext>
            </a:extLst>
          </p:cNvPr>
          <p:cNvSpPr>
            <a:spLocks noGrp="1"/>
          </p:cNvSpPr>
          <p:nvPr>
            <p:ph type="body" sz="quarter" idx="13"/>
          </p:nvPr>
        </p:nvSpPr>
        <p:spPr>
          <a:xfrm>
            <a:off x="1552500" y="1737249"/>
            <a:ext cx="8127208" cy="4260808"/>
          </a:xfrm>
        </p:spPr>
        <p:txBody>
          <a:bodyPr/>
          <a:lstStyle/>
          <a:p>
            <a:pPr algn="l"/>
            <a:r>
              <a:rPr lang="en-US" dirty="0"/>
              <a:t>Yes. </a:t>
            </a:r>
          </a:p>
          <a:p>
            <a:pPr marL="742950" indent="-742950" algn="l">
              <a:buFont typeface="Wingdings" panose="05000000000000000000" pitchFamily="2" charset="2"/>
              <a:buChar char="Ø"/>
            </a:pPr>
            <a:r>
              <a:rPr lang="en-US" dirty="0"/>
              <a:t>the taller the athletes </a:t>
            </a:r>
          </a:p>
          <a:p>
            <a:pPr marL="742950" indent="-742950" algn="l">
              <a:buFont typeface="Wingdings" panose="05000000000000000000" pitchFamily="2" charset="2"/>
              <a:buChar char="Ø"/>
            </a:pPr>
            <a:r>
              <a:rPr lang="en-US" dirty="0"/>
              <a:t>the more force</a:t>
            </a:r>
          </a:p>
          <a:p>
            <a:pPr marL="742950" indent="-742950" algn="l">
              <a:buFont typeface="Wingdings" panose="05000000000000000000" pitchFamily="2" charset="2"/>
              <a:buChar char="Ø"/>
            </a:pPr>
            <a:r>
              <a:rPr lang="en-US" dirty="0"/>
              <a:t>the faster a ball flies. </a:t>
            </a:r>
          </a:p>
          <a:p>
            <a:pPr algn="l"/>
            <a:endParaRPr lang="en-US" dirty="0"/>
          </a:p>
          <a:p>
            <a:pPr algn="l"/>
            <a:r>
              <a:rPr lang="en-US" dirty="0"/>
              <a:t>Height = speed</a:t>
            </a:r>
          </a:p>
        </p:txBody>
      </p:sp>
    </p:spTree>
    <p:extLst>
      <p:ext uri="{BB962C8B-B14F-4D97-AF65-F5344CB8AC3E}">
        <p14:creationId xmlns:p14="http://schemas.microsoft.com/office/powerpoint/2010/main" val="331188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7B1DBF2-307B-48DA-90EF-0E95CF83CFAE}"/>
              </a:ext>
            </a:extLst>
          </p:cNvPr>
          <p:cNvSpPr>
            <a:spLocks noGrp="1"/>
          </p:cNvSpPr>
          <p:nvPr>
            <p:ph type="title"/>
          </p:nvPr>
        </p:nvSpPr>
        <p:spPr/>
        <p:txBody>
          <a:bodyPr>
            <a:normAutofit fontScale="90000"/>
          </a:bodyPr>
          <a:lstStyle/>
          <a:p>
            <a:r>
              <a:rPr lang="en-US" dirty="0"/>
              <a:t>Is there a height requirement for baseball?</a:t>
            </a:r>
          </a:p>
        </p:txBody>
      </p:sp>
      <p:sp>
        <p:nvSpPr>
          <p:cNvPr id="3" name="Slide Number Placeholder 2">
            <a:extLst>
              <a:ext uri="{FF2B5EF4-FFF2-40B4-BE49-F238E27FC236}">
                <a16:creationId xmlns:a16="http://schemas.microsoft.com/office/drawing/2014/main" id="{D9F184D0-73A0-4B76-984E-92B972D29769}"/>
              </a:ext>
            </a:extLst>
          </p:cNvPr>
          <p:cNvSpPr>
            <a:spLocks noGrp="1"/>
          </p:cNvSpPr>
          <p:nvPr>
            <p:ph type="sldNum" sz="quarter" idx="12"/>
          </p:nvPr>
        </p:nvSpPr>
        <p:spPr/>
        <p:txBody>
          <a:bodyPr/>
          <a:lstStyle/>
          <a:p>
            <a:pPr algn="r"/>
            <a:fld id="{3D3C4EEC-F499-4A7F-B67B-5709763315B6}" type="slidenum">
              <a:rPr lang="en-US" smtClean="0"/>
              <a:pPr algn="r"/>
              <a:t>14</a:t>
            </a:fld>
            <a:endParaRPr lang="en-US" dirty="0"/>
          </a:p>
        </p:txBody>
      </p:sp>
      <p:sp>
        <p:nvSpPr>
          <p:cNvPr id="2" name="Text Placeholder 1">
            <a:extLst>
              <a:ext uri="{FF2B5EF4-FFF2-40B4-BE49-F238E27FC236}">
                <a16:creationId xmlns:a16="http://schemas.microsoft.com/office/drawing/2014/main" id="{77FD1024-E733-46DF-BD80-D37FD92839E4}"/>
              </a:ext>
            </a:extLst>
          </p:cNvPr>
          <p:cNvSpPr>
            <a:spLocks noGrp="1"/>
          </p:cNvSpPr>
          <p:nvPr>
            <p:ph type="body" sz="quarter" idx="13"/>
          </p:nvPr>
        </p:nvSpPr>
        <p:spPr>
          <a:xfrm>
            <a:off x="1469373" y="1553125"/>
            <a:ext cx="7904745" cy="2503054"/>
          </a:xfrm>
        </p:spPr>
        <p:txBody>
          <a:bodyPr/>
          <a:lstStyle/>
          <a:p>
            <a:pPr marL="457200" indent="-457200" algn="l">
              <a:buFont typeface="Wingdings" panose="05000000000000000000" pitchFamily="2" charset="2"/>
              <a:buChar char="Ø"/>
            </a:pPr>
            <a:r>
              <a:rPr lang="en-US" sz="2800" dirty="0"/>
              <a:t>No, there is no written height minimum</a:t>
            </a:r>
          </a:p>
          <a:p>
            <a:pPr marL="457200" indent="-457200" algn="l">
              <a:buFont typeface="Wingdings" panose="05000000000000000000" pitchFamily="2" charset="2"/>
              <a:buChar char="Ø"/>
            </a:pPr>
            <a:r>
              <a:rPr lang="en-US" sz="2800" dirty="0"/>
              <a:t>However…</a:t>
            </a:r>
          </a:p>
          <a:p>
            <a:pPr algn="l"/>
            <a:r>
              <a:rPr lang="en-US" sz="2800" dirty="0"/>
              <a:t>the commissioner has the ability to void any contract on any baseball team</a:t>
            </a:r>
            <a:endParaRPr lang="en-US" dirty="0"/>
          </a:p>
        </p:txBody>
      </p:sp>
    </p:spTree>
    <p:extLst>
      <p:ext uri="{BB962C8B-B14F-4D97-AF65-F5344CB8AC3E}">
        <p14:creationId xmlns:p14="http://schemas.microsoft.com/office/powerpoint/2010/main" val="108498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684BCD8A-09DB-45C2-AA6B-94D01AF0902F}"/>
              </a:ext>
            </a:extLst>
          </p:cNvPr>
          <p:cNvSpPr>
            <a:spLocks noGrp="1"/>
          </p:cNvSpPr>
          <p:nvPr>
            <p:ph type="title"/>
          </p:nvPr>
        </p:nvSpPr>
        <p:spPr/>
        <p:txBody>
          <a:bodyPr/>
          <a:lstStyle/>
          <a:p>
            <a:r>
              <a:rPr lang="en-US" dirty="0"/>
              <a:t>Death</a:t>
            </a:r>
          </a:p>
        </p:txBody>
      </p:sp>
      <p:sp>
        <p:nvSpPr>
          <p:cNvPr id="3" name="Slide Number Placeholder 2">
            <a:extLst>
              <a:ext uri="{FF2B5EF4-FFF2-40B4-BE49-F238E27FC236}">
                <a16:creationId xmlns:a16="http://schemas.microsoft.com/office/drawing/2014/main" id="{45C4C83B-5B69-4DC6-BD5A-C764A2A3685C}"/>
              </a:ext>
            </a:extLst>
          </p:cNvPr>
          <p:cNvSpPr>
            <a:spLocks noGrp="1"/>
          </p:cNvSpPr>
          <p:nvPr>
            <p:ph type="sldNum" sz="quarter" idx="12"/>
          </p:nvPr>
        </p:nvSpPr>
        <p:spPr/>
        <p:txBody>
          <a:bodyPr/>
          <a:lstStyle/>
          <a:p>
            <a:pPr algn="r"/>
            <a:fld id="{3D3C4EEC-F499-4A7F-B67B-5709763315B6}" type="slidenum">
              <a:rPr lang="en-US" smtClean="0"/>
              <a:pPr algn="r"/>
              <a:t>15</a:t>
            </a:fld>
            <a:endParaRPr lang="en-US" dirty="0"/>
          </a:p>
        </p:txBody>
      </p:sp>
      <p:sp>
        <p:nvSpPr>
          <p:cNvPr id="2" name="Text Placeholder 1">
            <a:extLst>
              <a:ext uri="{FF2B5EF4-FFF2-40B4-BE49-F238E27FC236}">
                <a16:creationId xmlns:a16="http://schemas.microsoft.com/office/drawing/2014/main" id="{8642099C-D1E3-4E0A-9E7D-5B5E89EAD7E6}"/>
              </a:ext>
            </a:extLst>
          </p:cNvPr>
          <p:cNvSpPr>
            <a:spLocks noGrp="1"/>
          </p:cNvSpPr>
          <p:nvPr>
            <p:ph type="body" sz="quarter" idx="13"/>
          </p:nvPr>
        </p:nvSpPr>
        <p:spPr>
          <a:xfrm>
            <a:off x="1315458" y="1553124"/>
            <a:ext cx="8433453" cy="4777337"/>
          </a:xfrm>
        </p:spPr>
        <p:txBody>
          <a:bodyPr/>
          <a:lstStyle/>
          <a:p>
            <a:pPr marL="571500" indent="-571500" algn="l">
              <a:buFont typeface="Wingdings" panose="05000000000000000000" pitchFamily="2" charset="2"/>
              <a:buChar char="Ø"/>
            </a:pPr>
            <a:r>
              <a:rPr lang="en-US" dirty="0"/>
              <a:t>On June 18, 1961, the unemployed </a:t>
            </a:r>
            <a:r>
              <a:rPr lang="en-US" dirty="0" err="1"/>
              <a:t>Gaedel</a:t>
            </a:r>
            <a:r>
              <a:rPr lang="en-US" dirty="0"/>
              <a:t>, who had just turned 36 was found bruised up and dead in his bed by his mother</a:t>
            </a:r>
          </a:p>
          <a:p>
            <a:pPr marL="571500" indent="-571500" algn="l">
              <a:buFont typeface="Wingdings" panose="05000000000000000000" pitchFamily="2" charset="2"/>
              <a:buChar char="Ø"/>
            </a:pPr>
            <a:r>
              <a:rPr lang="en-US" dirty="0"/>
              <a:t> A coroner's inquest determined that he also had suffered a heart attack</a:t>
            </a:r>
          </a:p>
        </p:txBody>
      </p:sp>
    </p:spTree>
    <p:extLst>
      <p:ext uri="{BB962C8B-B14F-4D97-AF65-F5344CB8AC3E}">
        <p14:creationId xmlns:p14="http://schemas.microsoft.com/office/powerpoint/2010/main" val="411169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4E91CB0E-B6EC-4B01-9AE4-5490DC447576}"/>
              </a:ext>
            </a:extLst>
          </p:cNvPr>
          <p:cNvSpPr>
            <a:spLocks noGrp="1"/>
          </p:cNvSpPr>
          <p:nvPr>
            <p:ph type="title"/>
          </p:nvPr>
        </p:nvSpPr>
        <p:spPr/>
        <p:txBody>
          <a:bodyPr/>
          <a:lstStyle/>
          <a:p>
            <a:r>
              <a:rPr lang="en-US" dirty="0"/>
              <a:t>Legacy</a:t>
            </a:r>
          </a:p>
        </p:txBody>
      </p:sp>
      <p:sp>
        <p:nvSpPr>
          <p:cNvPr id="3" name="Slide Number Placeholder 2">
            <a:extLst>
              <a:ext uri="{FF2B5EF4-FFF2-40B4-BE49-F238E27FC236}">
                <a16:creationId xmlns:a16="http://schemas.microsoft.com/office/drawing/2014/main" id="{841745E3-BCFB-4BF4-98AE-F26B4B2EA4D8}"/>
              </a:ext>
            </a:extLst>
          </p:cNvPr>
          <p:cNvSpPr>
            <a:spLocks noGrp="1"/>
          </p:cNvSpPr>
          <p:nvPr>
            <p:ph type="sldNum" sz="quarter" idx="12"/>
          </p:nvPr>
        </p:nvSpPr>
        <p:spPr/>
        <p:txBody>
          <a:bodyPr/>
          <a:lstStyle/>
          <a:p>
            <a:pPr algn="r"/>
            <a:fld id="{3D3C4EEC-F499-4A7F-B67B-5709763315B6}" type="slidenum">
              <a:rPr lang="en-US" smtClean="0"/>
              <a:pPr algn="r"/>
              <a:t>16</a:t>
            </a:fld>
            <a:endParaRPr lang="en-US" dirty="0"/>
          </a:p>
        </p:txBody>
      </p:sp>
      <p:sp>
        <p:nvSpPr>
          <p:cNvPr id="2" name="Text Placeholder 1">
            <a:extLst>
              <a:ext uri="{FF2B5EF4-FFF2-40B4-BE49-F238E27FC236}">
                <a16:creationId xmlns:a16="http://schemas.microsoft.com/office/drawing/2014/main" id="{3BB17FB7-C78A-4CC3-BEED-08965874A436}"/>
              </a:ext>
            </a:extLst>
          </p:cNvPr>
          <p:cNvSpPr>
            <a:spLocks noGrp="1"/>
          </p:cNvSpPr>
          <p:nvPr>
            <p:ph type="body" sz="quarter" idx="13"/>
          </p:nvPr>
        </p:nvSpPr>
        <p:spPr>
          <a:xfrm>
            <a:off x="1623125" y="1737249"/>
            <a:ext cx="7900704" cy="4260808"/>
          </a:xfrm>
        </p:spPr>
        <p:txBody>
          <a:bodyPr/>
          <a:lstStyle/>
          <a:p>
            <a:pPr marL="571500" indent="-571500" algn="l">
              <a:buFont typeface="Wingdings" panose="05000000000000000000" pitchFamily="2" charset="2"/>
              <a:buChar char="Ø"/>
            </a:pPr>
            <a:r>
              <a:rPr lang="en-US" sz="2800" dirty="0" err="1"/>
              <a:t>Gaedel</a:t>
            </a:r>
            <a:r>
              <a:rPr lang="en-US" sz="2800" dirty="0"/>
              <a:t> is one of only five Major League players who drew a walk in their only plate appearance and never played the field</a:t>
            </a:r>
          </a:p>
          <a:p>
            <a:pPr marL="571500" indent="-571500" algn="l">
              <a:buFont typeface="Wingdings" panose="05000000000000000000" pitchFamily="2" charset="2"/>
              <a:buChar char="Ø"/>
            </a:pPr>
            <a:r>
              <a:rPr lang="en-US" sz="2800" dirty="0" err="1"/>
              <a:t>Gaedel's</a:t>
            </a:r>
            <a:r>
              <a:rPr lang="en-US" sz="2800" dirty="0"/>
              <a:t> one-day career has been the subject of programs on ESPN and MLB Network</a:t>
            </a:r>
          </a:p>
          <a:p>
            <a:pPr marL="571500" indent="-571500" algn="l">
              <a:buFont typeface="Wingdings" panose="05000000000000000000" pitchFamily="2" charset="2"/>
              <a:buChar char="Ø"/>
            </a:pPr>
            <a:r>
              <a:rPr lang="en-US" sz="2800" dirty="0"/>
              <a:t>Due to its scarcity, </a:t>
            </a:r>
            <a:r>
              <a:rPr lang="en-US" sz="2800" dirty="0" err="1"/>
              <a:t>Gaedel's</a:t>
            </a:r>
            <a:r>
              <a:rPr lang="en-US" sz="2800" dirty="0"/>
              <a:t> autograph now sells for more than Babe Ruth's</a:t>
            </a:r>
          </a:p>
        </p:txBody>
      </p:sp>
    </p:spTree>
    <p:extLst>
      <p:ext uri="{BB962C8B-B14F-4D97-AF65-F5344CB8AC3E}">
        <p14:creationId xmlns:p14="http://schemas.microsoft.com/office/powerpoint/2010/main" val="908184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41C335CC-237C-4B50-AE9A-A644F0B7C83A}"/>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A6E6FA79-FCF8-46CD-B958-A21D06916126}"/>
              </a:ext>
            </a:extLst>
          </p:cNvPr>
          <p:cNvSpPr>
            <a:spLocks noGrp="1"/>
          </p:cNvSpPr>
          <p:nvPr>
            <p:ph type="subTitle" idx="1"/>
          </p:nvPr>
        </p:nvSpPr>
        <p:spPr/>
        <p:txBody>
          <a:bodyPr/>
          <a:lstStyle/>
          <a:p>
            <a:endParaRPr lang="en-US"/>
          </a:p>
        </p:txBody>
      </p:sp>
      <p:sp>
        <p:nvSpPr>
          <p:cNvPr id="2" name="Slide Number Placeholder 1">
            <a:extLst>
              <a:ext uri="{FF2B5EF4-FFF2-40B4-BE49-F238E27FC236}">
                <a16:creationId xmlns:a16="http://schemas.microsoft.com/office/drawing/2014/main" id="{346F9043-33B9-4A2F-ACC3-8B7C6098CEDC}"/>
              </a:ext>
            </a:extLst>
          </p:cNvPr>
          <p:cNvSpPr>
            <a:spLocks noGrp="1"/>
          </p:cNvSpPr>
          <p:nvPr>
            <p:ph type="sldNum" sz="quarter" idx="4294967295"/>
          </p:nvPr>
        </p:nvSpPr>
        <p:spPr>
          <a:xfrm>
            <a:off x="9448800" y="6181725"/>
            <a:ext cx="2743200" cy="365125"/>
          </a:xfrm>
        </p:spPr>
        <p:txBody>
          <a:bodyPr/>
          <a:lstStyle/>
          <a:p>
            <a:pPr algn="r"/>
            <a:fld id="{3D3C4EEC-F499-4A7F-B67B-5709763315B6}" type="slidenum">
              <a:rPr lang="en-US" smtClean="0"/>
              <a:pPr algn="r"/>
              <a:t>17</a:t>
            </a:fld>
            <a:endParaRPr lang="en-US" dirty="0"/>
          </a:p>
        </p:txBody>
      </p:sp>
    </p:spTree>
    <p:extLst>
      <p:ext uri="{BB962C8B-B14F-4D97-AF65-F5344CB8AC3E}">
        <p14:creationId xmlns:p14="http://schemas.microsoft.com/office/powerpoint/2010/main" val="406961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a:extLst>
              <a:ext uri="{FF2B5EF4-FFF2-40B4-BE49-F238E27FC236}">
                <a16:creationId xmlns:a16="http://schemas.microsoft.com/office/drawing/2014/main" id="{929A9472-7DD3-4613-BBE2-2F25EDAA346A}"/>
              </a:ext>
            </a:extLst>
          </p:cNvPr>
          <p:cNvSpPr>
            <a:spLocks noGrp="1"/>
          </p:cNvSpPr>
          <p:nvPr>
            <p:ph type="title"/>
          </p:nvPr>
        </p:nvSpPr>
        <p:spPr/>
        <p:txBody>
          <a:bodyPr>
            <a:normAutofit fontScale="90000"/>
          </a:bodyPr>
          <a:lstStyle/>
          <a:p>
            <a:r>
              <a:rPr lang="en-US" dirty="0"/>
              <a:t>The </a:t>
            </a:r>
            <a:r>
              <a:rPr lang="en-US" dirty="0" err="1"/>
              <a:t>Lahman</a:t>
            </a:r>
            <a:r>
              <a:rPr lang="en-US" dirty="0"/>
              <a:t> Baseball Database contains:</a:t>
            </a:r>
          </a:p>
        </p:txBody>
      </p:sp>
      <p:sp>
        <p:nvSpPr>
          <p:cNvPr id="3" name="Slide Number Placeholder 2">
            <a:extLst>
              <a:ext uri="{FF2B5EF4-FFF2-40B4-BE49-F238E27FC236}">
                <a16:creationId xmlns:a16="http://schemas.microsoft.com/office/drawing/2014/main" id="{5F446065-B403-40C5-A4D7-8D6CF3855EC5}"/>
              </a:ext>
            </a:extLst>
          </p:cNvPr>
          <p:cNvSpPr>
            <a:spLocks noGrp="1"/>
          </p:cNvSpPr>
          <p:nvPr>
            <p:ph type="sldNum" sz="quarter" idx="12"/>
          </p:nvPr>
        </p:nvSpPr>
        <p:spPr/>
        <p:txBody>
          <a:bodyPr/>
          <a:lstStyle/>
          <a:p>
            <a:pPr algn="r"/>
            <a:fld id="{3D3C4EEC-F499-4A7F-B67B-5709763315B6}" type="slidenum">
              <a:rPr lang="en-US" smtClean="0"/>
              <a:pPr algn="r"/>
              <a:t>2</a:t>
            </a:fld>
            <a:endParaRPr lang="en-US" dirty="0"/>
          </a:p>
        </p:txBody>
      </p:sp>
      <p:sp>
        <p:nvSpPr>
          <p:cNvPr id="2" name="Text Placeholder 1">
            <a:extLst>
              <a:ext uri="{FF2B5EF4-FFF2-40B4-BE49-F238E27FC236}">
                <a16:creationId xmlns:a16="http://schemas.microsoft.com/office/drawing/2014/main" id="{B2814126-9990-406F-8BD3-6F7E19C5F9C5}"/>
              </a:ext>
            </a:extLst>
          </p:cNvPr>
          <p:cNvSpPr>
            <a:spLocks noGrp="1"/>
          </p:cNvSpPr>
          <p:nvPr>
            <p:ph type="body" sz="quarter" idx="13"/>
          </p:nvPr>
        </p:nvSpPr>
        <p:spPr>
          <a:xfrm>
            <a:off x="1034903" y="3250376"/>
            <a:ext cx="9366397" cy="2393866"/>
          </a:xfrm>
        </p:spPr>
        <p:txBody>
          <a:bodyPr/>
          <a:lstStyle/>
          <a:p>
            <a:pPr marL="457200" indent="-457200" algn="l">
              <a:buFont typeface="Wingdings" panose="05000000000000000000" pitchFamily="2" charset="2"/>
              <a:buChar char="Ø"/>
            </a:pPr>
            <a:r>
              <a:rPr lang="en-US" sz="3200" dirty="0"/>
              <a:t>1871 – 2016 years</a:t>
            </a:r>
          </a:p>
          <a:p>
            <a:pPr marL="457200" indent="-457200" algn="l">
              <a:buFont typeface="Wingdings" panose="05000000000000000000" pitchFamily="2" charset="2"/>
              <a:buChar char="Ø"/>
            </a:pPr>
            <a:r>
              <a:rPr lang="en-US" sz="3200" dirty="0"/>
              <a:t>Major League Baseball</a:t>
            </a:r>
          </a:p>
          <a:p>
            <a:pPr marL="457200" indent="-457200" algn="l">
              <a:buFont typeface="Wingdings" panose="05000000000000000000" pitchFamily="2" charset="2"/>
              <a:buChar char="Ø"/>
            </a:pPr>
            <a:r>
              <a:rPr lang="en-US" sz="3200" dirty="0"/>
              <a:t>Pitching, hitting, fielding stats</a:t>
            </a:r>
          </a:p>
          <a:p>
            <a:pPr marL="457200" indent="-457200" algn="l">
              <a:buFont typeface="Wingdings" panose="05000000000000000000" pitchFamily="2" charset="2"/>
              <a:buChar char="Ø"/>
            </a:pPr>
            <a:r>
              <a:rPr lang="en-US" sz="3200" dirty="0"/>
              <a:t>American and National Leagues</a:t>
            </a:r>
          </a:p>
          <a:p>
            <a:pPr marL="457200" indent="-457200" algn="l">
              <a:buFont typeface="Wingdings" panose="05000000000000000000" pitchFamily="2" charset="2"/>
              <a:buChar char="Ø"/>
            </a:pPr>
            <a:r>
              <a:rPr lang="en-US" sz="3200" dirty="0"/>
              <a:t>The four other “major” leagues: American Association, Union Association, Players League, Federal League</a:t>
            </a:r>
          </a:p>
          <a:p>
            <a:pPr marL="457200" indent="-457200" algn="l">
              <a:buFont typeface="Wingdings" panose="05000000000000000000" pitchFamily="2" charset="2"/>
              <a:buChar char="Ø"/>
            </a:pPr>
            <a:r>
              <a:rPr lang="en-US" sz="3200" dirty="0"/>
              <a:t>and the National Association of 1871-1875.</a:t>
            </a:r>
          </a:p>
          <a:p>
            <a:pPr marL="571500" indent="-571500" algn="l">
              <a:buFont typeface="Arial" panose="020B0604020202020204" pitchFamily="34" charset="0"/>
              <a:buChar char="•"/>
            </a:pPr>
            <a:endParaRPr lang="en-US" dirty="0"/>
          </a:p>
        </p:txBody>
      </p:sp>
    </p:spTree>
    <p:extLst>
      <p:ext uri="{BB962C8B-B14F-4D97-AF65-F5344CB8AC3E}">
        <p14:creationId xmlns:p14="http://schemas.microsoft.com/office/powerpoint/2010/main" val="270821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a:extLst>
              <a:ext uri="{FF2B5EF4-FFF2-40B4-BE49-F238E27FC236}">
                <a16:creationId xmlns:a16="http://schemas.microsoft.com/office/drawing/2014/main" id="{57E32F23-88F7-4019-96BA-D9F1F3935AD2}"/>
              </a:ext>
            </a:extLst>
          </p:cNvPr>
          <p:cNvSpPr>
            <a:spLocks noGrp="1"/>
          </p:cNvSpPr>
          <p:nvPr>
            <p:ph type="title"/>
          </p:nvPr>
        </p:nvSpPr>
        <p:spPr/>
        <p:txBody>
          <a:bodyPr/>
          <a:lstStyle/>
          <a:p>
            <a:r>
              <a:rPr lang="en-US" dirty="0"/>
              <a:t> Data Tables</a:t>
            </a:r>
          </a:p>
        </p:txBody>
      </p:sp>
      <p:sp>
        <p:nvSpPr>
          <p:cNvPr id="3" name="Slide Number Placeholder 2">
            <a:extLst>
              <a:ext uri="{FF2B5EF4-FFF2-40B4-BE49-F238E27FC236}">
                <a16:creationId xmlns:a16="http://schemas.microsoft.com/office/drawing/2014/main" id="{F20C02BF-49ED-496E-9ABA-15E6BF632132}"/>
              </a:ext>
            </a:extLst>
          </p:cNvPr>
          <p:cNvSpPr>
            <a:spLocks noGrp="1"/>
          </p:cNvSpPr>
          <p:nvPr>
            <p:ph type="sldNum" sz="quarter" idx="12"/>
          </p:nvPr>
        </p:nvSpPr>
        <p:spPr/>
        <p:txBody>
          <a:bodyPr/>
          <a:lstStyle/>
          <a:p>
            <a:pPr algn="r"/>
            <a:fld id="{3D3C4EEC-F499-4A7F-B67B-5709763315B6}" type="slidenum">
              <a:rPr lang="en-US" smtClean="0"/>
              <a:pPr algn="r"/>
              <a:t>3</a:t>
            </a:fld>
            <a:endParaRPr lang="en-US" dirty="0"/>
          </a:p>
        </p:txBody>
      </p:sp>
      <p:sp>
        <p:nvSpPr>
          <p:cNvPr id="2" name="Text Placeholder 1">
            <a:extLst>
              <a:ext uri="{FF2B5EF4-FFF2-40B4-BE49-F238E27FC236}">
                <a16:creationId xmlns:a16="http://schemas.microsoft.com/office/drawing/2014/main" id="{8EBCCB68-A80B-44B0-939A-9E529ED89814}"/>
              </a:ext>
            </a:extLst>
          </p:cNvPr>
          <p:cNvSpPr>
            <a:spLocks noGrp="1"/>
          </p:cNvSpPr>
          <p:nvPr>
            <p:ph type="body" sz="quarter" idx="13"/>
          </p:nvPr>
        </p:nvSpPr>
        <p:spPr>
          <a:xfrm>
            <a:off x="1573934" y="2279373"/>
            <a:ext cx="9571144" cy="3737114"/>
          </a:xfrm>
        </p:spPr>
        <p:txBody>
          <a:bodyPr/>
          <a:lstStyle/>
          <a:p>
            <a:pPr marL="742950" indent="-742950" algn="l">
              <a:buFont typeface="+mj-lt"/>
              <a:buAutoNum type="arabicPeriod"/>
            </a:pPr>
            <a:r>
              <a:rPr lang="en-US" sz="3600" dirty="0"/>
              <a:t> MASTER: player names, DOB,               and biographical info</a:t>
            </a:r>
          </a:p>
          <a:p>
            <a:pPr marL="742950" indent="-742950" algn="l">
              <a:buFont typeface="+mj-lt"/>
              <a:buAutoNum type="arabicPeriod"/>
            </a:pPr>
            <a:r>
              <a:rPr lang="en-US" sz="3600" dirty="0"/>
              <a:t>  Batting: batting statistics</a:t>
            </a:r>
          </a:p>
          <a:p>
            <a:pPr marL="742950" indent="-742950" algn="l">
              <a:buFont typeface="+mj-lt"/>
              <a:buAutoNum type="arabicPeriod"/>
            </a:pPr>
            <a:r>
              <a:rPr lang="en-US" sz="3600" dirty="0"/>
              <a:t>  Pitching: pitching statistics</a:t>
            </a:r>
          </a:p>
          <a:p>
            <a:pPr marL="742950" indent="-742950" algn="l">
              <a:buFont typeface="+mj-lt"/>
              <a:buAutoNum type="arabicPeriod"/>
            </a:pPr>
            <a:r>
              <a:rPr lang="en-US" sz="3600" dirty="0"/>
              <a:t>  Fielding: fielding statistics</a:t>
            </a:r>
          </a:p>
          <a:p>
            <a:pPr marL="742950" indent="-742950">
              <a:buFont typeface="+mj-lt"/>
              <a:buAutoNum type="arabicPeriod"/>
            </a:pPr>
            <a:endParaRPr lang="en-US" dirty="0"/>
          </a:p>
        </p:txBody>
      </p:sp>
    </p:spTree>
    <p:extLst>
      <p:ext uri="{BB962C8B-B14F-4D97-AF65-F5344CB8AC3E}">
        <p14:creationId xmlns:p14="http://schemas.microsoft.com/office/powerpoint/2010/main" val="227873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4040-E2CF-4DDC-82C1-6637BB3A56CA}"/>
              </a:ext>
            </a:extLst>
          </p:cNvPr>
          <p:cNvSpPr>
            <a:spLocks noGrp="1"/>
          </p:cNvSpPr>
          <p:nvPr>
            <p:ph type="title"/>
          </p:nvPr>
        </p:nvSpPr>
        <p:spPr/>
        <p:txBody>
          <a:bodyPr/>
          <a:lstStyle/>
          <a:p>
            <a:r>
              <a:rPr lang="en-US" dirty="0"/>
              <a:t>Supplemented by:</a:t>
            </a:r>
          </a:p>
        </p:txBody>
      </p:sp>
      <p:sp>
        <p:nvSpPr>
          <p:cNvPr id="4" name="Text Placeholder 3">
            <a:extLst>
              <a:ext uri="{FF2B5EF4-FFF2-40B4-BE49-F238E27FC236}">
                <a16:creationId xmlns:a16="http://schemas.microsoft.com/office/drawing/2014/main" id="{B2DA7EAF-BD91-423D-A6F2-56EB426F95E7}"/>
              </a:ext>
            </a:extLst>
          </p:cNvPr>
          <p:cNvSpPr>
            <a:spLocks noGrp="1"/>
          </p:cNvSpPr>
          <p:nvPr>
            <p:ph sz="half" idx="1"/>
          </p:nvPr>
        </p:nvSpPr>
        <p:spPr/>
        <p:txBody>
          <a:bodyPr/>
          <a:lstStyle/>
          <a:p>
            <a:pPr algn="l"/>
            <a:r>
              <a:rPr lang="en-US" sz="1200" dirty="0">
                <a:latin typeface="+mj-lt"/>
              </a:rPr>
              <a:t>  </a:t>
            </a:r>
            <a:r>
              <a:rPr lang="en-US" sz="1200" dirty="0" err="1">
                <a:latin typeface="+mj-lt"/>
              </a:rPr>
              <a:t>AllStarFull</a:t>
            </a:r>
            <a:r>
              <a:rPr lang="en-US" sz="1200" dirty="0">
                <a:latin typeface="+mj-lt"/>
              </a:rPr>
              <a:t> - All-Star appearances</a:t>
            </a:r>
          </a:p>
          <a:p>
            <a:pPr algn="l"/>
            <a:r>
              <a:rPr lang="en-US" sz="1200" dirty="0">
                <a:latin typeface="+mj-lt"/>
              </a:rPr>
              <a:t>  </a:t>
            </a:r>
            <a:r>
              <a:rPr lang="en-US" sz="1200" dirty="0" err="1">
                <a:latin typeface="+mj-lt"/>
              </a:rPr>
              <a:t>HallofFame</a:t>
            </a:r>
            <a:r>
              <a:rPr lang="en-US" sz="1200" dirty="0">
                <a:latin typeface="+mj-lt"/>
              </a:rPr>
              <a:t> - Hall of Fame voting data</a:t>
            </a:r>
          </a:p>
          <a:p>
            <a:pPr algn="l"/>
            <a:r>
              <a:rPr lang="en-US" sz="1200" dirty="0">
                <a:latin typeface="+mj-lt"/>
              </a:rPr>
              <a:t>  Managers - managerial statistics</a:t>
            </a:r>
          </a:p>
          <a:p>
            <a:pPr algn="l"/>
            <a:r>
              <a:rPr lang="en-US" sz="1200" dirty="0">
                <a:latin typeface="+mj-lt"/>
              </a:rPr>
              <a:t>  Teams - yearly stats and standings </a:t>
            </a:r>
          </a:p>
          <a:p>
            <a:pPr algn="l"/>
            <a:r>
              <a:rPr lang="en-US" sz="1200" dirty="0">
                <a:latin typeface="+mj-lt"/>
              </a:rPr>
              <a:t>  </a:t>
            </a:r>
            <a:r>
              <a:rPr lang="en-US" sz="1200" dirty="0" err="1">
                <a:latin typeface="+mj-lt"/>
              </a:rPr>
              <a:t>BattingPost</a:t>
            </a:r>
            <a:r>
              <a:rPr lang="en-US" sz="1200" dirty="0">
                <a:latin typeface="+mj-lt"/>
              </a:rPr>
              <a:t> - post-season batting statistics</a:t>
            </a:r>
          </a:p>
          <a:p>
            <a:pPr algn="l"/>
            <a:r>
              <a:rPr lang="en-US" sz="1200" dirty="0">
                <a:latin typeface="+mj-lt"/>
              </a:rPr>
              <a:t>  </a:t>
            </a:r>
            <a:r>
              <a:rPr lang="en-US" sz="1200" dirty="0" err="1">
                <a:latin typeface="+mj-lt"/>
              </a:rPr>
              <a:t>PitchingPost</a:t>
            </a:r>
            <a:r>
              <a:rPr lang="en-US" sz="1200" dirty="0">
                <a:latin typeface="+mj-lt"/>
              </a:rPr>
              <a:t> - post-season pitching statistics</a:t>
            </a:r>
          </a:p>
          <a:p>
            <a:pPr algn="l"/>
            <a:r>
              <a:rPr lang="en-US" sz="1200" dirty="0">
                <a:latin typeface="+mj-lt"/>
              </a:rPr>
              <a:t>  </a:t>
            </a:r>
            <a:r>
              <a:rPr lang="en-US" sz="1200" dirty="0" err="1">
                <a:latin typeface="+mj-lt"/>
              </a:rPr>
              <a:t>TeamFranchises</a:t>
            </a:r>
            <a:r>
              <a:rPr lang="en-US" sz="1200" dirty="0">
                <a:latin typeface="+mj-lt"/>
              </a:rPr>
              <a:t> - franchise information</a:t>
            </a:r>
          </a:p>
          <a:p>
            <a:pPr algn="l"/>
            <a:r>
              <a:rPr lang="en-US" sz="1200" dirty="0">
                <a:latin typeface="+mj-lt"/>
              </a:rPr>
              <a:t>  </a:t>
            </a:r>
            <a:r>
              <a:rPr lang="en-US" sz="1200" dirty="0" err="1">
                <a:latin typeface="+mj-lt"/>
              </a:rPr>
              <a:t>FieldingOF</a:t>
            </a:r>
            <a:r>
              <a:rPr lang="en-US" sz="1200" dirty="0">
                <a:latin typeface="+mj-lt"/>
              </a:rPr>
              <a:t> - outfield position data  </a:t>
            </a:r>
          </a:p>
          <a:p>
            <a:pPr algn="l"/>
            <a:r>
              <a:rPr lang="en-US" sz="1200" dirty="0">
                <a:latin typeface="+mj-lt"/>
              </a:rPr>
              <a:t>  </a:t>
            </a:r>
            <a:r>
              <a:rPr lang="en-US" sz="1200" dirty="0" err="1">
                <a:latin typeface="+mj-lt"/>
              </a:rPr>
              <a:t>FieldingPost</a:t>
            </a:r>
            <a:r>
              <a:rPr lang="en-US" sz="1200" dirty="0">
                <a:latin typeface="+mj-lt"/>
              </a:rPr>
              <a:t>- post-season fielding data</a:t>
            </a:r>
          </a:p>
          <a:p>
            <a:pPr algn="l"/>
            <a:r>
              <a:rPr lang="en-US" sz="1200" dirty="0">
                <a:latin typeface="+mj-lt"/>
              </a:rPr>
              <a:t>  </a:t>
            </a:r>
            <a:r>
              <a:rPr lang="en-US" sz="1200" dirty="0" err="1">
                <a:latin typeface="+mj-lt"/>
              </a:rPr>
              <a:t>FieldingOFsplit</a:t>
            </a:r>
            <a:r>
              <a:rPr lang="en-US" sz="1200" dirty="0">
                <a:latin typeface="+mj-lt"/>
              </a:rPr>
              <a:t> - LF/CF/RF splits</a:t>
            </a:r>
          </a:p>
          <a:p>
            <a:pPr algn="l"/>
            <a:r>
              <a:rPr lang="en-US" sz="1200" dirty="0">
                <a:latin typeface="+mj-lt"/>
              </a:rPr>
              <a:t>  </a:t>
            </a:r>
            <a:r>
              <a:rPr lang="en-US" sz="1200" dirty="0" err="1">
                <a:latin typeface="+mj-lt"/>
              </a:rPr>
              <a:t>ManagersHalf</a:t>
            </a:r>
            <a:r>
              <a:rPr lang="en-US" sz="1200" dirty="0">
                <a:latin typeface="+mj-lt"/>
              </a:rPr>
              <a:t> - split season data for managers</a:t>
            </a:r>
          </a:p>
          <a:p>
            <a:pPr algn="l"/>
            <a:r>
              <a:rPr lang="en-US" sz="1200" dirty="0">
                <a:latin typeface="+mj-lt"/>
              </a:rPr>
              <a:t>  </a:t>
            </a:r>
            <a:r>
              <a:rPr lang="en-US" sz="1200" dirty="0" err="1">
                <a:latin typeface="+mj-lt"/>
              </a:rPr>
              <a:t>TeamsHalf</a:t>
            </a:r>
            <a:r>
              <a:rPr lang="en-US" sz="1200" dirty="0">
                <a:latin typeface="+mj-lt"/>
              </a:rPr>
              <a:t> - split season data for teams</a:t>
            </a:r>
          </a:p>
          <a:p>
            <a:pPr algn="l"/>
            <a:r>
              <a:rPr lang="en-US" sz="1200" dirty="0">
                <a:latin typeface="+mj-lt"/>
              </a:rPr>
              <a:t>  Salaries - player salary data</a:t>
            </a:r>
          </a:p>
          <a:p>
            <a:pPr algn="l"/>
            <a:r>
              <a:rPr lang="en-US" sz="1200" dirty="0">
                <a:latin typeface="+mj-lt"/>
              </a:rPr>
              <a:t>  </a:t>
            </a:r>
          </a:p>
          <a:p>
            <a:pPr marL="0" indent="0" algn="l">
              <a:buNone/>
            </a:pPr>
            <a:endParaRPr lang="en-US" dirty="0"/>
          </a:p>
          <a:p>
            <a:endParaRPr lang="en-US" dirty="0"/>
          </a:p>
        </p:txBody>
      </p:sp>
      <p:sp>
        <p:nvSpPr>
          <p:cNvPr id="6" name="Content Placeholder 5">
            <a:extLst>
              <a:ext uri="{FF2B5EF4-FFF2-40B4-BE49-F238E27FC236}">
                <a16:creationId xmlns:a16="http://schemas.microsoft.com/office/drawing/2014/main" id="{9CB9AA81-9A15-4A60-9E8F-D6FD7E968795}"/>
              </a:ext>
            </a:extLst>
          </p:cNvPr>
          <p:cNvSpPr>
            <a:spLocks noGrp="1"/>
          </p:cNvSpPr>
          <p:nvPr>
            <p:ph sz="half" idx="2"/>
          </p:nvPr>
        </p:nvSpPr>
        <p:spPr/>
        <p:txBody>
          <a:bodyPr/>
          <a:lstStyle/>
          <a:p>
            <a:r>
              <a:rPr lang="en-US" sz="1200" dirty="0" err="1">
                <a:latin typeface="+mj-lt"/>
              </a:rPr>
              <a:t>SeriesPost</a:t>
            </a:r>
            <a:r>
              <a:rPr lang="en-US" sz="1200" dirty="0">
                <a:latin typeface="+mj-lt"/>
              </a:rPr>
              <a:t> - post-season series information</a:t>
            </a:r>
          </a:p>
          <a:p>
            <a:r>
              <a:rPr lang="en-US" sz="1200" dirty="0" err="1">
                <a:latin typeface="+mj-lt"/>
              </a:rPr>
              <a:t>AwardsManagers</a:t>
            </a:r>
            <a:r>
              <a:rPr lang="en-US" sz="1200" dirty="0">
                <a:latin typeface="+mj-lt"/>
              </a:rPr>
              <a:t> - awards won by managers </a:t>
            </a:r>
          </a:p>
          <a:p>
            <a:r>
              <a:rPr lang="en-US" sz="1200" dirty="0" err="1">
                <a:latin typeface="+mj-lt"/>
              </a:rPr>
              <a:t>AwardsPlayers</a:t>
            </a:r>
            <a:r>
              <a:rPr lang="en-US" sz="1200" dirty="0">
                <a:latin typeface="+mj-lt"/>
              </a:rPr>
              <a:t> - awards won by players</a:t>
            </a:r>
          </a:p>
          <a:p>
            <a:r>
              <a:rPr lang="en-US" sz="1200" dirty="0" err="1">
                <a:latin typeface="+mj-lt"/>
              </a:rPr>
              <a:t>AwardsShareManagers</a:t>
            </a:r>
            <a:r>
              <a:rPr lang="en-US" sz="1200" dirty="0">
                <a:latin typeface="+mj-lt"/>
              </a:rPr>
              <a:t> - award voting for manager awards</a:t>
            </a:r>
          </a:p>
          <a:p>
            <a:r>
              <a:rPr lang="en-US" sz="1200" dirty="0" err="1">
                <a:latin typeface="+mj-lt"/>
              </a:rPr>
              <a:t>AwardsSharePlayers</a:t>
            </a:r>
            <a:r>
              <a:rPr lang="en-US" sz="1200" dirty="0">
                <a:latin typeface="+mj-lt"/>
              </a:rPr>
              <a:t> - award voting for player awards</a:t>
            </a:r>
          </a:p>
          <a:p>
            <a:r>
              <a:rPr lang="en-US" sz="1200" dirty="0">
                <a:latin typeface="+mj-lt"/>
              </a:rPr>
              <a:t>Appearances - details on the positions a player appeared at</a:t>
            </a:r>
          </a:p>
          <a:p>
            <a:r>
              <a:rPr lang="en-US" sz="1200" dirty="0">
                <a:latin typeface="+mj-lt"/>
              </a:rPr>
              <a:t>Schools - list of colleges that players attended</a:t>
            </a:r>
          </a:p>
          <a:p>
            <a:r>
              <a:rPr lang="en-US" sz="1200" dirty="0">
                <a:latin typeface="+mj-lt"/>
              </a:rPr>
              <a:t>  </a:t>
            </a:r>
            <a:r>
              <a:rPr lang="en-US" sz="1200" dirty="0" err="1">
                <a:latin typeface="+mj-lt"/>
              </a:rPr>
              <a:t>CollegePlaying</a:t>
            </a:r>
            <a:r>
              <a:rPr lang="en-US" sz="1200" dirty="0">
                <a:latin typeface="+mj-lt"/>
              </a:rPr>
              <a:t> - list of players and the colleges they attended</a:t>
            </a:r>
          </a:p>
          <a:p>
            <a:r>
              <a:rPr lang="en-US" sz="1200" dirty="0">
                <a:latin typeface="+mj-lt"/>
              </a:rPr>
              <a:t>  Parks - list of major league </a:t>
            </a:r>
            <a:r>
              <a:rPr lang="en-US" sz="1200" dirty="0" err="1">
                <a:latin typeface="+mj-lt"/>
              </a:rPr>
              <a:t>ballparls</a:t>
            </a:r>
            <a:endParaRPr lang="en-US" sz="1200" dirty="0">
              <a:latin typeface="+mj-lt"/>
            </a:endParaRPr>
          </a:p>
          <a:p>
            <a:r>
              <a:rPr lang="en-US" sz="1200" dirty="0">
                <a:latin typeface="+mj-lt"/>
              </a:rPr>
              <a:t>  </a:t>
            </a:r>
            <a:r>
              <a:rPr lang="en-US" sz="1200" dirty="0" err="1">
                <a:latin typeface="+mj-lt"/>
              </a:rPr>
              <a:t>HomeGames</a:t>
            </a:r>
            <a:r>
              <a:rPr lang="en-US" sz="1200" dirty="0">
                <a:latin typeface="+mj-lt"/>
              </a:rPr>
              <a:t> - Number of </a:t>
            </a:r>
            <a:r>
              <a:rPr lang="en-US" sz="1200" dirty="0" err="1">
                <a:latin typeface="+mj-lt"/>
              </a:rPr>
              <a:t>homegames</a:t>
            </a:r>
            <a:r>
              <a:rPr lang="en-US" sz="1200" dirty="0">
                <a:latin typeface="+mj-lt"/>
              </a:rPr>
              <a:t> played by each team in each ballpark</a:t>
            </a:r>
          </a:p>
          <a:p>
            <a:endParaRPr lang="en-US" dirty="0"/>
          </a:p>
        </p:txBody>
      </p:sp>
      <p:sp>
        <p:nvSpPr>
          <p:cNvPr id="3" name="Slide Number Placeholder 2">
            <a:extLst>
              <a:ext uri="{FF2B5EF4-FFF2-40B4-BE49-F238E27FC236}">
                <a16:creationId xmlns:a16="http://schemas.microsoft.com/office/drawing/2014/main" id="{360008C4-5181-4043-83B0-317E867A9407}"/>
              </a:ext>
            </a:extLst>
          </p:cNvPr>
          <p:cNvSpPr>
            <a:spLocks noGrp="1"/>
          </p:cNvSpPr>
          <p:nvPr>
            <p:ph type="sldNum" sz="quarter" idx="12"/>
          </p:nvPr>
        </p:nvSpPr>
        <p:spPr/>
        <p:txBody>
          <a:bodyPr/>
          <a:lstStyle/>
          <a:p>
            <a:pPr algn="r"/>
            <a:fld id="{3D3C4EEC-F499-4A7F-B67B-5709763315B6}" type="slidenum">
              <a:rPr lang="en-US" smtClean="0"/>
              <a:pPr algn="r"/>
              <a:t>4</a:t>
            </a:fld>
            <a:endParaRPr lang="en-US" dirty="0"/>
          </a:p>
        </p:txBody>
      </p:sp>
    </p:spTree>
    <p:extLst>
      <p:ext uri="{BB962C8B-B14F-4D97-AF65-F5344CB8AC3E}">
        <p14:creationId xmlns:p14="http://schemas.microsoft.com/office/powerpoint/2010/main" val="279934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a:extLst>
              <a:ext uri="{FF2B5EF4-FFF2-40B4-BE49-F238E27FC236}">
                <a16:creationId xmlns:a16="http://schemas.microsoft.com/office/drawing/2014/main" id="{929A9472-7DD3-4613-BBE2-2F25EDAA346A}"/>
              </a:ext>
            </a:extLst>
          </p:cNvPr>
          <p:cNvSpPr>
            <a:spLocks noGrp="1"/>
          </p:cNvSpPr>
          <p:nvPr>
            <p:ph type="ctrTitle"/>
          </p:nvPr>
        </p:nvSpPr>
        <p:spPr>
          <a:xfrm>
            <a:off x="2027339" y="2152228"/>
            <a:ext cx="9144000" cy="2151934"/>
          </a:xfrm>
        </p:spPr>
        <p:txBody>
          <a:bodyPr/>
          <a:lstStyle/>
          <a:p>
            <a:pPr algn="l"/>
            <a:r>
              <a:rPr lang="en-US" dirty="0"/>
              <a:t>Who is the shortest player in the Database?</a:t>
            </a:r>
          </a:p>
        </p:txBody>
      </p:sp>
      <p:sp>
        <p:nvSpPr>
          <p:cNvPr id="3" name="Slide Number Placeholder 2">
            <a:extLst>
              <a:ext uri="{FF2B5EF4-FFF2-40B4-BE49-F238E27FC236}">
                <a16:creationId xmlns:a16="http://schemas.microsoft.com/office/drawing/2014/main" id="{5F446065-B403-40C5-A4D7-8D6CF3855EC5}"/>
              </a:ext>
            </a:extLst>
          </p:cNvPr>
          <p:cNvSpPr>
            <a:spLocks noGrp="1"/>
          </p:cNvSpPr>
          <p:nvPr>
            <p:ph type="sldNum" sz="quarter" idx="4294967295"/>
          </p:nvPr>
        </p:nvSpPr>
        <p:spPr>
          <a:xfrm>
            <a:off x="9448800" y="6181725"/>
            <a:ext cx="2743200" cy="365125"/>
          </a:xfrm>
        </p:spPr>
        <p:txBody>
          <a:bodyPr/>
          <a:lstStyle/>
          <a:p>
            <a:pPr algn="r"/>
            <a:fld id="{3D3C4EEC-F499-4A7F-B67B-5709763315B6}" type="slidenum">
              <a:rPr lang="en-US" smtClean="0"/>
              <a:pPr algn="r"/>
              <a:t>5</a:t>
            </a:fld>
            <a:endParaRPr lang="en-US" dirty="0"/>
          </a:p>
        </p:txBody>
      </p:sp>
    </p:spTree>
    <p:extLst>
      <p:ext uri="{BB962C8B-B14F-4D97-AF65-F5344CB8AC3E}">
        <p14:creationId xmlns:p14="http://schemas.microsoft.com/office/powerpoint/2010/main" val="400181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2207-89A8-4C94-9C0C-D40AD7058B07}"/>
              </a:ext>
            </a:extLst>
          </p:cNvPr>
          <p:cNvSpPr>
            <a:spLocks noGrp="1"/>
          </p:cNvSpPr>
          <p:nvPr>
            <p:ph type="ctrTitle"/>
          </p:nvPr>
        </p:nvSpPr>
        <p:spPr>
          <a:xfrm>
            <a:off x="1524000" y="2464904"/>
            <a:ext cx="9144000" cy="2093844"/>
          </a:xfrm>
        </p:spPr>
        <p:txBody>
          <a:bodyPr>
            <a:normAutofit/>
          </a:bodyPr>
          <a:lstStyle/>
          <a:p>
            <a:r>
              <a:rPr lang="en-US" sz="9600" dirty="0"/>
              <a:t>Eddie </a:t>
            </a:r>
            <a:r>
              <a:rPr lang="en-US" sz="9600" dirty="0" err="1"/>
              <a:t>Gaedel</a:t>
            </a:r>
            <a:endParaRPr lang="en-US" sz="9600" dirty="0"/>
          </a:p>
        </p:txBody>
      </p:sp>
    </p:spTree>
    <p:extLst>
      <p:ext uri="{BB962C8B-B14F-4D97-AF65-F5344CB8AC3E}">
        <p14:creationId xmlns:p14="http://schemas.microsoft.com/office/powerpoint/2010/main" val="72637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D27F2071-6AF5-4F31-9368-D7653D8792D5}"/>
              </a:ext>
            </a:extLst>
          </p:cNvPr>
          <p:cNvSpPr>
            <a:spLocks noGrp="1"/>
          </p:cNvSpPr>
          <p:nvPr>
            <p:ph type="ctrTitle"/>
          </p:nvPr>
        </p:nvSpPr>
        <p:spPr/>
        <p:txBody>
          <a:bodyPr/>
          <a:lstStyle/>
          <a:p>
            <a:r>
              <a:rPr lang="en-US" dirty="0"/>
              <a:t>How many games did he play in?</a:t>
            </a:r>
          </a:p>
        </p:txBody>
      </p:sp>
      <p:sp>
        <p:nvSpPr>
          <p:cNvPr id="3" name="Slide Number Placeholder 2">
            <a:extLst>
              <a:ext uri="{FF2B5EF4-FFF2-40B4-BE49-F238E27FC236}">
                <a16:creationId xmlns:a16="http://schemas.microsoft.com/office/drawing/2014/main" id="{6539ABD2-421C-456E-8CA3-6F9E0762EEC3}"/>
              </a:ext>
            </a:extLst>
          </p:cNvPr>
          <p:cNvSpPr>
            <a:spLocks noGrp="1"/>
          </p:cNvSpPr>
          <p:nvPr>
            <p:ph type="sldNum" sz="quarter" idx="4294967295"/>
          </p:nvPr>
        </p:nvSpPr>
        <p:spPr>
          <a:xfrm>
            <a:off x="9448800" y="6181725"/>
            <a:ext cx="2743200" cy="365125"/>
          </a:xfrm>
        </p:spPr>
        <p:txBody>
          <a:bodyPr/>
          <a:lstStyle/>
          <a:p>
            <a:pPr algn="r"/>
            <a:fld id="{3D3C4EEC-F499-4A7F-B67B-5709763315B6}" type="slidenum">
              <a:rPr lang="en-US" smtClean="0"/>
              <a:pPr algn="r"/>
              <a:t>7</a:t>
            </a:fld>
            <a:endParaRPr lang="en-US" dirty="0"/>
          </a:p>
        </p:txBody>
      </p:sp>
    </p:spTree>
    <p:extLst>
      <p:ext uri="{BB962C8B-B14F-4D97-AF65-F5344CB8AC3E}">
        <p14:creationId xmlns:p14="http://schemas.microsoft.com/office/powerpoint/2010/main" val="403642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62AEAB66-5D0B-48D9-BCB8-2598CE27D4F5}"/>
              </a:ext>
            </a:extLst>
          </p:cNvPr>
          <p:cNvSpPr>
            <a:spLocks noGrp="1"/>
          </p:cNvSpPr>
          <p:nvPr>
            <p:ph type="title"/>
          </p:nvPr>
        </p:nvSpPr>
        <p:spPr>
          <a:xfrm>
            <a:off x="608549" y="1923439"/>
            <a:ext cx="9983254" cy="3011121"/>
          </a:xfrm>
        </p:spPr>
        <p:txBody>
          <a:bodyPr>
            <a:noAutofit/>
          </a:bodyPr>
          <a:lstStyle/>
          <a:p>
            <a:pPr algn="ctr"/>
            <a:r>
              <a:rPr lang="en-US" sz="22000"/>
              <a:t>1</a:t>
            </a:r>
            <a:endParaRPr lang="en-US" sz="22000" dirty="0"/>
          </a:p>
        </p:txBody>
      </p:sp>
      <p:sp>
        <p:nvSpPr>
          <p:cNvPr id="3" name="Slide Number Placeholder 2">
            <a:extLst>
              <a:ext uri="{FF2B5EF4-FFF2-40B4-BE49-F238E27FC236}">
                <a16:creationId xmlns:a16="http://schemas.microsoft.com/office/drawing/2014/main" id="{B3360D74-A90D-49A2-8557-620C763C95C2}"/>
              </a:ext>
            </a:extLst>
          </p:cNvPr>
          <p:cNvSpPr>
            <a:spLocks noGrp="1"/>
          </p:cNvSpPr>
          <p:nvPr>
            <p:ph type="sldNum" sz="quarter" idx="12"/>
          </p:nvPr>
        </p:nvSpPr>
        <p:spPr/>
        <p:txBody>
          <a:bodyPr/>
          <a:lstStyle/>
          <a:p>
            <a:pPr algn="r"/>
            <a:fld id="{3D3C4EEC-F499-4A7F-B67B-5709763315B6}" type="slidenum">
              <a:rPr lang="en-US" smtClean="0"/>
              <a:pPr algn="r"/>
              <a:t>8</a:t>
            </a:fld>
            <a:endParaRPr lang="en-US" dirty="0"/>
          </a:p>
        </p:txBody>
      </p:sp>
    </p:spTree>
    <p:extLst>
      <p:ext uri="{BB962C8B-B14F-4D97-AF65-F5344CB8AC3E}">
        <p14:creationId xmlns:p14="http://schemas.microsoft.com/office/powerpoint/2010/main" val="2254659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A83889-1CB6-4EF0-B138-4E6E79631B9B}"/>
              </a:ext>
            </a:extLst>
          </p:cNvPr>
          <p:cNvSpPr>
            <a:spLocks noGrp="1"/>
          </p:cNvSpPr>
          <p:nvPr>
            <p:ph type="title"/>
          </p:nvPr>
        </p:nvSpPr>
        <p:spPr/>
        <p:txBody>
          <a:bodyPr>
            <a:normAutofit fontScale="90000"/>
          </a:bodyPr>
          <a:lstStyle/>
          <a:p>
            <a:pPr algn="ctr"/>
            <a:r>
              <a:rPr lang="en-US" dirty="0"/>
              <a:t>What is the name of the team for which he played?</a:t>
            </a:r>
          </a:p>
        </p:txBody>
      </p:sp>
      <p:sp>
        <p:nvSpPr>
          <p:cNvPr id="6" name="Content Placeholder 5">
            <a:extLst>
              <a:ext uri="{FF2B5EF4-FFF2-40B4-BE49-F238E27FC236}">
                <a16:creationId xmlns:a16="http://schemas.microsoft.com/office/drawing/2014/main" id="{B9028832-76B8-4BF0-AF8F-00285A5B9052}"/>
              </a:ext>
            </a:extLst>
          </p:cNvPr>
          <p:cNvSpPr>
            <a:spLocks noGrp="1"/>
          </p:cNvSpPr>
          <p:nvPr>
            <p:ph idx="1"/>
          </p:nvPr>
        </p:nvSpPr>
        <p:spPr>
          <a:xfrm>
            <a:off x="1220219" y="1684452"/>
            <a:ext cx="9774354" cy="4263909"/>
          </a:xfrm>
        </p:spPr>
        <p:txBody>
          <a:bodyPr/>
          <a:lstStyle/>
          <a:p>
            <a:pPr marL="0" indent="0" algn="ctr">
              <a:buNone/>
            </a:pPr>
            <a:r>
              <a:rPr lang="en-US" sz="5400" dirty="0"/>
              <a:t>St. Louis Browns</a:t>
            </a:r>
          </a:p>
        </p:txBody>
      </p:sp>
      <p:sp>
        <p:nvSpPr>
          <p:cNvPr id="3" name="Slide Number Placeholder 2">
            <a:extLst>
              <a:ext uri="{FF2B5EF4-FFF2-40B4-BE49-F238E27FC236}">
                <a16:creationId xmlns:a16="http://schemas.microsoft.com/office/drawing/2014/main" id="{79C0E8C8-4066-4EA2-ACC1-DDA8D13239EA}"/>
              </a:ext>
            </a:extLst>
          </p:cNvPr>
          <p:cNvSpPr>
            <a:spLocks noGrp="1"/>
          </p:cNvSpPr>
          <p:nvPr>
            <p:ph type="sldNum" sz="quarter" idx="12"/>
          </p:nvPr>
        </p:nvSpPr>
        <p:spPr/>
        <p:txBody>
          <a:bodyPr/>
          <a:lstStyle/>
          <a:p>
            <a:pPr algn="r"/>
            <a:fld id="{3D3C4EEC-F499-4A7F-B67B-5709763315B6}" type="slidenum">
              <a:rPr lang="en-US" smtClean="0"/>
              <a:pPr algn="r"/>
              <a:t>9</a:t>
            </a:fld>
            <a:endParaRPr lang="en-US" dirty="0"/>
          </a:p>
        </p:txBody>
      </p:sp>
      <p:pic>
        <p:nvPicPr>
          <p:cNvPr id="10" name="Picture 9">
            <a:extLst>
              <a:ext uri="{FF2B5EF4-FFF2-40B4-BE49-F238E27FC236}">
                <a16:creationId xmlns:a16="http://schemas.microsoft.com/office/drawing/2014/main" id="{20F8E662-581D-48CE-BDB2-B382C26E0759}"/>
              </a:ext>
            </a:extLst>
          </p:cNvPr>
          <p:cNvPicPr>
            <a:picLocks noChangeAspect="1"/>
          </p:cNvPicPr>
          <p:nvPr/>
        </p:nvPicPr>
        <p:blipFill>
          <a:blip r:embed="rId3"/>
          <a:stretch>
            <a:fillRect/>
          </a:stretch>
        </p:blipFill>
        <p:spPr>
          <a:xfrm>
            <a:off x="1353313" y="2433710"/>
            <a:ext cx="3863361" cy="3631561"/>
          </a:xfrm>
          <a:prstGeom prst="rect">
            <a:avLst/>
          </a:prstGeom>
        </p:spPr>
      </p:pic>
    </p:spTree>
    <p:extLst>
      <p:ext uri="{BB962C8B-B14F-4D97-AF65-F5344CB8AC3E}">
        <p14:creationId xmlns:p14="http://schemas.microsoft.com/office/powerpoint/2010/main" val="927871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4">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5400">
          <a:solidFill>
            <a:schemeClr val="accent4"/>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22423853_Sports award photo album_AAS_v4" id="{A8ADD10C-C8A2-4081-B8FD-9CB8EE780F98}" vid="{8ADEED8E-CAF7-41D0-90AC-B0E57C3107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8D0E0B-B83C-4395-A4E3-435F2E2EE5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F46E71-9D96-4DD5-A076-0B2F475269D7}">
  <ds:schemaRefs>
    <ds:schemaRef ds:uri="http://schemas.microsoft.com/sharepoint/v3/contenttype/forms"/>
  </ds:schemaRefs>
</ds:datastoreItem>
</file>

<file path=customXml/itemProps3.xml><?xml version="1.0" encoding="utf-8"?>
<ds:datastoreItem xmlns:ds="http://schemas.openxmlformats.org/officeDocument/2006/customXml" ds:itemID="{F9784B4D-2F44-455C-B347-CDAF49D085A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Sports award photo album</Template>
  <TotalTime>851</TotalTime>
  <Words>884</Words>
  <Application>Microsoft Office PowerPoint</Application>
  <PresentationFormat>Widescreen</PresentationFormat>
  <Paragraphs>111</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Lucida Sans</vt:lpstr>
      <vt:lpstr>Wingdings</vt:lpstr>
      <vt:lpstr>Office Theme</vt:lpstr>
      <vt:lpstr>The Lahman Baseball Database</vt:lpstr>
      <vt:lpstr>The Lahman Baseball Database contains:</vt:lpstr>
      <vt:lpstr> Data Tables</vt:lpstr>
      <vt:lpstr>Supplemented by:</vt:lpstr>
      <vt:lpstr>Who is the shortest player in the Database?</vt:lpstr>
      <vt:lpstr>Eddie Gaedel</vt:lpstr>
      <vt:lpstr>How many games did he play in?</vt:lpstr>
      <vt:lpstr>1</vt:lpstr>
      <vt:lpstr>What is the name of the team for which he played?</vt:lpstr>
      <vt:lpstr>How short was Eddie?</vt:lpstr>
      <vt:lpstr>Eddie was:</vt:lpstr>
      <vt:lpstr>Batting is the act of facing the opposing pitcher and trying to produce offense for one's team.  A batter or hitter is a person whose turn it is to face the pitcher.   Plate appearance: a player is credited with a plate appearance each time he completes a turn batting.</vt:lpstr>
      <vt:lpstr>Does the size matter?</vt:lpstr>
      <vt:lpstr>Is there a height requirement for baseball?</vt:lpstr>
      <vt:lpstr>Death</vt:lpstr>
      <vt:lpstr>Legacy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Lahman Baseball Database</dc:title>
  <dc:creator>Natalia Zemchikhina</dc:creator>
  <cp:lastModifiedBy>Natalia Zemchikhina</cp:lastModifiedBy>
  <cp:revision>34</cp:revision>
  <dcterms:created xsi:type="dcterms:W3CDTF">2020-09-05T02:07:56Z</dcterms:created>
  <dcterms:modified xsi:type="dcterms:W3CDTF">2020-09-11T02:37:09Z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