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D0A3-2D16-4555-A6FA-65F080C8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5D4A9-7066-4CB5-A603-A1C619F8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8C67-E825-4E98-A873-A08C835F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C808-E41E-4974-A875-A66525C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D835C-CA27-4701-8F92-9812EE08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DFE5-C0CE-410C-B624-336B9700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8FD2-8968-43C8-AA64-5CD7FFA2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C722-F278-4004-AA6F-AF155F65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07E3-C989-49A2-986B-7B29F92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CEA4-D826-4602-89F4-32DD93B1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2E60E-76F0-4D0A-9850-B2776E7F5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593A7-6037-4677-B6C2-A55DDBF6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C5A6-3D15-44ED-9F9A-EDB98AA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6A39-7843-4084-B2C4-37A08B93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F371-B16E-4DF8-A4A7-7D725AA9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93D5-0567-4913-B6B4-4CA64BDD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910D-CA87-43A9-B397-FFA8E944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B826-FC18-4450-BE7B-024AF0BB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FB94-6EE1-4102-88EE-3180BE44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3846-A98B-4EC0-AE1D-E2AB2124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78DA-E055-43B2-9852-FD893A23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83E87-C458-470C-A5E2-0CAABE84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2D88-923F-408E-AF97-7A07BE48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1E45-C86B-4118-83D1-C21C8CBF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03C0-82BB-4983-A445-42912CD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367-901D-42D1-8DD3-502F6C5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668D-EB43-4B46-A12B-4F756F90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7B721-612C-498C-A14A-4834DCAB8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1262-295D-4A70-B1CC-D67F606A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F3E6D-E458-4528-8938-AFBA7BEA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074A-2541-4ABB-9AFD-A06A5AE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0E92-57B1-46BB-9D0E-31334BE0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FFF20-F327-4F6E-B490-D4D40B96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FFA88-F5D4-4851-B6ED-32A2B9D1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8F12C-D43E-4442-AA20-66C6922C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8AC59-D541-47EF-83EE-D1EBDC11B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8EBFD-9580-45C1-9A78-E28D9CD6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49048-0AAE-4CF7-AD23-4E542C31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0F32C-4995-46FE-8443-7B8D8068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2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D8D2-6777-4FBE-B58E-B796A197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91F52-08A9-4617-9299-BA29AD00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FC283-5210-471C-B9C7-D8A7C7AD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9DA47-D658-4293-8BBA-59D4CD27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0A85C-FE0A-4007-8955-F94117D8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DC4DC-2AD7-4B51-80A0-B22928F5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BAC0-01A5-47C0-AF7F-1D6952D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190-254C-47EE-9E8F-F1004F0F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178-4598-4432-9EC0-55DB28F0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273E-6112-494D-A551-C67A00EF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BF5-09DA-4DB1-A2B7-0C0BD2C1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EA9C-85E4-4503-8E39-05F437C3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4AC9-845C-4A6C-8024-F967A648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C235-A661-449B-AFB7-6AB51289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A9DBB-EF58-4069-B673-49FF5FF9D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574F-7B00-492B-9560-BB94CA7B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8A94-9744-4651-93AC-CE278FAA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8267-B634-42AC-BD4B-3815B7C2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4375-8E7E-4778-A534-8731CED3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9FCEB-A3F1-44A4-A118-F44A4B56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CE2A-F1FD-45E9-B751-64A960F6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0A80C-7933-446C-A03B-D75A8B95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4410-C49C-4AFA-83B1-7129472E143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823E-C079-41CA-95D7-AE4074E59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2FCD-D278-426D-8775-C031CB8E9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23A9-EEE8-43EF-85DC-BA82797E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Expected Profit by Content Rating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0B824E-41CA-4573-856F-13CBC8C3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4" y="642938"/>
            <a:ext cx="5470512" cy="32750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5215F-D19D-44E0-8D29-B7CB10FA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66" y="642938"/>
            <a:ext cx="5470512" cy="32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6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50A5-00A2-467E-838E-ADE81917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Apps in Each Content Rating (App Store)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6E2585-0F29-4B6E-B654-F95BA24CF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844101"/>
              </p:ext>
            </p:extLst>
          </p:nvPr>
        </p:nvGraphicFramePr>
        <p:xfrm>
          <a:off x="1022075" y="1825624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Dash Lite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Domino's Pizza USA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Egg, Inc.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1A0C8A-549A-4695-A4F8-B535DB36C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48869"/>
              </p:ext>
            </p:extLst>
          </p:nvPr>
        </p:nvGraphicFramePr>
        <p:xfrm>
          <a:off x="5892249" y="1825624"/>
          <a:ext cx="4171121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1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of Clans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Temple 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5728D-304A-46EB-B081-1EE04CD9C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772693"/>
              </p:ext>
            </p:extLst>
          </p:nvPr>
        </p:nvGraphicFramePr>
        <p:xfrm>
          <a:off x="1022075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Guardian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Pinterest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9C075B-5038-42B7-8535-832E77BD6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570859"/>
              </p:ext>
            </p:extLst>
          </p:nvPr>
        </p:nvGraphicFramePr>
        <p:xfrm>
          <a:off x="5892248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Guardian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Pinterest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50A5-00A2-467E-838E-ADE81917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Apps in Each Content Rating (Play Store)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86E2585-0F29-4B6E-B654-F95BA24CF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45757"/>
              </p:ext>
            </p:extLst>
          </p:nvPr>
        </p:nvGraphicFramePr>
        <p:xfrm>
          <a:off x="1022075" y="1825624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Everyone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WhatsApp Messenger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Candy Crush Saga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 Talking Tom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1A0C8A-549A-4695-A4F8-B535DB36C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994787"/>
              </p:ext>
            </p:extLst>
          </p:nvPr>
        </p:nvGraphicFramePr>
        <p:xfrm>
          <a:off x="5892249" y="1825624"/>
          <a:ext cx="4171121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1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Everyone 10+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Fernanfloo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of Clans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Subway Surfers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B5728D-304A-46EB-B081-1EE04CD9C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930304"/>
              </p:ext>
            </p:extLst>
          </p:nvPr>
        </p:nvGraphicFramePr>
        <p:xfrm>
          <a:off x="1022075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Teen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Asphalt 8: Airborne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9C075B-5038-42B7-8535-832E77BD6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35292"/>
              </p:ext>
            </p:extLst>
          </p:nvPr>
        </p:nvGraphicFramePr>
        <p:xfrm>
          <a:off x="5892248" y="4191137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Mature 17+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H*nest Meditation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 KOMBAT 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98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Average Expected Profit by Content Rating</vt:lpstr>
      <vt:lpstr>Best Apps in Each Content Rating (App Store)</vt:lpstr>
      <vt:lpstr>Best Apps in Each Content Rating (Play Store)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Expected Profit by Content Rating</dc:title>
  <dc:creator>rhilber@outlook.com</dc:creator>
  <cp:lastModifiedBy>rhilber@outlook.com</cp:lastModifiedBy>
  <cp:revision>4</cp:revision>
  <dcterms:created xsi:type="dcterms:W3CDTF">2021-03-03T01:30:11Z</dcterms:created>
  <dcterms:modified xsi:type="dcterms:W3CDTF">2021-03-03T02:24:41Z</dcterms:modified>
</cp:coreProperties>
</file>