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40fedfe43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40fedfe43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40fedfe43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40fedfe43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40fedfe43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40fedfe43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40fedfe43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40fedfe43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066175"/>
            <a:ext cx="4645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Trader Recommendations: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77"/>
              <a:t>The 10 Apps You Should Pursue This Pi Day</a:t>
            </a:r>
            <a:endParaRPr sz="2377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2854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the X-Cel Men: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Lance Roller, Megan Grim, Rob Schulteis, Aurora Vickers, and Abi Inglis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Considerations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72975"/>
            <a:ext cx="70305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/>
              <a:t>Important Considerations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272975"/>
            <a:ext cx="70305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Recommendations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272975"/>
            <a:ext cx="70305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Discussion? Idk more data lol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272975"/>
            <a:ext cx="70305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