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1" autoAdjust="0"/>
    <p:restoredTop sz="94660"/>
  </p:normalViewPr>
  <p:slideViewPr>
    <p:cSldViewPr snapToGrid="0">
      <p:cViewPr>
        <p:scale>
          <a:sx n="81" d="100"/>
          <a:sy n="81" d="100"/>
        </p:scale>
        <p:origin x="135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527769-E5A0-4E25-AA1E-037034DDA75F}" type="pres">
      <dgm:prSet presAssocID="{7F564E9C-DC4B-4FCA-A45C-7A2A68ABF19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7177865-3591-4827-8ECF-85D83DC11565}" type="presOf" srcId="{7F564E9C-DC4B-4FCA-A45C-7A2A68ABF190}" destId="{45527769-E5A0-4E25-AA1E-037034DDA7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519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8109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3882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258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7355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617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414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07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6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6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1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85352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3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7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99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85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2/5/2022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
             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20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nashvillecitycemeter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7360" y="1023825"/>
            <a:ext cx="3179146" cy="2786430"/>
          </a:xfrm>
        </p:spPr>
        <p:txBody>
          <a:bodyPr>
            <a:normAutofit/>
          </a:bodyPr>
          <a:lstStyle/>
          <a:p>
            <a:r>
              <a:rPr lang="en-US" sz="4800" cap="none" dirty="0"/>
              <a:t>Nashville City Cemetery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047760"/>
            <a:ext cx="3179628" cy="1548909"/>
          </a:xfrm>
        </p:spPr>
        <p:txBody>
          <a:bodyPr>
            <a:normAutofit/>
          </a:bodyPr>
          <a:lstStyle/>
          <a:p>
            <a:r>
              <a:rPr lang="en-US" dirty="0"/>
              <a:t>Travel Guide:</a:t>
            </a:r>
            <a:br>
              <a:rPr lang="en-US" dirty="0"/>
            </a:br>
            <a:r>
              <a:rPr lang="en-US" dirty="0"/>
              <a:t>The better way to enjoy Nashville’s Historic Site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CD388-1AE3-4EED-BAFE-471332D9B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r="3844" b="-1"/>
          <a:stretch/>
        </p:blipFill>
        <p:spPr bwMode="auto">
          <a:xfrm>
            <a:off x="888603" y="1261330"/>
            <a:ext cx="4973212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dirty="0"/>
              <a:t>Choose an Experience</a:t>
            </a:r>
          </a:p>
        </p:txBody>
      </p: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64742"/>
              </p:ext>
            </p:extLst>
          </p:nvPr>
        </p:nvGraphicFramePr>
        <p:xfrm>
          <a:off x="11447813" y="5783283"/>
          <a:ext cx="97544" cy="140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Picture 53" descr="WaklA picture containing text, tree, outdoor, park&#10;&#10;Description automatically generated">
            <a:extLst>
              <a:ext uri="{FF2B5EF4-FFF2-40B4-BE49-F238E27FC236}">
                <a16:creationId xmlns:a16="http://schemas.microsoft.com/office/drawing/2014/main" id="{6ED619EB-FCFB-45D4-A80D-6F8AD24929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598" b="15331"/>
          <a:stretch/>
        </p:blipFill>
        <p:spPr>
          <a:xfrm>
            <a:off x="2619035" y="543273"/>
            <a:ext cx="2202328" cy="153254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0BFD657-A046-4BC0-9D50-2A1DBD6C68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3701" y="416317"/>
            <a:ext cx="2189038" cy="165950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2BDA2F8-5AB7-4C8D-B9B4-D39D40B9E7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7189" y="2565273"/>
            <a:ext cx="2189039" cy="17836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4DB53DE-A068-4CC0-9FA7-6749336AD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642" y="2523358"/>
            <a:ext cx="2189038" cy="174327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6E831B5-8BF1-48D1-8A38-B917082F53C7}"/>
              </a:ext>
            </a:extLst>
          </p:cNvPr>
          <p:cNvSpPr txBox="1"/>
          <p:nvPr/>
        </p:nvSpPr>
        <p:spPr>
          <a:xfrm>
            <a:off x="1814692" y="353018"/>
            <a:ext cx="122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 Walk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DDC01-CB9F-4024-93AF-7FA2CC64EBCD}"/>
              </a:ext>
            </a:extLst>
          </p:cNvPr>
          <p:cNvSpPr txBox="1"/>
          <p:nvPr/>
        </p:nvSpPr>
        <p:spPr>
          <a:xfrm>
            <a:off x="6971700" y="2463897"/>
            <a:ext cx="88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Nature Watch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222441-B9FD-4B8F-9340-714C3382475B}"/>
              </a:ext>
            </a:extLst>
          </p:cNvPr>
          <p:cNvSpPr txBox="1"/>
          <p:nvPr/>
        </p:nvSpPr>
        <p:spPr>
          <a:xfrm>
            <a:off x="3250537" y="2463897"/>
            <a:ext cx="13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15C55F-C51E-4357-B023-660727D9F6A5}"/>
              </a:ext>
            </a:extLst>
          </p:cNvPr>
          <p:cNvSpPr txBox="1"/>
          <p:nvPr/>
        </p:nvSpPr>
        <p:spPr>
          <a:xfrm>
            <a:off x="5625706" y="353018"/>
            <a:ext cx="97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Tour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ADCC291-F65B-4572-B6E4-CDF36D809D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65508" y="4618264"/>
            <a:ext cx="2181225" cy="17145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9766BC7-43A5-49FB-9B3A-7E0A6952CDDE}"/>
              </a:ext>
            </a:extLst>
          </p:cNvPr>
          <p:cNvSpPr txBox="1"/>
          <p:nvPr/>
        </p:nvSpPr>
        <p:spPr>
          <a:xfrm>
            <a:off x="5710639" y="4653700"/>
            <a:ext cx="7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Did you know?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28807-4CE9-4475-9844-C51A6366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It has maximum burials  during the year 1864-1866 .Top causes are diseases like  Tuberclosis,Cholera,Pneumonia and casualties due to </a:t>
            </a:r>
            <a:r>
              <a:rPr lang="en-US" sz="1500" b="1" dirty="0"/>
              <a:t>Battle of Nashville</a:t>
            </a:r>
            <a:r>
              <a:rPr lang="en-US" sz="1500" dirty="0"/>
              <a:t>.</a:t>
            </a:r>
            <a:endParaRPr lang="en-US" sz="1500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/>
              <a:t>It has nearly equal percentage of male and female tombs. To know more about notable Women at Cemetery ,join </a:t>
            </a:r>
            <a:r>
              <a:rPr lang="en-US" sz="1500"/>
              <a:t>the  special event </a:t>
            </a:r>
            <a:r>
              <a:rPr lang="en-US" sz="1500" b="1" dirty="0">
                <a:solidFill>
                  <a:schemeClr val="accent3"/>
                </a:solidFill>
              </a:rPr>
              <a:t>Women of the Nashville City Cemetery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It includes the tombs of 22,000 people, 6,000 of whom were </a:t>
            </a:r>
            <a:r>
              <a:rPr lang="en-US" sz="1500" b="1" dirty="0"/>
              <a:t>African Americans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effectLst/>
              </a:rPr>
              <a:t> </a:t>
            </a:r>
            <a:r>
              <a:rPr lang="en-US" sz="1500" dirty="0"/>
              <a:t>Notable Persons buried: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US" sz="1500" dirty="0"/>
              <a:t>	Nashville's founders, Tennessee Governor,       Nashville Mayors and more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3"/>
                </a:solidFill>
              </a:rPr>
              <a:t>Robertson ,James </a:t>
            </a:r>
            <a:r>
              <a:rPr lang="en-US" sz="1500" dirty="0"/>
              <a:t>- Father of Nashville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3"/>
                </a:solidFill>
              </a:rPr>
              <a:t>Bedford, Lucinda    </a:t>
            </a:r>
            <a:r>
              <a:rPr lang="en-US" sz="1500" dirty="0"/>
              <a:t>-Wealthiest African American woman</a:t>
            </a:r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Nashville City Cemetery Association, Inc. (thenashvillecitycemetery.org)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F50F928-4795-4E1B-A7F1-049AABBB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1" y="609599"/>
            <a:ext cx="4732318" cy="51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565</TotalTime>
  <Words>156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Nashville City Cemetery </vt:lpstr>
      <vt:lpstr>Choose an Experience</vt:lpstr>
      <vt:lpstr>Did you know?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Design</dc:title>
  <dc:creator>NirmalaDevi Venkataraman</dc:creator>
  <cp:lastModifiedBy>NirmalaDevi Venkataraman</cp:lastModifiedBy>
  <cp:revision>42</cp:revision>
  <dcterms:created xsi:type="dcterms:W3CDTF">2022-02-05T09:12:56Z</dcterms:created>
  <dcterms:modified xsi:type="dcterms:W3CDTF">2022-02-05T18:38:22Z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