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9"/>
  </p:notesMasterIdLst>
  <p:sldIdLst>
    <p:sldId id="256" r:id="rId2"/>
    <p:sldId id="257" r:id="rId3"/>
    <p:sldId id="260" r:id="rId4"/>
    <p:sldId id="258" r:id="rId5"/>
    <p:sldId id="263" r:id="rId6"/>
    <p:sldId id="259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6770" autoAdjust="0"/>
  </p:normalViewPr>
  <p:slideViewPr>
    <p:cSldViewPr snapToGrid="0">
      <p:cViewPr varScale="1">
        <p:scale>
          <a:sx n="59" d="100"/>
          <a:sy n="59" d="100"/>
        </p:scale>
        <p:origin x="11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AABAD-2AF7-42CB-9BDD-BBC12976BDCD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89D4F1-5B5E-4289-B191-90E7FE130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4727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we’ll go into progress by individual evaluation scores from entry to exit points. i.e. social change, knowledge change, and appropriate action change.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89D4F1-5B5E-4289-B191-90E7FE13087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8142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Avg score increase per eligibility category. i.e. for developmental evaluation, we are saying that the children increased an average of 1.4 points from entry to exit for social change</a:t>
            </a:r>
          </a:p>
          <a:p>
            <a:pPr marL="171450" indent="-171450">
              <a:buFontTx/>
              <a:buChar char="-"/>
            </a:pPr>
            <a:r>
              <a:rPr lang="en-US" dirty="0"/>
              <a:t>Robert going to work on flip flopping the charts to have the </a:t>
            </a:r>
            <a:r>
              <a:rPr lang="en-US" dirty="0" err="1"/>
              <a:t>elig</a:t>
            </a:r>
            <a:r>
              <a:rPr lang="en-US" dirty="0"/>
              <a:t> categories be on the X axis and each chart represent a different evaluation category.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89D4F1-5B5E-4289-B191-90E7FE13087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9359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does time in service affect progress by evaluation category and eligibility category </a:t>
            </a:r>
          </a:p>
          <a:p>
            <a:r>
              <a:rPr lang="en-US" dirty="0"/>
              <a:t>- Adrianne to add trend lines to be more visually apparent if time in service correlates with positive/negative change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89D4F1-5B5E-4289-B191-90E7FE13087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4211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5D806-1065-4908-8297-66994C2CA5F0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4829D-5A92-4DF2-BC7E-66FCAAEBE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073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5D806-1065-4908-8297-66994C2CA5F0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4829D-5A92-4DF2-BC7E-66FCAAEBE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26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5D806-1065-4908-8297-66994C2CA5F0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4829D-5A92-4DF2-BC7E-66FCAAEBEDE6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765033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5D806-1065-4908-8297-66994C2CA5F0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4829D-5A92-4DF2-BC7E-66FCAAEBE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1030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5D806-1065-4908-8297-66994C2CA5F0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4829D-5A92-4DF2-BC7E-66FCAAEBEDE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636596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5D806-1065-4908-8297-66994C2CA5F0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4829D-5A92-4DF2-BC7E-66FCAAEBE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7640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5D806-1065-4908-8297-66994C2CA5F0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4829D-5A92-4DF2-BC7E-66FCAAEBE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3595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5D806-1065-4908-8297-66994C2CA5F0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4829D-5A92-4DF2-BC7E-66FCAAEBE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413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5D806-1065-4908-8297-66994C2CA5F0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4829D-5A92-4DF2-BC7E-66FCAAEBE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957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5D806-1065-4908-8297-66994C2CA5F0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4829D-5A92-4DF2-BC7E-66FCAAEBE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250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5D806-1065-4908-8297-66994C2CA5F0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4829D-5A92-4DF2-BC7E-66FCAAEBE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573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5D806-1065-4908-8297-66994C2CA5F0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4829D-5A92-4DF2-BC7E-66FCAAEBE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065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5D806-1065-4908-8297-66994C2CA5F0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4829D-5A92-4DF2-BC7E-66FCAAEBE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349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5D806-1065-4908-8297-66994C2CA5F0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4829D-5A92-4DF2-BC7E-66FCAAEBE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068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5D806-1065-4908-8297-66994C2CA5F0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4829D-5A92-4DF2-BC7E-66FCAAEBE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542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5D806-1065-4908-8297-66994C2CA5F0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4829D-5A92-4DF2-BC7E-66FCAAEBE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223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65D806-1065-4908-8297-66994C2CA5F0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604829D-5A92-4DF2-BC7E-66FCAAEBE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552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  <p:sldLayoutId id="2147483753" r:id="rId15"/>
    <p:sldLayoutId id="214748375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D5337-7FD6-C680-93D2-82B3481C11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Progress by Eligibility Category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A93A05-C944-098F-3BA7-B76B8C28E1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Nashville Software School</a:t>
            </a:r>
          </a:p>
        </p:txBody>
      </p:sp>
    </p:spTree>
    <p:extLst>
      <p:ext uri="{BB962C8B-B14F-4D97-AF65-F5344CB8AC3E}">
        <p14:creationId xmlns:p14="http://schemas.microsoft.com/office/powerpoint/2010/main" val="1431568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21516-8FEB-10EF-A10C-6FE00FE83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995" y="120616"/>
            <a:ext cx="9404723" cy="1400530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0EC537B-3554-3FE1-1BA3-3507B97999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95" y="1521146"/>
            <a:ext cx="6692063" cy="311111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BE42AB8-5C90-B441-5E7D-A721AF077140}"/>
              </a:ext>
            </a:extLst>
          </p:cNvPr>
          <p:cNvSpPr txBox="1"/>
          <p:nvPr/>
        </p:nvSpPr>
        <p:spPr>
          <a:xfrm>
            <a:off x="6995131" y="2195326"/>
            <a:ext cx="44914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Kala to input chart/table for overall progress similar to summary tab excel just split by </a:t>
            </a:r>
            <a:r>
              <a:rPr lang="en-US" dirty="0" err="1"/>
              <a:t>elig</a:t>
            </a:r>
            <a:r>
              <a:rPr lang="en-US" dirty="0"/>
              <a:t> category</a:t>
            </a:r>
          </a:p>
        </p:txBody>
      </p:sp>
    </p:spTree>
    <p:extLst>
      <p:ext uri="{BB962C8B-B14F-4D97-AF65-F5344CB8AC3E}">
        <p14:creationId xmlns:p14="http://schemas.microsoft.com/office/powerpoint/2010/main" val="3148573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20C06-9251-0D5A-F21A-1EC36CCF7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7" y="0"/>
            <a:ext cx="9404723" cy="1400530"/>
          </a:xfrm>
        </p:spPr>
        <p:txBody>
          <a:bodyPr/>
          <a:lstStyle/>
          <a:p>
            <a:r>
              <a:rPr lang="en-US" dirty="0"/>
              <a:t>Increase by Eligibility Category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CF27ED3-18CE-524F-5E10-D455E14CF8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4418" y="700265"/>
            <a:ext cx="4514850" cy="590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079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B433E-896E-301D-42F8-D8A39D00C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404723" cy="1400530"/>
          </a:xfrm>
        </p:spPr>
        <p:txBody>
          <a:bodyPr/>
          <a:lstStyle/>
          <a:p>
            <a:r>
              <a:rPr lang="en-US" dirty="0"/>
              <a:t>Time of Service Impact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B5D5F6-1723-B87A-E6E0-522EA496DB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9090" y="4710988"/>
            <a:ext cx="8946541" cy="2673927"/>
          </a:xfrm>
        </p:spPr>
        <p:txBody>
          <a:bodyPr/>
          <a:lstStyle/>
          <a:p>
            <a:r>
              <a:rPr lang="en-US" dirty="0"/>
              <a:t>3 groups of charts – based on testing category social, knowledge, app action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F9B02BC-B7E4-3709-12A0-18EA80DDCF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807" y="558114"/>
            <a:ext cx="11602386" cy="267392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2D83A61-AA5A-BCB3-4F6A-63344206F0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089" y="3377488"/>
            <a:ext cx="11668101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272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B433E-896E-301D-42F8-D8A39D00C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404723" cy="1400530"/>
          </a:xfrm>
        </p:spPr>
        <p:txBody>
          <a:bodyPr/>
          <a:lstStyle/>
          <a:p>
            <a:r>
              <a:rPr lang="en-US" dirty="0"/>
              <a:t>Time of Service Impact cont..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6187D9-1AE9-A0D0-D0C8-1D150FD8FE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807" y="2095499"/>
            <a:ext cx="11602385" cy="2956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11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92DB4-332A-4776-0486-6B793EA53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49" y="0"/>
            <a:ext cx="9404723" cy="1400530"/>
          </a:xfrm>
        </p:spPr>
        <p:txBody>
          <a:bodyPr/>
          <a:lstStyle/>
          <a:p>
            <a:r>
              <a:rPr lang="en-US" dirty="0"/>
              <a:t>Change by POE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1ECF332-C202-8F2D-07FD-6C2CE72F0DCA}"/>
              </a:ext>
            </a:extLst>
          </p:cNvPr>
          <p:cNvSpPr txBox="1"/>
          <p:nvPr/>
        </p:nvSpPr>
        <p:spPr>
          <a:xfrm>
            <a:off x="9927230" y="649363"/>
            <a:ext cx="264621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Amount of change based of </a:t>
            </a:r>
            <a:r>
              <a:rPr lang="en-US" dirty="0" err="1"/>
              <a:t>of</a:t>
            </a:r>
            <a:r>
              <a:rPr lang="en-US" dirty="0"/>
              <a:t> entry point</a:t>
            </a:r>
          </a:p>
          <a:p>
            <a:endParaRPr lang="en-US" dirty="0"/>
          </a:p>
          <a:p>
            <a:r>
              <a:rPr lang="en-US" dirty="0"/>
              <a:t>Average score increase (1-7 points) between entrance and exit score per POE. 3 charts one for each test (social, knowledge, app action). Jonathon to see if he can add value labels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379D32F4-801A-B64E-6866-90E16D76FF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205" y="580090"/>
            <a:ext cx="3981825" cy="314282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53732D8D-39BA-8C4E-EC73-B86505099E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7729" y="580090"/>
            <a:ext cx="4514743" cy="3142822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AAFBBACA-315D-6C80-A8E3-868D94241B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5379" y="3715178"/>
            <a:ext cx="3981825" cy="3142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6244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3B094-D669-8F9C-2B20-B3AA6DE81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34043"/>
            <a:ext cx="8596668" cy="1320800"/>
          </a:xfrm>
        </p:spPr>
        <p:txBody>
          <a:bodyPr/>
          <a:lstStyle/>
          <a:p>
            <a:r>
              <a:rPr lang="en-US" dirty="0"/>
              <a:t>Probability for Progress 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9D0EA936-DEDE-0E65-8C28-27FC141E10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735" y="2988129"/>
            <a:ext cx="10315049" cy="3428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72300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957</TotalTime>
  <Words>237</Words>
  <Application>Microsoft Office PowerPoint</Application>
  <PresentationFormat>Widescreen</PresentationFormat>
  <Paragraphs>21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Trebuchet MS</vt:lpstr>
      <vt:lpstr>Wingdings 3</vt:lpstr>
      <vt:lpstr>Facet</vt:lpstr>
      <vt:lpstr>Progress by Eligibility Category</vt:lpstr>
      <vt:lpstr>Summary</vt:lpstr>
      <vt:lpstr>Increase by Eligibility Category</vt:lpstr>
      <vt:lpstr>Time of Service Impact </vt:lpstr>
      <vt:lpstr>Time of Service Impact cont..</vt:lpstr>
      <vt:lpstr>Change by POE</vt:lpstr>
      <vt:lpstr>Probability for Progress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Progress by Eligibility Category</dc:title>
  <dc:creator>Kals McKinney</dc:creator>
  <cp:lastModifiedBy>Kals McKinney</cp:lastModifiedBy>
  <cp:revision>2</cp:revision>
  <dcterms:created xsi:type="dcterms:W3CDTF">2022-10-22T00:17:22Z</dcterms:created>
  <dcterms:modified xsi:type="dcterms:W3CDTF">2022-10-22T16:14:35Z</dcterms:modified>
</cp:coreProperties>
</file>