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9" r:id="rId6"/>
    <p:sldId id="296" r:id="rId7"/>
    <p:sldId id="298" r:id="rId8"/>
    <p:sldId id="29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19" autoAdjust="0"/>
  </p:normalViewPr>
  <p:slideViewPr>
    <p:cSldViewPr snapToGrid="0">
      <p:cViewPr varScale="1">
        <p:scale>
          <a:sx n="77" d="100"/>
          <a:sy n="77" d="100"/>
        </p:scale>
        <p:origin x="96" y="7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1800s</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5FC34D3A-C8D4-483C-8695-507470E74D50}">
      <dgm:prSet/>
      <dgm:spPr/>
      <dgm:t>
        <a:bodyPr/>
        <a:lstStyle/>
        <a:p>
          <a:r>
            <a:rPr lang="en-US" dirty="0"/>
            <a:t>1931</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2F0E5C9-2943-4A9B-872F-ECF6B159E9F4}">
      <dgm:prSet custT="1"/>
      <dgm:spPr/>
      <dgm:t>
        <a:bodyPr/>
        <a:lstStyle/>
        <a:p>
          <a:r>
            <a:rPr lang="en-US" sz="1100" dirty="0"/>
            <a:t>SCI </a:t>
          </a:r>
          <a:r>
            <a:rPr lang="en-US" sz="900" dirty="0"/>
            <a:t>(Service Corporation International)</a:t>
          </a:r>
          <a:r>
            <a:rPr lang="en-US" sz="1100" dirty="0"/>
            <a:t> </a:t>
          </a:r>
        </a:p>
        <a:p>
          <a:r>
            <a:rPr lang="en-US" sz="1100" dirty="0"/>
            <a:t>=&gt; Dignity Memorial</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4AC30AAB-F9F0-4CAF-8570-043D2692C540}">
      <dgm:prSet/>
      <dgm:spPr/>
      <dgm:t>
        <a:bodyPr/>
        <a:lstStyle/>
        <a:p>
          <a:r>
            <a:rPr lang="en-US" dirty="0"/>
            <a:t>Martin (NCC Sexton)</a:t>
          </a:r>
        </a:p>
      </dgm:t>
    </dgm:pt>
    <dgm:pt modelId="{2B3D09C3-1F45-445C-839F-D68E7BA67B3B}" type="parTrans" cxnId="{B55523A0-8E12-4867-8DE5-327A049A8D58}">
      <dgm:prSet/>
      <dgm:spPr/>
      <dgm:t>
        <a:bodyPr/>
        <a:lstStyle/>
        <a:p>
          <a:endParaRPr lang="en-US"/>
        </a:p>
      </dgm:t>
    </dgm:pt>
    <dgm:pt modelId="{7F3CDC34-CD5A-4508-A3C8-C159B3B66D81}" type="sibTrans" cxnId="{B55523A0-8E12-4867-8DE5-327A049A8D58}">
      <dgm:prSet/>
      <dgm:spPr/>
      <dgm:t>
        <a:bodyPr/>
        <a:lstStyle/>
        <a:p>
          <a:endParaRPr lang="en-US"/>
        </a:p>
      </dgm:t>
    </dgm:pt>
    <dgm:pt modelId="{4B316E1E-D43C-4E3C-B2DC-2D463FAA4518}">
      <dgm:prSet/>
      <dgm:spPr/>
      <dgm:t>
        <a:bodyPr/>
        <a:lstStyle/>
        <a:p>
          <a:r>
            <a:rPr lang="en-US" dirty="0"/>
            <a:t>Combs &amp; Grooms (1873)</a:t>
          </a:r>
        </a:p>
        <a:p>
          <a:r>
            <a:rPr lang="en-US" dirty="0"/>
            <a:t>Grooms &amp; Co. (1868)</a:t>
          </a:r>
        </a:p>
      </dgm:t>
    </dgm:pt>
    <dgm:pt modelId="{4F73F559-B8D6-4AA8-91D9-01EBB621BDAC}" type="parTrans" cxnId="{8ECC9759-8E17-4281-BA47-977D608671BC}">
      <dgm:prSet/>
      <dgm:spPr/>
      <dgm:t>
        <a:bodyPr/>
        <a:lstStyle/>
        <a:p>
          <a:endParaRPr lang="en-US"/>
        </a:p>
      </dgm:t>
    </dgm:pt>
    <dgm:pt modelId="{E0F94A84-6084-4C06-ADFF-C1D53BA3AEF1}" type="sibTrans" cxnId="{8ECC9759-8E17-4281-BA47-977D608671BC}">
      <dgm:prSet/>
      <dgm:spPr/>
      <dgm:t>
        <a:bodyPr/>
        <a:lstStyle/>
        <a:p>
          <a:endParaRPr lang="en-US"/>
        </a:p>
      </dgm:t>
    </dgm:pt>
    <dgm:pt modelId="{6338C4CC-C429-4708-B816-B926BCA8D999}">
      <dgm:prSet/>
      <dgm:spPr/>
      <dgm:t>
        <a:bodyPr/>
        <a:lstStyle/>
        <a:p>
          <a:r>
            <a:rPr lang="en-US" dirty="0"/>
            <a:t>1940-1979</a:t>
          </a:r>
        </a:p>
      </dgm:t>
    </dgm:pt>
    <dgm:pt modelId="{87EBDBDD-86B2-460F-BD5D-009129A2205D}" type="parTrans" cxnId="{CCABD22C-A76B-4D66-AEEE-6C330753C6BC}">
      <dgm:prSet/>
      <dgm:spPr/>
      <dgm:t>
        <a:bodyPr/>
        <a:lstStyle/>
        <a:p>
          <a:endParaRPr lang="en-US"/>
        </a:p>
      </dgm:t>
    </dgm:pt>
    <dgm:pt modelId="{DE9AE09B-6563-4F77-A337-D44E526546D5}" type="sibTrans" cxnId="{CCABD22C-A76B-4D66-AEEE-6C330753C6BC}">
      <dgm:prSet/>
      <dgm:spPr/>
      <dgm:t>
        <a:bodyPr/>
        <a:lstStyle/>
        <a:p>
          <a:endParaRPr lang="en-US"/>
        </a:p>
      </dgm:t>
    </dgm:pt>
    <dgm:pt modelId="{924772E4-7BD5-4BAD-853D-917D712B343D}">
      <dgm:prSet/>
      <dgm:spPr/>
      <dgm:t>
        <a:bodyPr/>
        <a:lstStyle/>
        <a:p>
          <a:r>
            <a:rPr lang="en-US" dirty="0"/>
            <a:t>Cosmopolitan</a:t>
          </a:r>
        </a:p>
        <a:p>
          <a:r>
            <a:rPr lang="en-US" dirty="0"/>
            <a:t>Eastland</a:t>
          </a:r>
        </a:p>
      </dgm:t>
    </dgm:pt>
    <dgm:pt modelId="{ECBA67EA-51D0-4350-BD45-B324B90BCECF}" type="parTrans" cxnId="{CBD60A36-598E-46E7-B116-820CF8E8BAC2}">
      <dgm:prSet/>
      <dgm:spPr/>
      <dgm:t>
        <a:bodyPr/>
        <a:lstStyle/>
        <a:p>
          <a:endParaRPr lang="en-US"/>
        </a:p>
      </dgm:t>
    </dgm:pt>
    <dgm:pt modelId="{D727BB89-BABB-4EDE-9E21-45B5AA05C7EF}" type="sibTrans" cxnId="{CBD60A36-598E-46E7-B116-820CF8E8BAC2}">
      <dgm:prSet/>
      <dgm:spPr/>
      <dgm:t>
        <a:bodyPr/>
        <a:lstStyle/>
        <a:p>
          <a:endParaRPr lang="en-US"/>
        </a:p>
      </dgm:t>
    </dgm:pt>
    <dgm:pt modelId="{DFCE9FEE-870B-4143-9D0E-FF1332D202A7}">
      <dgm:prSet/>
      <dgm:spPr/>
      <dgm:t>
        <a:bodyPr/>
        <a:lstStyle/>
        <a:p>
          <a:r>
            <a:rPr lang="en-US" dirty="0"/>
            <a:t>Finely M. </a:t>
          </a:r>
          <a:r>
            <a:rPr lang="en-US" dirty="0" err="1"/>
            <a:t>Dorris</a:t>
          </a:r>
          <a:endParaRPr lang="en-US" dirty="0"/>
        </a:p>
      </dgm:t>
    </dgm:pt>
    <dgm:pt modelId="{86B68133-ADEA-45DB-B626-077E91423339}" type="parTrans" cxnId="{EDC431AF-7FDE-4FAD-BC03-4136EFCDD2B5}">
      <dgm:prSet/>
      <dgm:spPr/>
      <dgm:t>
        <a:bodyPr/>
        <a:lstStyle/>
        <a:p>
          <a:endParaRPr lang="en-US"/>
        </a:p>
      </dgm:t>
    </dgm:pt>
    <dgm:pt modelId="{F3FF20B5-66DE-476D-8D3A-D9DE11D9F485}" type="sibTrans" cxnId="{EDC431AF-7FDE-4FAD-BC03-4136EFCDD2B5}">
      <dgm:prSet/>
      <dgm:spPr/>
      <dgm:t>
        <a:bodyPr/>
        <a:lstStyle/>
        <a:p>
          <a:endParaRPr lang="en-US"/>
        </a:p>
      </dgm:t>
    </dgm:pt>
    <dgm:pt modelId="{9B73D7DE-1602-4178-83DC-76EEC37C9B32}">
      <dgm:prSet/>
      <dgm:spPr/>
      <dgm:t>
        <a:bodyPr/>
        <a:lstStyle/>
        <a:p>
          <a:r>
            <a:rPr lang="en-US" dirty="0"/>
            <a:t>Patton</a:t>
          </a:r>
        </a:p>
      </dgm:t>
    </dgm:pt>
    <dgm:pt modelId="{5C6E7EDB-7749-4484-9D23-927B18D85C0D}" type="parTrans" cxnId="{96E357B0-699E-4357-99D2-5AD6BDB106F2}">
      <dgm:prSet/>
      <dgm:spPr/>
      <dgm:t>
        <a:bodyPr/>
        <a:lstStyle/>
        <a:p>
          <a:endParaRPr lang="en-US"/>
        </a:p>
      </dgm:t>
    </dgm:pt>
    <dgm:pt modelId="{FC7164FB-2C2E-4176-A0CE-16ABC036F35C}" type="sibTrans" cxnId="{96E357B0-699E-4357-99D2-5AD6BDB106F2}">
      <dgm:prSet/>
      <dgm:spPr/>
      <dgm:t>
        <a:bodyPr/>
        <a:lstStyle/>
        <a:p>
          <a:endParaRPr lang="en-US"/>
        </a:p>
      </dgm:t>
    </dgm:pt>
    <dgm:pt modelId="{D219C594-E63A-4EF9-8797-F68974053494}">
      <dgm:prSet/>
      <dgm:spPr/>
      <dgm:t>
        <a:bodyPr/>
        <a:lstStyle/>
        <a:p>
          <a:r>
            <a:rPr lang="en-US" dirty="0"/>
            <a:t>Pettus &amp; Owen (&amp; Wood)</a:t>
          </a:r>
        </a:p>
      </dgm:t>
    </dgm:pt>
    <dgm:pt modelId="{F50359C4-517C-4D2F-9760-90FBA6E5AA04}" type="parTrans" cxnId="{4F8216AA-FEA2-4FF6-9E3D-7ED399049DD7}">
      <dgm:prSet/>
      <dgm:spPr/>
      <dgm:t>
        <a:bodyPr/>
        <a:lstStyle/>
        <a:p>
          <a:endParaRPr lang="en-US"/>
        </a:p>
      </dgm:t>
    </dgm:pt>
    <dgm:pt modelId="{9111CFC2-7C1D-4E1B-8AC6-4FDA9B801386}" type="sibTrans" cxnId="{4F8216AA-FEA2-4FF6-9E3D-7ED399049DD7}">
      <dgm:prSet/>
      <dgm:spPr/>
      <dgm:t>
        <a:bodyPr/>
        <a:lstStyle/>
        <a:p>
          <a:endParaRPr lang="en-US"/>
        </a:p>
      </dgm:t>
    </dgm:pt>
    <dgm:pt modelId="{6D78C370-3519-40D6-8C0F-A756A718E8A9}">
      <dgm:prSet/>
      <dgm:spPr/>
      <dgm:t>
        <a:bodyPr/>
        <a:lstStyle/>
        <a:p>
          <a:r>
            <a:rPr lang="en-US" dirty="0"/>
            <a:t>Phillips-Robinson</a:t>
          </a:r>
        </a:p>
      </dgm:t>
    </dgm:pt>
    <dgm:pt modelId="{F0B16CBF-4E91-4EFE-B41B-75D89D45E8A6}" type="parTrans" cxnId="{0CE7B230-82F9-4C4B-ABB7-1FBE703F75E5}">
      <dgm:prSet/>
      <dgm:spPr/>
      <dgm:t>
        <a:bodyPr/>
        <a:lstStyle/>
        <a:p>
          <a:endParaRPr lang="en-US"/>
        </a:p>
      </dgm:t>
    </dgm:pt>
    <dgm:pt modelId="{B3BEEB3E-4AF7-46DB-BA77-DB10A975D1B1}" type="sibTrans" cxnId="{0CE7B230-82F9-4C4B-ABB7-1FBE703F75E5}">
      <dgm:prSet/>
      <dgm:spPr/>
      <dgm:t>
        <a:bodyPr/>
        <a:lstStyle/>
        <a:p>
          <a:endParaRPr lang="en-US"/>
        </a:p>
      </dgm:t>
    </dgm:pt>
    <dgm:pt modelId="{F3D15685-8C4B-4285-BBB6-AA5541322C7B}">
      <dgm:prSet/>
      <dgm:spPr/>
      <dgm:t>
        <a:bodyPr/>
        <a:lstStyle/>
        <a:p>
          <a:r>
            <a:rPr lang="en-US" dirty="0"/>
            <a:t>Richardson</a:t>
          </a:r>
        </a:p>
      </dgm:t>
    </dgm:pt>
    <dgm:pt modelId="{ACD25F95-8CC4-4054-9A6B-CB7ED58A1C56}" type="parTrans" cxnId="{4FE8C89C-2F84-4E01-913A-1F54A784C767}">
      <dgm:prSet/>
      <dgm:spPr/>
      <dgm:t>
        <a:bodyPr/>
        <a:lstStyle/>
        <a:p>
          <a:endParaRPr lang="en-US"/>
        </a:p>
      </dgm:t>
    </dgm:pt>
    <dgm:pt modelId="{1EA45C4A-2530-4DD4-A806-9AF4D1000C35}" type="sibTrans" cxnId="{4FE8C89C-2F84-4E01-913A-1F54A784C767}">
      <dgm:prSet/>
      <dgm:spPr/>
      <dgm:t>
        <a:bodyPr/>
        <a:lstStyle/>
        <a:p>
          <a:endParaRPr lang="en-US"/>
        </a:p>
      </dgm:t>
    </dgm:pt>
    <dgm:pt modelId="{FCFF6105-E372-4E06-8CFE-A086E8FF7598}">
      <dgm:prSet/>
      <dgm:spPr/>
      <dgm:t>
        <a:bodyPr/>
        <a:lstStyle/>
        <a:p>
          <a:r>
            <a:rPr lang="en-US" dirty="0" err="1"/>
            <a:t>Rollow</a:t>
          </a:r>
          <a:r>
            <a:rPr lang="en-US" dirty="0"/>
            <a:t> &amp; Donnelly</a:t>
          </a:r>
        </a:p>
        <a:p>
          <a:r>
            <a:rPr lang="en-US" dirty="0" err="1"/>
            <a:t>Roesch</a:t>
          </a:r>
          <a:r>
            <a:rPr lang="en-US" dirty="0"/>
            <a:t> &amp; Co</a:t>
          </a:r>
        </a:p>
        <a:p>
          <a:r>
            <a:rPr lang="en-US" dirty="0"/>
            <a:t>Bracey &amp; Welch</a:t>
          </a:r>
        </a:p>
      </dgm:t>
    </dgm:pt>
    <dgm:pt modelId="{11345AC2-4E71-4779-8602-D7E17B1E873C}" type="parTrans" cxnId="{DE1CC80D-12C5-4FDA-B1C7-F852AF09FA75}">
      <dgm:prSet/>
      <dgm:spPr/>
      <dgm:t>
        <a:bodyPr/>
        <a:lstStyle/>
        <a:p>
          <a:endParaRPr lang="en-US"/>
        </a:p>
      </dgm:t>
    </dgm:pt>
    <dgm:pt modelId="{FFDE497F-503B-4C38-B3B3-8333DBBDBA83}" type="sibTrans" cxnId="{DE1CC80D-12C5-4FDA-B1C7-F852AF09FA75}">
      <dgm:prSet/>
      <dgm:spPr/>
      <dgm:t>
        <a:bodyPr/>
        <a:lstStyle/>
        <a:p>
          <a:endParaRPr lang="en-US"/>
        </a:p>
      </dgm:t>
    </dgm:pt>
    <dgm:pt modelId="{831B0520-6C03-4753-8F31-B8587E079B59}">
      <dgm:prSet/>
      <dgm:spPr/>
      <dgm:t>
        <a:bodyPr/>
        <a:lstStyle/>
        <a:p>
          <a:r>
            <a:rPr lang="en-US" dirty="0"/>
            <a:t>Combs</a:t>
          </a:r>
        </a:p>
      </dgm:t>
    </dgm:pt>
    <dgm:pt modelId="{9845844E-56FC-499D-88AE-818431703616}" type="parTrans" cxnId="{74AA22DB-BE07-4010-A6A4-CB3AD36241AB}">
      <dgm:prSet/>
      <dgm:spPr/>
      <dgm:t>
        <a:bodyPr/>
        <a:lstStyle/>
        <a:p>
          <a:endParaRPr lang="en-US"/>
        </a:p>
      </dgm:t>
    </dgm:pt>
    <dgm:pt modelId="{B7E0EF91-D2F7-403F-9DA1-9670E5D452D2}" type="sibTrans" cxnId="{74AA22DB-BE07-4010-A6A4-CB3AD36241AB}">
      <dgm:prSet/>
      <dgm:spPr/>
      <dgm:t>
        <a:bodyPr/>
        <a:lstStyle/>
        <a:p>
          <a:endParaRPr lang="en-US"/>
        </a:p>
      </dgm:t>
    </dgm:pt>
    <dgm:pt modelId="{9847935A-4B0A-436F-A990-7F22FCED163C}">
      <dgm:prSet/>
      <dgm:spPr/>
      <dgm:t>
        <a:bodyPr/>
        <a:lstStyle/>
        <a:p>
          <a:r>
            <a:rPr lang="en-US" dirty="0"/>
            <a:t>Martin</a:t>
          </a:r>
        </a:p>
      </dgm:t>
    </dgm:pt>
    <dgm:pt modelId="{B21CB899-3ED8-4D8C-ABC6-1273AB6FA1BE}" type="parTrans" cxnId="{C2453BA3-A4CD-4E26-8268-9A59F63C21BE}">
      <dgm:prSet/>
      <dgm:spPr/>
      <dgm:t>
        <a:bodyPr/>
        <a:lstStyle/>
        <a:p>
          <a:endParaRPr lang="en-US"/>
        </a:p>
      </dgm:t>
    </dgm:pt>
    <dgm:pt modelId="{6B7901AF-4183-45BF-8DD4-F16356AED6B0}" type="sibTrans" cxnId="{C2453BA3-A4CD-4E26-8268-9A59F63C21BE}">
      <dgm:prSet/>
      <dgm:spPr/>
      <dgm:t>
        <a:bodyPr/>
        <a:lstStyle/>
        <a:p>
          <a:endParaRPr lang="en-US"/>
        </a:p>
      </dgm:t>
    </dgm:pt>
    <dgm:pt modelId="{49F8D120-E22A-43D4-BEBB-AA31ECF6BD77}">
      <dgm:prSet/>
      <dgm:spPr/>
      <dgm:t>
        <a:bodyPr/>
        <a:lstStyle/>
        <a:p>
          <a:r>
            <a:rPr lang="en-US" dirty="0"/>
            <a:t>Marshall</a:t>
          </a:r>
        </a:p>
      </dgm:t>
    </dgm:pt>
    <dgm:pt modelId="{1C077D82-4EC3-43CC-A9A0-623BC73F94D2}" type="parTrans" cxnId="{337A5195-8951-4D99-8CB2-785AED6D699A}">
      <dgm:prSet/>
      <dgm:spPr/>
      <dgm:t>
        <a:bodyPr/>
        <a:lstStyle/>
        <a:p>
          <a:endParaRPr lang="en-US"/>
        </a:p>
      </dgm:t>
    </dgm:pt>
    <dgm:pt modelId="{6EBCE4B3-3D53-4F71-95D3-B63CCDC7705F}" type="sibTrans" cxnId="{337A5195-8951-4D99-8CB2-785AED6D699A}">
      <dgm:prSet/>
      <dgm:spPr/>
      <dgm:t>
        <a:bodyPr/>
        <a:lstStyle/>
        <a:p>
          <a:endParaRPr lang="en-US"/>
        </a:p>
      </dgm:t>
    </dgm:pt>
    <dgm:pt modelId="{6E147BEF-9BA8-49BF-8628-65B9F100162C}">
      <dgm:prSet/>
      <dgm:spPr/>
      <dgm:t>
        <a:bodyPr/>
        <a:lstStyle/>
        <a:p>
          <a:r>
            <a:rPr lang="en-US" dirty="0"/>
            <a:t>Martin &amp; </a:t>
          </a:r>
          <a:r>
            <a:rPr lang="en-US" dirty="0" err="1"/>
            <a:t>Rollow</a:t>
          </a:r>
          <a:endParaRPr lang="en-US" dirty="0"/>
        </a:p>
      </dgm:t>
    </dgm:pt>
    <dgm:pt modelId="{8CCC3E9C-151A-4D90-865B-AC7ED5593F49}" type="parTrans" cxnId="{6A84A2C8-613E-468C-81AD-2CE93591E123}">
      <dgm:prSet/>
      <dgm:spPr/>
      <dgm:t>
        <a:bodyPr/>
        <a:lstStyle/>
        <a:p>
          <a:endParaRPr lang="en-US"/>
        </a:p>
      </dgm:t>
    </dgm:pt>
    <dgm:pt modelId="{31EC1DF9-195E-4846-BCC7-55BF31CB4159}" type="sibTrans" cxnId="{6A84A2C8-613E-468C-81AD-2CE93591E123}">
      <dgm:prSet/>
      <dgm:spPr/>
      <dgm:t>
        <a:bodyPr/>
        <a:lstStyle/>
        <a:p>
          <a:endParaRPr lang="en-US"/>
        </a:p>
      </dgm:t>
    </dgm:pt>
    <dgm:pt modelId="{840C965B-035E-4F12-8F95-A5162442EEDD}">
      <dgm:prSet/>
      <dgm:spPr/>
      <dgm:t>
        <a:bodyPr/>
        <a:lstStyle/>
        <a:p>
          <a:r>
            <a:rPr lang="en-US" dirty="0" err="1"/>
            <a:t>Roesch</a:t>
          </a:r>
          <a:r>
            <a:rPr lang="en-US" dirty="0"/>
            <a:t>, Johnson &amp; Carlton</a:t>
          </a:r>
        </a:p>
      </dgm:t>
    </dgm:pt>
    <dgm:pt modelId="{435000AD-0BC7-45D2-897C-403BF7F3023B}" type="parTrans" cxnId="{17285C19-E38C-49E8-A4ED-AC5C9A0C7FF4}">
      <dgm:prSet/>
      <dgm:spPr/>
      <dgm:t>
        <a:bodyPr/>
        <a:lstStyle/>
        <a:p>
          <a:endParaRPr lang="en-US"/>
        </a:p>
      </dgm:t>
    </dgm:pt>
    <dgm:pt modelId="{1FE77894-3D87-43AB-839D-CF70A0F4A261}" type="sibTrans" cxnId="{17285C19-E38C-49E8-A4ED-AC5C9A0C7FF4}">
      <dgm:prSet/>
      <dgm:spPr/>
      <dgm:t>
        <a:bodyPr/>
        <a:lstStyle/>
        <a:p>
          <a:endParaRPr lang="en-US"/>
        </a:p>
      </dgm:t>
    </dgm:pt>
    <dgm:pt modelId="{AE3EE592-95BE-49FD-A561-E747B33C2541}">
      <dgm:prSet/>
      <dgm:spPr/>
      <dgm:t>
        <a:bodyPr/>
        <a:lstStyle/>
        <a:p>
          <a:r>
            <a:rPr lang="en-US" dirty="0"/>
            <a:t>Wiles, Bracey &amp; Marshall</a:t>
          </a:r>
        </a:p>
      </dgm:t>
    </dgm:pt>
    <dgm:pt modelId="{11E1E585-D3E1-43F1-B8BE-C8F1BED0AFE1}" type="parTrans" cxnId="{1E0164D9-B55C-40CE-A593-FCE11384E81B}">
      <dgm:prSet/>
      <dgm:spPr/>
      <dgm:t>
        <a:bodyPr/>
        <a:lstStyle/>
        <a:p>
          <a:endParaRPr lang="en-US"/>
        </a:p>
      </dgm:t>
    </dgm:pt>
    <dgm:pt modelId="{499E7696-3D75-45BA-ACF8-46C7BC7C8E6C}" type="sibTrans" cxnId="{1E0164D9-B55C-40CE-A593-FCE11384E81B}">
      <dgm:prSet/>
      <dgm:spPr/>
      <dgm:t>
        <a:bodyPr/>
        <a:lstStyle/>
        <a:p>
          <a:endParaRPr lang="en-US"/>
        </a:p>
      </dgm:t>
    </dgm:pt>
    <dgm:pt modelId="{94C64DB7-0E67-4C48-99C2-F25B18876895}">
      <dgm:prSet/>
      <dgm:spPr/>
      <dgm:t>
        <a:bodyPr/>
        <a:lstStyle/>
        <a:p>
          <a:r>
            <a:rPr lang="en-US" dirty="0"/>
            <a:t>+ 13 others</a:t>
          </a:r>
        </a:p>
      </dgm:t>
    </dgm:pt>
    <dgm:pt modelId="{B4899AA0-BAA9-402D-8C0B-CBC46882B576}" type="parTrans" cxnId="{E01F0AE1-D364-43D2-ABE7-1163BBB37F1D}">
      <dgm:prSet/>
      <dgm:spPr/>
      <dgm:t>
        <a:bodyPr/>
        <a:lstStyle/>
        <a:p>
          <a:endParaRPr lang="en-US"/>
        </a:p>
      </dgm:t>
    </dgm:pt>
    <dgm:pt modelId="{74127DAB-60B6-4BAB-8212-F88EF5B303B6}" type="sibTrans" cxnId="{E01F0AE1-D364-43D2-ABE7-1163BBB37F1D}">
      <dgm:prSet/>
      <dgm:spPr/>
      <dgm:t>
        <a:bodyPr/>
        <a:lstStyle/>
        <a:p>
          <a:endParaRPr lang="en-US"/>
        </a:p>
      </dgm:t>
    </dgm:pt>
    <dgm:pt modelId="{B7F41290-ECBD-4A67-AED9-081580007A30}">
      <dgm:prSet/>
      <dgm:spPr/>
      <dgm:t>
        <a:bodyPr/>
        <a:lstStyle/>
        <a:p>
          <a:r>
            <a:rPr lang="en-US" dirty="0"/>
            <a:t>2023</a:t>
          </a:r>
        </a:p>
      </dgm:t>
    </dgm:pt>
    <dgm:pt modelId="{08202B5F-5FB5-4342-B746-9759387B88C4}" type="parTrans" cxnId="{679AC6A6-1D41-4B5F-BB75-F211AD2CBDB0}">
      <dgm:prSet/>
      <dgm:spPr/>
      <dgm:t>
        <a:bodyPr/>
        <a:lstStyle/>
        <a:p>
          <a:endParaRPr lang="en-US"/>
        </a:p>
      </dgm:t>
    </dgm:pt>
    <dgm:pt modelId="{17630149-91B7-4320-85E8-12C6ACDA5F8D}" type="sibTrans" cxnId="{679AC6A6-1D41-4B5F-BB75-F211AD2CBDB0}">
      <dgm:prSet/>
      <dgm:spPr/>
      <dgm:t>
        <a:bodyPr/>
        <a:lstStyle/>
        <a:p>
          <a:endParaRPr lang="en-US"/>
        </a:p>
      </dgm:t>
    </dgm:pt>
    <dgm:pt modelId="{D250172B-34F7-40C8-A3E8-D1F7A151295E}">
      <dgm:prSet/>
      <dgm:spPr/>
      <dgm:t>
        <a:bodyPr/>
        <a:lstStyle/>
        <a:p>
          <a:r>
            <a:rPr lang="en-US" dirty="0"/>
            <a:t>Combs</a:t>
          </a:r>
        </a:p>
      </dgm:t>
    </dgm:pt>
    <dgm:pt modelId="{E1AB2F7A-EFDD-4273-AFC7-02EB0F97A12F}" type="parTrans" cxnId="{27625808-6A60-44FA-96D1-6FD9D5D7CA14}">
      <dgm:prSet/>
      <dgm:spPr/>
      <dgm:t>
        <a:bodyPr/>
        <a:lstStyle/>
        <a:p>
          <a:endParaRPr lang="en-US"/>
        </a:p>
      </dgm:t>
    </dgm:pt>
    <dgm:pt modelId="{3D00CA75-D8A4-4DA4-BE5E-E271C161A747}" type="sibTrans" cxnId="{27625808-6A60-44FA-96D1-6FD9D5D7CA14}">
      <dgm:prSet/>
      <dgm:spPr/>
      <dgm:t>
        <a:bodyPr/>
        <a:lstStyle/>
        <a:p>
          <a:endParaRPr lang="en-US"/>
        </a:p>
      </dgm:t>
    </dgm:pt>
    <dgm:pt modelId="{FD308965-D914-42EE-96BA-34BC0D275F3B}">
      <dgm:prSet/>
      <dgm:spPr/>
      <dgm:t>
        <a:bodyPr/>
        <a:lstStyle/>
        <a:p>
          <a:r>
            <a:rPr lang="en-US" sz="1100" dirty="0"/>
            <a:t>=&gt; </a:t>
          </a:r>
          <a:r>
            <a:rPr lang="en-US" sz="1100" dirty="0" err="1"/>
            <a:t>Roesch</a:t>
          </a:r>
          <a:r>
            <a:rPr lang="en-US" sz="1100" dirty="0"/>
            <a:t>-Patton (2 locations)</a:t>
          </a:r>
        </a:p>
        <a:p>
          <a:r>
            <a:rPr lang="en-US" sz="1100" dirty="0"/>
            <a:t>=&gt;Marshall Donnelly Combs</a:t>
          </a:r>
        </a:p>
        <a:p>
          <a:r>
            <a:rPr lang="en-US" sz="1100" dirty="0"/>
            <a:t>=&gt; Eastland</a:t>
          </a:r>
        </a:p>
        <a:p>
          <a:r>
            <a:rPr lang="en-US" sz="1100" dirty="0"/>
            <a:t>+5 others</a:t>
          </a:r>
        </a:p>
        <a:p>
          <a:endParaRPr lang="en-US" sz="1100" dirty="0"/>
        </a:p>
        <a:p>
          <a:r>
            <a:rPr lang="en-US" sz="1100" b="1" dirty="0"/>
            <a:t>Defunct</a:t>
          </a:r>
          <a:r>
            <a:rPr lang="en-US" sz="1100" dirty="0"/>
            <a:t>:</a:t>
          </a:r>
        </a:p>
        <a:p>
          <a:r>
            <a:rPr lang="en-US" sz="1100" dirty="0"/>
            <a:t>Martin &amp; Bracey-Welch</a:t>
          </a:r>
        </a:p>
        <a:p>
          <a:r>
            <a:rPr lang="en-US" sz="1100" dirty="0"/>
            <a:t>Finely M </a:t>
          </a:r>
          <a:r>
            <a:rPr lang="en-US" sz="1100" dirty="0" err="1"/>
            <a:t>Dorris</a:t>
          </a:r>
          <a:endParaRPr lang="en-US" sz="1100" dirty="0"/>
        </a:p>
        <a:p>
          <a:endParaRPr lang="en-US" sz="1100" dirty="0"/>
        </a:p>
        <a:p>
          <a:r>
            <a:rPr lang="en-US" sz="1100" b="1" dirty="0"/>
            <a:t>Independent</a:t>
          </a:r>
          <a:r>
            <a:rPr lang="en-US" sz="1100" dirty="0"/>
            <a:t>:</a:t>
          </a:r>
        </a:p>
        <a:p>
          <a:r>
            <a:rPr lang="en-US" sz="1100" dirty="0"/>
            <a:t>Phillips-Robinson</a:t>
          </a:r>
        </a:p>
        <a:p>
          <a:r>
            <a:rPr lang="en-US" sz="1100" dirty="0"/>
            <a:t>S A G (formerly </a:t>
          </a:r>
        </a:p>
        <a:p>
          <a:r>
            <a:rPr lang="en-US" sz="1100" dirty="0"/>
            <a:t>McGavock &amp; Martin Bros)</a:t>
          </a:r>
        </a:p>
        <a:p>
          <a:endParaRPr lang="en-US" sz="1100" dirty="0"/>
        </a:p>
      </dgm:t>
    </dgm:pt>
    <dgm:pt modelId="{9AB63DB0-6BE0-40DB-848F-E49BE5BF0A32}" type="parTrans" cxnId="{2F66CD9D-B6B5-46F7-B709-10D31A76E59F}">
      <dgm:prSet/>
      <dgm:spPr/>
      <dgm:t>
        <a:bodyPr/>
        <a:lstStyle/>
        <a:p>
          <a:endParaRPr lang="en-US"/>
        </a:p>
      </dgm:t>
    </dgm:pt>
    <dgm:pt modelId="{42B90ED2-7077-4C01-93E7-81E609C29BA6}" type="sibTrans" cxnId="{2F66CD9D-B6B5-46F7-B709-10D31A76E59F}">
      <dgm:prSet/>
      <dgm:spPr/>
      <dgm:t>
        <a:bodyPr/>
        <a:lstStyle/>
        <a:p>
          <a:endParaRPr lang="en-US"/>
        </a:p>
      </dgm:t>
    </dgm:pt>
    <dgm:pt modelId="{09294A70-E231-426B-8F7A-8D77155374DB}">
      <dgm:prSet/>
      <dgm:spPr/>
      <dgm:t>
        <a:bodyPr/>
        <a:lstStyle/>
        <a:p>
          <a:r>
            <a:rPr lang="en-US" dirty="0"/>
            <a:t>Combs (1880)</a:t>
          </a:r>
        </a:p>
      </dgm:t>
    </dgm:pt>
    <dgm:pt modelId="{1DC80C1D-CC67-4170-9714-58D265A20C2D}" type="parTrans" cxnId="{B520B78B-26FB-4F7C-BAB2-4C9682261D8B}">
      <dgm:prSet/>
      <dgm:spPr/>
      <dgm:t>
        <a:bodyPr/>
        <a:lstStyle/>
        <a:p>
          <a:endParaRPr lang="en-US"/>
        </a:p>
      </dgm:t>
    </dgm:pt>
    <dgm:pt modelId="{4365BCCC-2964-47D4-9BB3-3074E3E13BCD}" type="sibTrans" cxnId="{B520B78B-26FB-4F7C-BAB2-4C9682261D8B}">
      <dgm:prSet/>
      <dgm:spPr/>
      <dgm:t>
        <a:bodyPr/>
        <a:lstStyle/>
        <a:p>
          <a:endParaRPr lang="en-US"/>
        </a:p>
      </dgm:t>
    </dgm:pt>
    <dgm:pt modelId="{2257FC6C-02C2-4B5B-8504-1D1BE359B836}">
      <dgm:prSet/>
      <dgm:spPr/>
      <dgm:t>
        <a:bodyPr/>
        <a:lstStyle/>
        <a:p>
          <a:r>
            <a:rPr lang="en-US" dirty="0"/>
            <a:t>Marshall</a:t>
          </a:r>
        </a:p>
      </dgm:t>
    </dgm:pt>
    <dgm:pt modelId="{C9A5E037-039B-46E3-A44E-B9F8D1F9F36A}" type="parTrans" cxnId="{7D6F911A-1BE4-45C0-B71D-17A866DBEC5C}">
      <dgm:prSet/>
      <dgm:spPr/>
      <dgm:t>
        <a:bodyPr/>
        <a:lstStyle/>
        <a:p>
          <a:endParaRPr lang="en-US"/>
        </a:p>
      </dgm:t>
    </dgm:pt>
    <dgm:pt modelId="{9C43CC5E-313F-46E7-90B1-1E2C6634F211}" type="sibTrans" cxnId="{7D6F911A-1BE4-45C0-B71D-17A866DBEC5C}">
      <dgm:prSet/>
      <dgm:spPr/>
      <dgm:t>
        <a:bodyPr/>
        <a:lstStyle/>
        <a:p>
          <a:endParaRPr lang="en-US"/>
        </a:p>
      </dgm:t>
    </dgm:pt>
    <dgm:pt modelId="{D45B16C7-9E59-4247-B6B1-E2CBE2CF725C}">
      <dgm:prSet/>
      <dgm:spPr/>
      <dgm:t>
        <a:bodyPr/>
        <a:lstStyle/>
        <a:p>
          <a:r>
            <a:rPr lang="en-US" dirty="0"/>
            <a:t>Cornelius</a:t>
          </a:r>
        </a:p>
      </dgm:t>
    </dgm:pt>
    <dgm:pt modelId="{5E4F62FB-94D3-4868-9780-70C2B6FD9EDC}" type="parTrans" cxnId="{D0007977-5CEA-441F-99A0-E365F6F8AB6A}">
      <dgm:prSet/>
      <dgm:spPr/>
      <dgm:t>
        <a:bodyPr/>
        <a:lstStyle/>
        <a:p>
          <a:endParaRPr lang="en-US"/>
        </a:p>
      </dgm:t>
    </dgm:pt>
    <dgm:pt modelId="{5344FF1D-AAA2-4FBA-A9E9-E96BFD5E41E1}" type="sibTrans" cxnId="{D0007977-5CEA-441F-99A0-E365F6F8AB6A}">
      <dgm:prSet/>
      <dgm:spPr/>
      <dgm:t>
        <a:bodyPr/>
        <a:lstStyle/>
        <a:p>
          <a:endParaRPr lang="en-US"/>
        </a:p>
      </dgm:t>
    </dgm:pt>
    <dgm:pt modelId="{A93BD640-7144-47BA-981A-AE5259981655}">
      <dgm:prSet/>
      <dgm:spPr/>
      <dgm:t>
        <a:bodyPr/>
        <a:lstStyle/>
        <a:p>
          <a:r>
            <a:rPr lang="en-US" dirty="0" err="1"/>
            <a:t>Dorris</a:t>
          </a:r>
          <a:r>
            <a:rPr lang="en-US" dirty="0"/>
            <a:t> &amp; </a:t>
          </a:r>
          <a:r>
            <a:rPr lang="en-US" dirty="0" err="1"/>
            <a:t>Karsch</a:t>
          </a:r>
          <a:endParaRPr lang="en-US" dirty="0"/>
        </a:p>
        <a:p>
          <a:r>
            <a:rPr lang="en-US" dirty="0"/>
            <a:t>McGavock</a:t>
          </a:r>
        </a:p>
        <a:p>
          <a:r>
            <a:rPr lang="en-US" dirty="0"/>
            <a:t>Crowder &amp; Co.</a:t>
          </a:r>
        </a:p>
        <a:p>
          <a:r>
            <a:rPr lang="en-US" dirty="0"/>
            <a:t>K. Gardner Funeral Co.</a:t>
          </a:r>
        </a:p>
      </dgm:t>
    </dgm:pt>
    <dgm:pt modelId="{5D175705-9BCD-41E5-BCFB-F41973485731}" type="parTrans" cxnId="{58A22E65-23A2-4BEF-8C75-C77E015E9B40}">
      <dgm:prSet/>
      <dgm:spPr/>
      <dgm:t>
        <a:bodyPr/>
        <a:lstStyle/>
        <a:p>
          <a:endParaRPr lang="en-US"/>
        </a:p>
      </dgm:t>
    </dgm:pt>
    <dgm:pt modelId="{FF6811E7-72DC-450B-99D7-FD2ABFC8A512}" type="sibTrans" cxnId="{58A22E65-23A2-4BEF-8C75-C77E015E9B40}">
      <dgm:prSet/>
      <dgm:spPr/>
      <dgm:t>
        <a:bodyPr/>
        <a:lstStyle/>
        <a:p>
          <a:endParaRPr lang="en-US"/>
        </a:p>
      </dgm:t>
    </dgm:pt>
    <dgm:pt modelId="{02E6D568-2DC6-4E41-8A6C-1DCEE1BAC00B}">
      <dgm:prSet/>
      <dgm:spPr/>
      <dgm:t>
        <a:bodyPr/>
        <a:lstStyle/>
        <a:p>
          <a:r>
            <a:rPr lang="en-US" dirty="0"/>
            <a:t>Rains, Pettus, &amp; Edmondson</a:t>
          </a:r>
        </a:p>
      </dgm:t>
    </dgm:pt>
    <dgm:pt modelId="{D1A204A1-C1FF-43F9-BFB6-80A2170FE69D}" type="parTrans" cxnId="{362BD2E5-F2AE-41A1-B04E-A34935398AE8}">
      <dgm:prSet/>
      <dgm:spPr/>
      <dgm:t>
        <a:bodyPr/>
        <a:lstStyle/>
        <a:p>
          <a:endParaRPr lang="en-US"/>
        </a:p>
      </dgm:t>
    </dgm:pt>
    <dgm:pt modelId="{952C3DD8-8B30-4904-AB00-1683351C3A48}" type="sibTrans" cxnId="{362BD2E5-F2AE-41A1-B04E-A34935398AE8}">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custAng="0" custLinFactNeighborY="97377">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custScaleX="127091" custLinFactY="-90802" custLinFactNeighborX="-4156" custLinFactNeighborY="-100000">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ECC1A972-EFF3-4A16-96E4-A5DF022BA965}" type="pres">
      <dgm:prSet presAssocID="{6338C4CC-C429-4708-B816-B926BCA8D999}" presName="composite" presStyleCnt="0"/>
      <dgm:spPr/>
    </dgm:pt>
    <dgm:pt modelId="{5929EA3D-B4BD-4A32-B617-85BF2364F4F8}" type="pres">
      <dgm:prSet presAssocID="{6338C4CC-C429-4708-B816-B926BCA8D999}" presName="Parent1" presStyleLbl="alignNode1" presStyleIdx="2" presStyleCnt="4" custLinFactY="100000" custLinFactNeighborX="-1799" custLinFactNeighborY="172472">
        <dgm:presLayoutVars>
          <dgm:chMax val="1"/>
          <dgm:chPref val="1"/>
          <dgm:bulletEnabled val="1"/>
        </dgm:presLayoutVars>
      </dgm:prSet>
      <dgm:spPr/>
    </dgm:pt>
    <dgm:pt modelId="{306F4A22-D9E1-434A-9EA2-44195A2DA5AD}" type="pres">
      <dgm:prSet presAssocID="{6338C4CC-C429-4708-B816-B926BCA8D999}" presName="Childtext1" presStyleLbl="revTx" presStyleIdx="2" presStyleCnt="4">
        <dgm:presLayoutVars>
          <dgm:chMax val="0"/>
          <dgm:chPref val="0"/>
          <dgm:bulletEnabled/>
        </dgm:presLayoutVars>
      </dgm:prSet>
      <dgm:spPr/>
    </dgm:pt>
    <dgm:pt modelId="{3B06DF3A-5E54-4512-B3FF-CB72BA77D918}" type="pres">
      <dgm:prSet presAssocID="{6338C4CC-C429-4708-B816-B926BCA8D999}"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77CAE0A5-B8EF-471C-8E27-A074C35CB6C7}" type="pres">
      <dgm:prSet presAssocID="{6338C4CC-C429-4708-B816-B926BCA8D999}" presName="ConnectLineEnd" presStyleLbl="node1" presStyleIdx="2" presStyleCnt="4"/>
      <dgm:spPr/>
    </dgm:pt>
    <dgm:pt modelId="{7ED8A555-29CA-4D51-A78E-267B0068A3FD}" type="pres">
      <dgm:prSet presAssocID="{6338C4CC-C429-4708-B816-B926BCA8D999}" presName="EmptyPane" presStyleCnt="0"/>
      <dgm:spPr/>
    </dgm:pt>
    <dgm:pt modelId="{36ACED37-E240-4034-898F-4AAC4B0A7FB1}" type="pres">
      <dgm:prSet presAssocID="{DE9AE09B-6563-4F77-A337-D44E526546D5}" presName="spaceBetweenRectangles" presStyleLbl="fgAcc1" presStyleIdx="2" presStyleCnt="3"/>
      <dgm:spPr/>
    </dgm:pt>
    <dgm:pt modelId="{40854A27-CA2B-41FD-99D7-4702C1AD7D24}" type="pres">
      <dgm:prSet presAssocID="{B7F41290-ECBD-4A67-AED9-081580007A30}" presName="composite" presStyleCnt="0"/>
      <dgm:spPr/>
    </dgm:pt>
    <dgm:pt modelId="{74E02BC5-0C0A-4A11-91DC-5FEC680755AA}" type="pres">
      <dgm:prSet presAssocID="{B7F41290-ECBD-4A67-AED9-081580007A30}" presName="Parent1" presStyleLbl="alignNode1" presStyleIdx="3" presStyleCnt="4" custScaleY="86259" custLinFactY="-100000" custLinFactNeighborX="3616" custLinFactNeighborY="-126476">
        <dgm:presLayoutVars>
          <dgm:chMax val="1"/>
          <dgm:chPref val="1"/>
          <dgm:bulletEnabled val="1"/>
        </dgm:presLayoutVars>
      </dgm:prSet>
      <dgm:spPr/>
    </dgm:pt>
    <dgm:pt modelId="{882E1233-3772-49D9-B3BF-C120662D3FF2}" type="pres">
      <dgm:prSet presAssocID="{B7F41290-ECBD-4A67-AED9-081580007A30}" presName="Childtext1" presStyleLbl="revTx" presStyleIdx="3" presStyleCnt="4">
        <dgm:presLayoutVars>
          <dgm:chMax val="0"/>
          <dgm:chPref val="0"/>
          <dgm:bulletEnabled/>
        </dgm:presLayoutVars>
      </dgm:prSet>
      <dgm:spPr/>
    </dgm:pt>
    <dgm:pt modelId="{DD056E02-EAD5-48DD-8157-714181ECB660}" type="pres">
      <dgm:prSet presAssocID="{B7F41290-ECBD-4A67-AED9-081580007A30}"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395940C1-569A-4677-A580-3B69E865FD00}" type="pres">
      <dgm:prSet presAssocID="{B7F41290-ECBD-4A67-AED9-081580007A30}" presName="ConnectLineEnd" presStyleLbl="node1" presStyleIdx="3" presStyleCnt="4"/>
      <dgm:spPr/>
    </dgm:pt>
    <dgm:pt modelId="{E48D1FE3-FAD6-4738-ADF3-94310C95F8BB}" type="pres">
      <dgm:prSet presAssocID="{B7F41290-ECBD-4A67-AED9-081580007A30}" presName="EmptyPane" presStyleCnt="0"/>
      <dgm:spPr/>
    </dgm:pt>
  </dgm:ptLst>
  <dgm:cxnLst>
    <dgm:cxn modelId="{BF3F2701-6952-477E-8F75-3DA5AC35E8AC}" type="presOf" srcId="{94C64DB7-0E67-4C48-99C2-F25B18876895}" destId="{7197D426-886B-449E-A886-FD13F5E0AC97}" srcOrd="0" destOrd="6" presId="urn:microsoft.com/office/officeart/2016/7/layout/HexagonTimeline"/>
    <dgm:cxn modelId="{4AD27604-6B36-45CC-806C-2E55695E64DD}" type="presOf" srcId="{6338C4CC-C429-4708-B816-B926BCA8D999}" destId="{5929EA3D-B4BD-4A32-B617-85BF2364F4F8}" srcOrd="0" destOrd="0" presId="urn:microsoft.com/office/officeart/2016/7/layout/HexagonTimeline"/>
    <dgm:cxn modelId="{B726CB06-458B-44B5-876A-9C15B913E0FB}" type="presOf" srcId="{C2F0E5C9-2943-4A9B-872F-ECF6B159E9F4}" destId="{882E1233-3772-49D9-B3BF-C120662D3FF2}" srcOrd="0" destOrd="0" presId="urn:microsoft.com/office/officeart/2016/7/layout/HexagonTimeline"/>
    <dgm:cxn modelId="{27625808-6A60-44FA-96D1-6FD9D5D7CA14}" srcId="{5FC34D3A-C8D4-483C-8695-507470E74D50}" destId="{D250172B-34F7-40C8-A3E8-D1F7A151295E}" srcOrd="0" destOrd="0" parTransId="{E1AB2F7A-EFDD-4273-AFC7-02EB0F97A12F}" sibTransId="{3D00CA75-D8A4-4DA4-BE5E-E271C161A747}"/>
    <dgm:cxn modelId="{81C43809-57F3-44FD-8E22-99F0D3061062}" type="presOf" srcId="{49F8D120-E22A-43D4-BEBB-AA31ECF6BD77}" destId="{306F4A22-D9E1-434A-9EA2-44195A2DA5AD}" srcOrd="0" destOrd="9" presId="urn:microsoft.com/office/officeart/2016/7/layout/HexagonTimeline"/>
    <dgm:cxn modelId="{DE1CC80D-12C5-4FDA-B1C7-F852AF09FA75}" srcId="{6338C4CC-C429-4708-B816-B926BCA8D999}" destId="{FCFF6105-E372-4E06-8CFE-A086E8FF7598}" srcOrd="6" destOrd="0" parTransId="{11345AC2-4E71-4779-8602-D7E17B1E873C}" sibTransId="{FFDE497F-503B-4C38-B3B3-8333DBBDBA83}"/>
    <dgm:cxn modelId="{17285C19-E38C-49E8-A4ED-AC5C9A0C7FF4}" srcId="{5FC34D3A-C8D4-483C-8695-507470E74D50}" destId="{840C965B-035E-4F12-8F95-A5162442EEDD}" srcOrd="2" destOrd="0" parTransId="{435000AD-0BC7-45D2-897C-403BF7F3023B}" sibTransId="{1FE77894-3D87-43AB-839D-CF70A0F4A261}"/>
    <dgm:cxn modelId="{7D6F911A-1BE4-45C0-B71D-17A866DBEC5C}" srcId="{E5E4D699-C3CF-4415-B32C-A18B48AFE2A3}" destId="{2257FC6C-02C2-4B5B-8504-1D1BE359B836}" srcOrd="1" destOrd="0" parTransId="{C9A5E037-039B-46E3-A44E-B9F8D1F9F36A}" sibTransId="{9C43CC5E-313F-46E7-90B1-1E2C6634F211}"/>
    <dgm:cxn modelId="{F1E78920-D9F2-404C-B952-EB892A627AFD}" type="presOf" srcId="{09294A70-E231-426B-8F7A-8D77155374DB}"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CCABD22C-A76B-4D66-AEEE-6C330753C6BC}" srcId="{08F627ED-A304-4697-8C44-18E45D3D2B1A}" destId="{6338C4CC-C429-4708-B816-B926BCA8D999}" srcOrd="2" destOrd="0" parTransId="{87EBDBDD-86B2-460F-BD5D-009129A2205D}" sibTransId="{DE9AE09B-6563-4F77-A337-D44E526546D5}"/>
    <dgm:cxn modelId="{8DC1912F-14FD-484D-B1E7-6CCB6F8BAF28}" type="presOf" srcId="{FCFF6105-E372-4E06-8CFE-A086E8FF7598}" destId="{306F4A22-D9E1-434A-9EA2-44195A2DA5AD}" srcOrd="0" destOrd="6" presId="urn:microsoft.com/office/officeart/2016/7/layout/HexagonTimeline"/>
    <dgm:cxn modelId="{C8791330-BA75-4703-9580-955A18E14E2F}" type="presOf" srcId="{D219C594-E63A-4EF9-8797-F68974053494}" destId="{306F4A22-D9E1-434A-9EA2-44195A2DA5AD}" srcOrd="0" destOrd="3" presId="urn:microsoft.com/office/officeart/2016/7/layout/HexagonTimeline"/>
    <dgm:cxn modelId="{0CE7B230-82F9-4C4B-ABB7-1FBE703F75E5}" srcId="{6338C4CC-C429-4708-B816-B926BCA8D999}" destId="{6D78C370-3519-40D6-8C0F-A756A718E8A9}" srcOrd="4" destOrd="0" parTransId="{F0B16CBF-4E91-4EFE-B41B-75D89D45E8A6}" sibTransId="{B3BEEB3E-4AF7-46DB-BA77-DB10A975D1B1}"/>
    <dgm:cxn modelId="{1FDE9E32-0139-4A2A-B7DC-7AB9C847CD7A}" type="presOf" srcId="{FD308965-D914-42EE-96BA-34BC0D275F3B}" destId="{882E1233-3772-49D9-B3BF-C120662D3FF2}" srcOrd="0" destOrd="1" presId="urn:microsoft.com/office/officeart/2016/7/layout/HexagonTimeline"/>
    <dgm:cxn modelId="{CBD60A36-598E-46E7-B116-820CF8E8BAC2}" srcId="{6338C4CC-C429-4708-B816-B926BCA8D999}" destId="{924772E4-7BD5-4BAD-853D-917D712B343D}" srcOrd="0" destOrd="0" parTransId="{ECBA67EA-51D0-4350-BD45-B324B90BCECF}" sibTransId="{D727BB89-BABB-4EDE-9E21-45B5AA05C7EF}"/>
    <dgm:cxn modelId="{E49C0D64-3B41-4D25-A811-353EF9D465C5}" type="presOf" srcId="{D250172B-34F7-40C8-A3E8-D1F7A151295E}" destId="{7197D426-886B-449E-A886-FD13F5E0AC97}" srcOrd="0" destOrd="0" presId="urn:microsoft.com/office/officeart/2016/7/layout/HexagonTimeline"/>
    <dgm:cxn modelId="{58A22E65-23A2-4BEF-8C75-C77E015E9B40}" srcId="{5FC34D3A-C8D4-483C-8695-507470E74D50}" destId="{A93BD640-7144-47BA-981A-AE5259981655}" srcOrd="5" destOrd="0" parTransId="{5D175705-9BCD-41E5-BCFB-F41973485731}" sibTransId="{FF6811E7-72DC-450B-99D7-FD2ABFC8A512}"/>
    <dgm:cxn modelId="{435CCF46-F662-4DB8-B480-2721973B45F9}" type="presOf" srcId="{4AC30AAB-F9F0-4CAF-8570-043D2692C540}" destId="{3F8C8DF1-69FF-4267-9807-429FE1F669A4}" srcOrd="0" destOrd="2" presId="urn:microsoft.com/office/officeart/2016/7/layout/HexagonTimeline"/>
    <dgm:cxn modelId="{52BB606D-0F1C-4018-BF12-0DE8CEDA8913}" type="presOf" srcId="{9B73D7DE-1602-4178-83DC-76EEC37C9B32}" destId="{306F4A22-D9E1-434A-9EA2-44195A2DA5AD}" srcOrd="0" destOrd="2" presId="urn:microsoft.com/office/officeart/2016/7/layout/HexagonTimeline"/>
    <dgm:cxn modelId="{93BDEC51-C2E4-4124-8A74-C3532855B49B}" type="presOf" srcId="{6D78C370-3519-40D6-8C0F-A756A718E8A9}" destId="{306F4A22-D9E1-434A-9EA2-44195A2DA5AD}" srcOrd="0" destOrd="4" presId="urn:microsoft.com/office/officeart/2016/7/layout/HexagonTimeline"/>
    <dgm:cxn modelId="{97D10F56-BA1B-4386-BBB3-12D263BC0B75}" type="presOf" srcId="{F3D15685-8C4B-4285-BBB6-AA5541322C7B}" destId="{306F4A22-D9E1-434A-9EA2-44195A2DA5AD}" srcOrd="0" destOrd="5" presId="urn:microsoft.com/office/officeart/2016/7/layout/HexagonTimeline"/>
    <dgm:cxn modelId="{1437E876-C36C-4827-A79B-CCA0C7AC55C8}" type="presOf" srcId="{02E6D568-2DC6-4E41-8A6C-1DCEE1BAC00B}" destId="{7197D426-886B-449E-A886-FD13F5E0AC97}" srcOrd="0" destOrd="4" presId="urn:microsoft.com/office/officeart/2016/7/layout/HexagonTimeline"/>
    <dgm:cxn modelId="{D0007977-5CEA-441F-99A0-E365F6F8AB6A}" srcId="{E5E4D699-C3CF-4415-B32C-A18B48AFE2A3}" destId="{D45B16C7-9E59-4247-B6B1-E2CBE2CF725C}" srcOrd="3" destOrd="0" parTransId="{5E4F62FB-94D3-4868-9780-70C2B6FD9EDC}" sibTransId="{5344FF1D-AAA2-4FBA-A9E9-E96BFD5E41E1}"/>
    <dgm:cxn modelId="{8ECC9759-8E17-4281-BA47-977D608671BC}" srcId="{E5E4D699-C3CF-4415-B32C-A18B48AFE2A3}" destId="{4B316E1E-D43C-4E3C-B2DC-2D463FAA4518}" srcOrd="4" destOrd="0" parTransId="{4F73F559-B8D6-4AA8-91D9-01EBB621BDAC}" sibTransId="{E0F94A84-6084-4C06-ADFF-C1D53BA3AEF1}"/>
    <dgm:cxn modelId="{FF79A57F-A2E9-483E-AD10-5F90BB6D9BFF}" type="presOf" srcId="{5FC34D3A-C8D4-483C-8695-507470E74D50}" destId="{63AECF3B-25CA-476D-B7CA-904B4760CF3F}" srcOrd="0" destOrd="0" presId="urn:microsoft.com/office/officeart/2016/7/layout/HexagonTimeline"/>
    <dgm:cxn modelId="{62849F82-B9FA-48A8-BB16-72AC445E8333}" type="presOf" srcId="{4B316E1E-D43C-4E3C-B2DC-2D463FAA4518}" destId="{3F8C8DF1-69FF-4267-9807-429FE1F669A4}" srcOrd="0" destOrd="4" presId="urn:microsoft.com/office/officeart/2016/7/layout/HexagonTimeline"/>
    <dgm:cxn modelId="{F7608388-5A1F-4FE9-96E5-520EA7B1F725}" srcId="{B7F41290-ECBD-4A67-AED9-081580007A30}" destId="{C2F0E5C9-2943-4A9B-872F-ECF6B159E9F4}" srcOrd="0" destOrd="0" parTransId="{8FBB852D-32B7-4273-9DE3-951F1CFE69EC}" sibTransId="{1A62CB6F-38D7-44F2-AFAB-0C4382E3DA24}"/>
    <dgm:cxn modelId="{B520B78B-26FB-4F7C-BAB2-4C9682261D8B}" srcId="{E5E4D699-C3CF-4415-B32C-A18B48AFE2A3}" destId="{09294A70-E231-426B-8F7A-8D77155374DB}" srcOrd="0" destOrd="0" parTransId="{1DC80C1D-CC67-4170-9714-58D265A20C2D}" sibTransId="{4365BCCC-2964-47D4-9BB3-3074E3E13BCD}"/>
    <dgm:cxn modelId="{A6173790-36B9-471E-906F-0BF2CE9987F5}" type="presOf" srcId="{2257FC6C-02C2-4B5B-8504-1D1BE359B836}" destId="{3F8C8DF1-69FF-4267-9807-429FE1F669A4}" srcOrd="0" destOrd="1" presId="urn:microsoft.com/office/officeart/2016/7/layout/HexagonTimeline"/>
    <dgm:cxn modelId="{AB123692-042B-40B7-BBED-A05EE2E5C168}" type="presOf" srcId="{6E147BEF-9BA8-49BF-8628-65B9F100162C}" destId="{7197D426-886B-449E-A886-FD13F5E0AC97}" srcOrd="0" destOrd="1" presId="urn:microsoft.com/office/officeart/2016/7/layout/HexagonTimeline"/>
    <dgm:cxn modelId="{337A5195-8951-4D99-8CB2-785AED6D699A}" srcId="{6338C4CC-C429-4708-B816-B926BCA8D999}" destId="{49F8D120-E22A-43D4-BEBB-AA31ECF6BD77}" srcOrd="9" destOrd="0" parTransId="{1C077D82-4EC3-43CC-A9A0-623BC73F94D2}" sibTransId="{6EBCE4B3-3D53-4F71-95D3-B63CCDC7705F}"/>
    <dgm:cxn modelId="{4FE8C89C-2F84-4E01-913A-1F54A784C767}" srcId="{6338C4CC-C429-4708-B816-B926BCA8D999}" destId="{F3D15685-8C4B-4285-BBB6-AA5541322C7B}" srcOrd="5" destOrd="0" parTransId="{ACD25F95-8CC4-4054-9A6B-CB7ED58A1C56}" sibTransId="{1EA45C4A-2530-4DD4-A806-9AF4D1000C35}"/>
    <dgm:cxn modelId="{2F66CD9D-B6B5-46F7-B709-10D31A76E59F}" srcId="{B7F41290-ECBD-4A67-AED9-081580007A30}" destId="{FD308965-D914-42EE-96BA-34BC0D275F3B}" srcOrd="1" destOrd="0" parTransId="{9AB63DB0-6BE0-40DB-848F-E49BE5BF0A32}" sibTransId="{42B90ED2-7077-4C01-93E7-81E609C29BA6}"/>
    <dgm:cxn modelId="{B55523A0-8E12-4867-8DE5-327A049A8D58}" srcId="{E5E4D699-C3CF-4415-B32C-A18B48AFE2A3}" destId="{4AC30AAB-F9F0-4CAF-8570-043D2692C540}" srcOrd="2" destOrd="0" parTransId="{2B3D09C3-1F45-445C-839F-D68E7BA67B3B}" sibTransId="{7F3CDC34-CD5A-4508-A3C8-C159B3B66D81}"/>
    <dgm:cxn modelId="{C2453BA3-A4CD-4E26-8268-9A59F63C21BE}" srcId="{6338C4CC-C429-4708-B816-B926BCA8D999}" destId="{9847935A-4B0A-436F-A990-7F22FCED163C}" srcOrd="8" destOrd="0" parTransId="{B21CB899-3ED8-4D8C-ABC6-1273AB6FA1BE}" sibTransId="{6B7901AF-4183-45BF-8DD4-F16356AED6B0}"/>
    <dgm:cxn modelId="{679AC6A6-1D41-4B5F-BB75-F211AD2CBDB0}" srcId="{08F627ED-A304-4697-8C44-18E45D3D2B1A}" destId="{B7F41290-ECBD-4A67-AED9-081580007A30}" srcOrd="3" destOrd="0" parTransId="{08202B5F-5FB5-4342-B746-9759387B88C4}" sibTransId="{17630149-91B7-4320-85E8-12C6ACDA5F8D}"/>
    <dgm:cxn modelId="{4F8216AA-FEA2-4FF6-9E3D-7ED399049DD7}" srcId="{6338C4CC-C429-4708-B816-B926BCA8D999}" destId="{D219C594-E63A-4EF9-8797-F68974053494}" srcOrd="3" destOrd="0" parTransId="{F50359C4-517C-4D2F-9760-90FBA6E5AA04}" sibTransId="{9111CFC2-7C1D-4E1B-8AC6-4FDA9B801386}"/>
    <dgm:cxn modelId="{EDC431AF-7FDE-4FAD-BC03-4136EFCDD2B5}" srcId="{6338C4CC-C429-4708-B816-B926BCA8D999}" destId="{DFCE9FEE-870B-4143-9D0E-FF1332D202A7}" srcOrd="1" destOrd="0" parTransId="{86B68133-ADEA-45DB-B626-077E91423339}" sibTransId="{F3FF20B5-66DE-476D-8D3A-D9DE11D9F485}"/>
    <dgm:cxn modelId="{96E357B0-699E-4357-99D2-5AD6BDB106F2}" srcId="{6338C4CC-C429-4708-B816-B926BCA8D999}" destId="{9B73D7DE-1602-4178-83DC-76EEC37C9B32}" srcOrd="2" destOrd="0" parTransId="{5C6E7EDB-7749-4484-9D23-927B18D85C0D}" sibTransId="{FC7164FB-2C2E-4176-A0CE-16ABC036F35C}"/>
    <dgm:cxn modelId="{0FEE78B7-4447-4D6B-996F-18ADE69C8427}" type="presOf" srcId="{D45B16C7-9E59-4247-B6B1-E2CBE2CF725C}" destId="{3F8C8DF1-69FF-4267-9807-429FE1F669A4}" srcOrd="0" destOrd="3" presId="urn:microsoft.com/office/officeart/2016/7/layout/HexagonTimeline"/>
    <dgm:cxn modelId="{BCC0C0BC-9653-4D7E-B6C8-6E5D337A66D6}" type="presOf" srcId="{AE3EE592-95BE-49FD-A561-E747B33C2541}" destId="{7197D426-886B-449E-A886-FD13F5E0AC97}" srcOrd="0" destOrd="3" presId="urn:microsoft.com/office/officeart/2016/7/layout/HexagonTimeline"/>
    <dgm:cxn modelId="{5B0226C1-6EB3-40EE-BBFD-864F0DFE2A77}" type="presOf" srcId="{840C965B-035E-4F12-8F95-A5162442EEDD}" destId="{7197D426-886B-449E-A886-FD13F5E0AC97}" srcOrd="0" destOrd="2" presId="urn:microsoft.com/office/officeart/2016/7/layout/HexagonTimeline"/>
    <dgm:cxn modelId="{F00283C6-7A03-4C46-B706-56E071D95F40}" type="presOf" srcId="{DFCE9FEE-870B-4143-9D0E-FF1332D202A7}" destId="{306F4A22-D9E1-434A-9EA2-44195A2DA5AD}" srcOrd="0" destOrd="1" presId="urn:microsoft.com/office/officeart/2016/7/layout/HexagonTimeline"/>
    <dgm:cxn modelId="{48BF65C8-A307-42AD-BC48-97B285A7985F}" type="presOf" srcId="{A93BD640-7144-47BA-981A-AE5259981655}" destId="{7197D426-886B-449E-A886-FD13F5E0AC97}" srcOrd="0" destOrd="5" presId="urn:microsoft.com/office/officeart/2016/7/layout/HexagonTimeline"/>
    <dgm:cxn modelId="{6A84A2C8-613E-468C-81AD-2CE93591E123}" srcId="{5FC34D3A-C8D4-483C-8695-507470E74D50}" destId="{6E147BEF-9BA8-49BF-8628-65B9F100162C}" srcOrd="1" destOrd="0" parTransId="{8CCC3E9C-151A-4D90-865B-AC7ED5593F49}" sibTransId="{31EC1DF9-195E-4846-BCC7-55BF31CB4159}"/>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1E0164D9-B55C-40CE-A593-FCE11384E81B}" srcId="{5FC34D3A-C8D4-483C-8695-507470E74D50}" destId="{AE3EE592-95BE-49FD-A561-E747B33C2541}" srcOrd="3" destOrd="0" parTransId="{11E1E585-D3E1-43F1-B8BE-C8F1BED0AFE1}" sibTransId="{499E7696-3D75-45BA-ACF8-46C7BC7C8E6C}"/>
    <dgm:cxn modelId="{74AA22DB-BE07-4010-A6A4-CB3AD36241AB}" srcId="{6338C4CC-C429-4708-B816-B926BCA8D999}" destId="{831B0520-6C03-4753-8F31-B8587E079B59}" srcOrd="7" destOrd="0" parTransId="{9845844E-56FC-499D-88AE-818431703616}" sibTransId="{B7E0EF91-D2F7-403F-9DA1-9670E5D452D2}"/>
    <dgm:cxn modelId="{E01F0AE1-D364-43D2-ABE7-1163BBB37F1D}" srcId="{5FC34D3A-C8D4-483C-8695-507470E74D50}" destId="{94C64DB7-0E67-4C48-99C2-F25B18876895}" srcOrd="6" destOrd="0" parTransId="{B4899AA0-BAA9-402D-8C0B-CBC46882B576}" sibTransId="{74127DAB-60B6-4BAB-8212-F88EF5B303B6}"/>
    <dgm:cxn modelId="{362BD2E5-F2AE-41A1-B04E-A34935398AE8}" srcId="{5FC34D3A-C8D4-483C-8695-507470E74D50}" destId="{02E6D568-2DC6-4E41-8A6C-1DCEE1BAC00B}" srcOrd="4" destOrd="0" parTransId="{D1A204A1-C1FF-43F9-BFB6-80A2170FE69D}" sibTransId="{952C3DD8-8B30-4904-AB00-1683351C3A48}"/>
    <dgm:cxn modelId="{B653B5E7-4CC8-4EFB-8DF3-A1E143F55BCE}" type="presOf" srcId="{B7F41290-ECBD-4A67-AED9-081580007A30}" destId="{74E02BC5-0C0A-4A11-91DC-5FEC680755AA}"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5EE5FFEC-93BD-49BE-A493-DFB286434BA9}" type="presOf" srcId="{831B0520-6C03-4753-8F31-B8587E079B59}" destId="{306F4A22-D9E1-434A-9EA2-44195A2DA5AD}" srcOrd="0" destOrd="7" presId="urn:microsoft.com/office/officeart/2016/7/layout/HexagonTimeline"/>
    <dgm:cxn modelId="{4F4303F4-B5B7-4C79-84D3-E4263592CFE0}" type="presOf" srcId="{924772E4-7BD5-4BAD-853D-917D712B343D}" destId="{306F4A22-D9E1-434A-9EA2-44195A2DA5AD}" srcOrd="0" destOrd="0" presId="urn:microsoft.com/office/officeart/2016/7/layout/HexagonTimeline"/>
    <dgm:cxn modelId="{9D752AF6-479C-4E20-9EF2-D677DF01E491}" type="presOf" srcId="{9847935A-4B0A-436F-A990-7F22FCED163C}" destId="{306F4A22-D9E1-434A-9EA2-44195A2DA5AD}" srcOrd="0" destOrd="8" presId="urn:microsoft.com/office/officeart/2016/7/layout/HexagonTimeline"/>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381B12C7-94AD-4763-A5A5-B2E954EF79D7}" type="presParOf" srcId="{0580C383-85A3-425E-A44E-5E7306FF943E}" destId="{ECC1A972-EFF3-4A16-96E4-A5DF022BA965}" srcOrd="4" destOrd="0" presId="urn:microsoft.com/office/officeart/2016/7/layout/HexagonTimeline"/>
    <dgm:cxn modelId="{CABD3869-6F46-430D-A77E-0AEC5CF7A5E9}" type="presParOf" srcId="{ECC1A972-EFF3-4A16-96E4-A5DF022BA965}" destId="{5929EA3D-B4BD-4A32-B617-85BF2364F4F8}" srcOrd="0" destOrd="0" presId="urn:microsoft.com/office/officeart/2016/7/layout/HexagonTimeline"/>
    <dgm:cxn modelId="{65BA5BD5-2E81-4DD1-BAB7-692711D8C842}" type="presParOf" srcId="{ECC1A972-EFF3-4A16-96E4-A5DF022BA965}" destId="{306F4A22-D9E1-434A-9EA2-44195A2DA5AD}" srcOrd="1" destOrd="0" presId="urn:microsoft.com/office/officeart/2016/7/layout/HexagonTimeline"/>
    <dgm:cxn modelId="{7127434C-0D83-46EF-BEAD-9392E28C5F51}" type="presParOf" srcId="{ECC1A972-EFF3-4A16-96E4-A5DF022BA965}" destId="{3B06DF3A-5E54-4512-B3FF-CB72BA77D918}" srcOrd="2" destOrd="0" presId="urn:microsoft.com/office/officeart/2016/7/layout/HexagonTimeline"/>
    <dgm:cxn modelId="{653D3A3B-646B-4E7E-944E-ECE00E0F63C3}" type="presParOf" srcId="{ECC1A972-EFF3-4A16-96E4-A5DF022BA965}" destId="{77CAE0A5-B8EF-471C-8E27-A074C35CB6C7}" srcOrd="3" destOrd="0" presId="urn:microsoft.com/office/officeart/2016/7/layout/HexagonTimeline"/>
    <dgm:cxn modelId="{F1D73B95-BCD8-4F57-B2AE-B1849F665631}" type="presParOf" srcId="{ECC1A972-EFF3-4A16-96E4-A5DF022BA965}" destId="{7ED8A555-29CA-4D51-A78E-267B0068A3FD}" srcOrd="4" destOrd="0" presId="urn:microsoft.com/office/officeart/2016/7/layout/HexagonTimeline"/>
    <dgm:cxn modelId="{713A3178-4AD4-4C7D-BC4C-2DC8294341C5}" type="presParOf" srcId="{0580C383-85A3-425E-A44E-5E7306FF943E}" destId="{36ACED37-E240-4034-898F-4AAC4B0A7FB1}" srcOrd="5" destOrd="0" presId="urn:microsoft.com/office/officeart/2016/7/layout/HexagonTimeline"/>
    <dgm:cxn modelId="{6E84A787-2AE3-4339-A082-E993669CB85E}" type="presParOf" srcId="{0580C383-85A3-425E-A44E-5E7306FF943E}" destId="{40854A27-CA2B-41FD-99D7-4702C1AD7D24}" srcOrd="6" destOrd="0" presId="urn:microsoft.com/office/officeart/2016/7/layout/HexagonTimeline"/>
    <dgm:cxn modelId="{47295839-6DBF-4A18-812F-4C4A29C7AAF5}" type="presParOf" srcId="{40854A27-CA2B-41FD-99D7-4702C1AD7D24}" destId="{74E02BC5-0C0A-4A11-91DC-5FEC680755AA}" srcOrd="0" destOrd="0" presId="urn:microsoft.com/office/officeart/2016/7/layout/HexagonTimeline"/>
    <dgm:cxn modelId="{4B7DE628-FDDB-447E-A3AB-D72F2FFFBD75}" type="presParOf" srcId="{40854A27-CA2B-41FD-99D7-4702C1AD7D24}" destId="{882E1233-3772-49D9-B3BF-C120662D3FF2}" srcOrd="1" destOrd="0" presId="urn:microsoft.com/office/officeart/2016/7/layout/HexagonTimeline"/>
    <dgm:cxn modelId="{ACD095F6-33CD-4D12-B308-FCAB749E96FF}" type="presParOf" srcId="{40854A27-CA2B-41FD-99D7-4702C1AD7D24}" destId="{DD056E02-EAD5-48DD-8157-714181ECB660}" srcOrd="2" destOrd="0" presId="urn:microsoft.com/office/officeart/2016/7/layout/HexagonTimeline"/>
    <dgm:cxn modelId="{692EC2C8-4030-4D1C-A8D5-117C18EA01C3}" type="presParOf" srcId="{40854A27-CA2B-41FD-99D7-4702C1AD7D24}" destId="{395940C1-569A-4677-A580-3B69E865FD00}" srcOrd="3" destOrd="0" presId="urn:microsoft.com/office/officeart/2016/7/layout/HexagonTimeline"/>
    <dgm:cxn modelId="{7E1E8443-D145-4A09-81DF-1D0E6C5D3D13}" type="presParOf" srcId="{40854A27-CA2B-41FD-99D7-4702C1AD7D24}" destId="{E48D1FE3-FAD6-4738-ADF3-94310C95F8BB}"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1800s</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5FC34D3A-C8D4-483C-8695-507470E74D50}">
      <dgm:prSet/>
      <dgm:spPr/>
      <dgm:t>
        <a:bodyPr/>
        <a:lstStyle/>
        <a:p>
          <a:r>
            <a:rPr lang="en-US" dirty="0"/>
            <a:t>1931</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2F0E5C9-2943-4A9B-872F-ECF6B159E9F4}">
      <dgm:prSet custT="1"/>
      <dgm:spPr/>
      <dgm:t>
        <a:bodyPr/>
        <a:lstStyle/>
        <a:p>
          <a:r>
            <a:rPr lang="en-US" sz="1100" dirty="0"/>
            <a:t>SCI </a:t>
          </a:r>
          <a:r>
            <a:rPr lang="en-US" sz="900" dirty="0"/>
            <a:t>(Service Corporation International)</a:t>
          </a:r>
          <a:r>
            <a:rPr lang="en-US" sz="1100" dirty="0"/>
            <a:t> </a:t>
          </a:r>
        </a:p>
        <a:p>
          <a:r>
            <a:rPr lang="en-US" sz="1100" dirty="0"/>
            <a:t>=&gt; Dignity Memorial</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4AC30AAB-F9F0-4CAF-8570-043D2692C540}">
      <dgm:prSet/>
      <dgm:spPr/>
      <dgm:t>
        <a:bodyPr/>
        <a:lstStyle/>
        <a:p>
          <a:r>
            <a:rPr lang="en-US" dirty="0">
              <a:highlight>
                <a:srgbClr val="00FFFF"/>
              </a:highlight>
            </a:rPr>
            <a:t>Martin</a:t>
          </a:r>
          <a:r>
            <a:rPr lang="en-US" dirty="0"/>
            <a:t> (NCC Sexton)</a:t>
          </a:r>
        </a:p>
      </dgm:t>
    </dgm:pt>
    <dgm:pt modelId="{2B3D09C3-1F45-445C-839F-D68E7BA67B3B}" type="parTrans" cxnId="{B55523A0-8E12-4867-8DE5-327A049A8D58}">
      <dgm:prSet/>
      <dgm:spPr/>
      <dgm:t>
        <a:bodyPr/>
        <a:lstStyle/>
        <a:p>
          <a:endParaRPr lang="en-US"/>
        </a:p>
      </dgm:t>
    </dgm:pt>
    <dgm:pt modelId="{7F3CDC34-CD5A-4508-A3C8-C159B3B66D81}" type="sibTrans" cxnId="{B55523A0-8E12-4867-8DE5-327A049A8D58}">
      <dgm:prSet/>
      <dgm:spPr/>
      <dgm:t>
        <a:bodyPr/>
        <a:lstStyle/>
        <a:p>
          <a:endParaRPr lang="en-US"/>
        </a:p>
      </dgm:t>
    </dgm:pt>
    <dgm:pt modelId="{4B316E1E-D43C-4E3C-B2DC-2D463FAA4518}">
      <dgm:prSet/>
      <dgm:spPr/>
      <dgm:t>
        <a:bodyPr/>
        <a:lstStyle/>
        <a:p>
          <a:r>
            <a:rPr lang="en-US" dirty="0">
              <a:highlight>
                <a:srgbClr val="00FF00"/>
              </a:highlight>
            </a:rPr>
            <a:t>Combs</a:t>
          </a:r>
          <a:r>
            <a:rPr lang="en-US" dirty="0"/>
            <a:t> &amp; Grooms (1873)</a:t>
          </a:r>
        </a:p>
        <a:p>
          <a:r>
            <a:rPr lang="en-US" dirty="0"/>
            <a:t>Grooms &amp; Co. (1868)</a:t>
          </a:r>
        </a:p>
      </dgm:t>
    </dgm:pt>
    <dgm:pt modelId="{4F73F559-B8D6-4AA8-91D9-01EBB621BDAC}" type="parTrans" cxnId="{8ECC9759-8E17-4281-BA47-977D608671BC}">
      <dgm:prSet/>
      <dgm:spPr/>
      <dgm:t>
        <a:bodyPr/>
        <a:lstStyle/>
        <a:p>
          <a:endParaRPr lang="en-US"/>
        </a:p>
      </dgm:t>
    </dgm:pt>
    <dgm:pt modelId="{E0F94A84-6084-4C06-ADFF-C1D53BA3AEF1}" type="sibTrans" cxnId="{8ECC9759-8E17-4281-BA47-977D608671BC}">
      <dgm:prSet/>
      <dgm:spPr/>
      <dgm:t>
        <a:bodyPr/>
        <a:lstStyle/>
        <a:p>
          <a:endParaRPr lang="en-US"/>
        </a:p>
      </dgm:t>
    </dgm:pt>
    <dgm:pt modelId="{6338C4CC-C429-4708-B816-B926BCA8D999}">
      <dgm:prSet/>
      <dgm:spPr/>
      <dgm:t>
        <a:bodyPr/>
        <a:lstStyle/>
        <a:p>
          <a:r>
            <a:rPr lang="en-US" dirty="0"/>
            <a:t>1940-1979</a:t>
          </a:r>
        </a:p>
      </dgm:t>
    </dgm:pt>
    <dgm:pt modelId="{87EBDBDD-86B2-460F-BD5D-009129A2205D}" type="parTrans" cxnId="{CCABD22C-A76B-4D66-AEEE-6C330753C6BC}">
      <dgm:prSet/>
      <dgm:spPr/>
      <dgm:t>
        <a:bodyPr/>
        <a:lstStyle/>
        <a:p>
          <a:endParaRPr lang="en-US"/>
        </a:p>
      </dgm:t>
    </dgm:pt>
    <dgm:pt modelId="{DE9AE09B-6563-4F77-A337-D44E526546D5}" type="sibTrans" cxnId="{CCABD22C-A76B-4D66-AEEE-6C330753C6BC}">
      <dgm:prSet/>
      <dgm:spPr/>
      <dgm:t>
        <a:bodyPr/>
        <a:lstStyle/>
        <a:p>
          <a:endParaRPr lang="en-US"/>
        </a:p>
      </dgm:t>
    </dgm:pt>
    <dgm:pt modelId="{924772E4-7BD5-4BAD-853D-917D712B343D}">
      <dgm:prSet/>
      <dgm:spPr/>
      <dgm:t>
        <a:bodyPr/>
        <a:lstStyle/>
        <a:p>
          <a:r>
            <a:rPr lang="en-US" dirty="0"/>
            <a:t>Cosmopolitan</a:t>
          </a:r>
        </a:p>
        <a:p>
          <a:r>
            <a:rPr lang="en-US" dirty="0"/>
            <a:t>Eastland</a:t>
          </a:r>
        </a:p>
      </dgm:t>
    </dgm:pt>
    <dgm:pt modelId="{ECBA67EA-51D0-4350-BD45-B324B90BCECF}" type="parTrans" cxnId="{CBD60A36-598E-46E7-B116-820CF8E8BAC2}">
      <dgm:prSet/>
      <dgm:spPr/>
      <dgm:t>
        <a:bodyPr/>
        <a:lstStyle/>
        <a:p>
          <a:endParaRPr lang="en-US"/>
        </a:p>
      </dgm:t>
    </dgm:pt>
    <dgm:pt modelId="{D727BB89-BABB-4EDE-9E21-45B5AA05C7EF}" type="sibTrans" cxnId="{CBD60A36-598E-46E7-B116-820CF8E8BAC2}">
      <dgm:prSet/>
      <dgm:spPr/>
      <dgm:t>
        <a:bodyPr/>
        <a:lstStyle/>
        <a:p>
          <a:endParaRPr lang="en-US"/>
        </a:p>
      </dgm:t>
    </dgm:pt>
    <dgm:pt modelId="{DFCE9FEE-870B-4143-9D0E-FF1332D202A7}">
      <dgm:prSet/>
      <dgm:spPr/>
      <dgm:t>
        <a:bodyPr/>
        <a:lstStyle/>
        <a:p>
          <a:r>
            <a:rPr lang="en-US" dirty="0"/>
            <a:t>Finely M. </a:t>
          </a:r>
          <a:r>
            <a:rPr lang="en-US" dirty="0" err="1"/>
            <a:t>Dorris</a:t>
          </a:r>
          <a:endParaRPr lang="en-US" dirty="0"/>
        </a:p>
      </dgm:t>
    </dgm:pt>
    <dgm:pt modelId="{86B68133-ADEA-45DB-B626-077E91423339}" type="parTrans" cxnId="{EDC431AF-7FDE-4FAD-BC03-4136EFCDD2B5}">
      <dgm:prSet/>
      <dgm:spPr/>
      <dgm:t>
        <a:bodyPr/>
        <a:lstStyle/>
        <a:p>
          <a:endParaRPr lang="en-US"/>
        </a:p>
      </dgm:t>
    </dgm:pt>
    <dgm:pt modelId="{F3FF20B5-66DE-476D-8D3A-D9DE11D9F485}" type="sibTrans" cxnId="{EDC431AF-7FDE-4FAD-BC03-4136EFCDD2B5}">
      <dgm:prSet/>
      <dgm:spPr/>
      <dgm:t>
        <a:bodyPr/>
        <a:lstStyle/>
        <a:p>
          <a:endParaRPr lang="en-US"/>
        </a:p>
      </dgm:t>
    </dgm:pt>
    <dgm:pt modelId="{9B73D7DE-1602-4178-83DC-76EEC37C9B32}">
      <dgm:prSet/>
      <dgm:spPr/>
      <dgm:t>
        <a:bodyPr/>
        <a:lstStyle/>
        <a:p>
          <a:r>
            <a:rPr lang="en-US" dirty="0"/>
            <a:t>Patton</a:t>
          </a:r>
        </a:p>
      </dgm:t>
    </dgm:pt>
    <dgm:pt modelId="{5C6E7EDB-7749-4484-9D23-927B18D85C0D}" type="parTrans" cxnId="{96E357B0-699E-4357-99D2-5AD6BDB106F2}">
      <dgm:prSet/>
      <dgm:spPr/>
      <dgm:t>
        <a:bodyPr/>
        <a:lstStyle/>
        <a:p>
          <a:endParaRPr lang="en-US"/>
        </a:p>
      </dgm:t>
    </dgm:pt>
    <dgm:pt modelId="{FC7164FB-2C2E-4176-A0CE-16ABC036F35C}" type="sibTrans" cxnId="{96E357B0-699E-4357-99D2-5AD6BDB106F2}">
      <dgm:prSet/>
      <dgm:spPr/>
      <dgm:t>
        <a:bodyPr/>
        <a:lstStyle/>
        <a:p>
          <a:endParaRPr lang="en-US"/>
        </a:p>
      </dgm:t>
    </dgm:pt>
    <dgm:pt modelId="{D219C594-E63A-4EF9-8797-F68974053494}">
      <dgm:prSet/>
      <dgm:spPr/>
      <dgm:t>
        <a:bodyPr/>
        <a:lstStyle/>
        <a:p>
          <a:r>
            <a:rPr lang="en-US" dirty="0"/>
            <a:t>Pettus &amp; Owen (&amp; Wood)</a:t>
          </a:r>
        </a:p>
      </dgm:t>
    </dgm:pt>
    <dgm:pt modelId="{F50359C4-517C-4D2F-9760-90FBA6E5AA04}" type="parTrans" cxnId="{4F8216AA-FEA2-4FF6-9E3D-7ED399049DD7}">
      <dgm:prSet/>
      <dgm:spPr/>
      <dgm:t>
        <a:bodyPr/>
        <a:lstStyle/>
        <a:p>
          <a:endParaRPr lang="en-US"/>
        </a:p>
      </dgm:t>
    </dgm:pt>
    <dgm:pt modelId="{9111CFC2-7C1D-4E1B-8AC6-4FDA9B801386}" type="sibTrans" cxnId="{4F8216AA-FEA2-4FF6-9E3D-7ED399049DD7}">
      <dgm:prSet/>
      <dgm:spPr/>
      <dgm:t>
        <a:bodyPr/>
        <a:lstStyle/>
        <a:p>
          <a:endParaRPr lang="en-US"/>
        </a:p>
      </dgm:t>
    </dgm:pt>
    <dgm:pt modelId="{6D78C370-3519-40D6-8C0F-A756A718E8A9}">
      <dgm:prSet/>
      <dgm:spPr/>
      <dgm:t>
        <a:bodyPr/>
        <a:lstStyle/>
        <a:p>
          <a:r>
            <a:rPr lang="en-US" dirty="0"/>
            <a:t>Phillips-Robinson</a:t>
          </a:r>
        </a:p>
      </dgm:t>
    </dgm:pt>
    <dgm:pt modelId="{F0B16CBF-4E91-4EFE-B41B-75D89D45E8A6}" type="parTrans" cxnId="{0CE7B230-82F9-4C4B-ABB7-1FBE703F75E5}">
      <dgm:prSet/>
      <dgm:spPr/>
      <dgm:t>
        <a:bodyPr/>
        <a:lstStyle/>
        <a:p>
          <a:endParaRPr lang="en-US"/>
        </a:p>
      </dgm:t>
    </dgm:pt>
    <dgm:pt modelId="{B3BEEB3E-4AF7-46DB-BA77-DB10A975D1B1}" type="sibTrans" cxnId="{0CE7B230-82F9-4C4B-ABB7-1FBE703F75E5}">
      <dgm:prSet/>
      <dgm:spPr/>
      <dgm:t>
        <a:bodyPr/>
        <a:lstStyle/>
        <a:p>
          <a:endParaRPr lang="en-US"/>
        </a:p>
      </dgm:t>
    </dgm:pt>
    <dgm:pt modelId="{F3D15685-8C4B-4285-BBB6-AA5541322C7B}">
      <dgm:prSet/>
      <dgm:spPr/>
      <dgm:t>
        <a:bodyPr/>
        <a:lstStyle/>
        <a:p>
          <a:r>
            <a:rPr lang="en-US" dirty="0"/>
            <a:t>Richardson</a:t>
          </a:r>
        </a:p>
      </dgm:t>
    </dgm:pt>
    <dgm:pt modelId="{ACD25F95-8CC4-4054-9A6B-CB7ED58A1C56}" type="parTrans" cxnId="{4FE8C89C-2F84-4E01-913A-1F54A784C767}">
      <dgm:prSet/>
      <dgm:spPr/>
      <dgm:t>
        <a:bodyPr/>
        <a:lstStyle/>
        <a:p>
          <a:endParaRPr lang="en-US"/>
        </a:p>
      </dgm:t>
    </dgm:pt>
    <dgm:pt modelId="{1EA45C4A-2530-4DD4-A806-9AF4D1000C35}" type="sibTrans" cxnId="{4FE8C89C-2F84-4E01-913A-1F54A784C767}">
      <dgm:prSet/>
      <dgm:spPr/>
      <dgm:t>
        <a:bodyPr/>
        <a:lstStyle/>
        <a:p>
          <a:endParaRPr lang="en-US"/>
        </a:p>
      </dgm:t>
    </dgm:pt>
    <dgm:pt modelId="{FCFF6105-E372-4E06-8CFE-A086E8FF7598}">
      <dgm:prSet/>
      <dgm:spPr/>
      <dgm:t>
        <a:bodyPr/>
        <a:lstStyle/>
        <a:p>
          <a:r>
            <a:rPr lang="en-US" dirty="0" err="1"/>
            <a:t>Rollow</a:t>
          </a:r>
          <a:r>
            <a:rPr lang="en-US" dirty="0"/>
            <a:t> &amp; Donnelly</a:t>
          </a:r>
        </a:p>
        <a:p>
          <a:r>
            <a:rPr lang="en-US" dirty="0" err="1">
              <a:highlight>
                <a:srgbClr val="FF00FF"/>
              </a:highlight>
            </a:rPr>
            <a:t>Roesch</a:t>
          </a:r>
          <a:r>
            <a:rPr lang="en-US" dirty="0"/>
            <a:t> &amp; Co</a:t>
          </a:r>
        </a:p>
        <a:p>
          <a:r>
            <a:rPr lang="en-US" dirty="0">
              <a:highlight>
                <a:srgbClr val="FF0000"/>
              </a:highlight>
            </a:rPr>
            <a:t>Bracey</a:t>
          </a:r>
          <a:r>
            <a:rPr lang="en-US" dirty="0"/>
            <a:t> &amp; Welch</a:t>
          </a:r>
        </a:p>
      </dgm:t>
    </dgm:pt>
    <dgm:pt modelId="{11345AC2-4E71-4779-8602-D7E17B1E873C}" type="parTrans" cxnId="{DE1CC80D-12C5-4FDA-B1C7-F852AF09FA75}">
      <dgm:prSet/>
      <dgm:spPr/>
      <dgm:t>
        <a:bodyPr/>
        <a:lstStyle/>
        <a:p>
          <a:endParaRPr lang="en-US"/>
        </a:p>
      </dgm:t>
    </dgm:pt>
    <dgm:pt modelId="{FFDE497F-503B-4C38-B3B3-8333DBBDBA83}" type="sibTrans" cxnId="{DE1CC80D-12C5-4FDA-B1C7-F852AF09FA75}">
      <dgm:prSet/>
      <dgm:spPr/>
      <dgm:t>
        <a:bodyPr/>
        <a:lstStyle/>
        <a:p>
          <a:endParaRPr lang="en-US"/>
        </a:p>
      </dgm:t>
    </dgm:pt>
    <dgm:pt modelId="{831B0520-6C03-4753-8F31-B8587E079B59}">
      <dgm:prSet/>
      <dgm:spPr/>
      <dgm:t>
        <a:bodyPr/>
        <a:lstStyle/>
        <a:p>
          <a:r>
            <a:rPr lang="en-US" dirty="0">
              <a:highlight>
                <a:srgbClr val="00FF00"/>
              </a:highlight>
            </a:rPr>
            <a:t>Combs</a:t>
          </a:r>
        </a:p>
      </dgm:t>
    </dgm:pt>
    <dgm:pt modelId="{9845844E-56FC-499D-88AE-818431703616}" type="parTrans" cxnId="{74AA22DB-BE07-4010-A6A4-CB3AD36241AB}">
      <dgm:prSet/>
      <dgm:spPr/>
      <dgm:t>
        <a:bodyPr/>
        <a:lstStyle/>
        <a:p>
          <a:endParaRPr lang="en-US"/>
        </a:p>
      </dgm:t>
    </dgm:pt>
    <dgm:pt modelId="{B7E0EF91-D2F7-403F-9DA1-9670E5D452D2}" type="sibTrans" cxnId="{74AA22DB-BE07-4010-A6A4-CB3AD36241AB}">
      <dgm:prSet/>
      <dgm:spPr/>
      <dgm:t>
        <a:bodyPr/>
        <a:lstStyle/>
        <a:p>
          <a:endParaRPr lang="en-US"/>
        </a:p>
      </dgm:t>
    </dgm:pt>
    <dgm:pt modelId="{9847935A-4B0A-436F-A990-7F22FCED163C}">
      <dgm:prSet/>
      <dgm:spPr/>
      <dgm:t>
        <a:bodyPr/>
        <a:lstStyle/>
        <a:p>
          <a:r>
            <a:rPr lang="en-US" dirty="0">
              <a:highlight>
                <a:srgbClr val="00FFFF"/>
              </a:highlight>
            </a:rPr>
            <a:t>Martin</a:t>
          </a:r>
        </a:p>
      </dgm:t>
    </dgm:pt>
    <dgm:pt modelId="{B21CB899-3ED8-4D8C-ABC6-1273AB6FA1BE}" type="parTrans" cxnId="{C2453BA3-A4CD-4E26-8268-9A59F63C21BE}">
      <dgm:prSet/>
      <dgm:spPr/>
      <dgm:t>
        <a:bodyPr/>
        <a:lstStyle/>
        <a:p>
          <a:endParaRPr lang="en-US"/>
        </a:p>
      </dgm:t>
    </dgm:pt>
    <dgm:pt modelId="{6B7901AF-4183-45BF-8DD4-F16356AED6B0}" type="sibTrans" cxnId="{C2453BA3-A4CD-4E26-8268-9A59F63C21BE}">
      <dgm:prSet/>
      <dgm:spPr/>
      <dgm:t>
        <a:bodyPr/>
        <a:lstStyle/>
        <a:p>
          <a:endParaRPr lang="en-US"/>
        </a:p>
      </dgm:t>
    </dgm:pt>
    <dgm:pt modelId="{49F8D120-E22A-43D4-BEBB-AA31ECF6BD77}">
      <dgm:prSet/>
      <dgm:spPr/>
      <dgm:t>
        <a:bodyPr/>
        <a:lstStyle/>
        <a:p>
          <a:r>
            <a:rPr lang="en-US" dirty="0">
              <a:highlight>
                <a:srgbClr val="FFFF00"/>
              </a:highlight>
            </a:rPr>
            <a:t>Marshall</a:t>
          </a:r>
        </a:p>
      </dgm:t>
    </dgm:pt>
    <dgm:pt modelId="{1C077D82-4EC3-43CC-A9A0-623BC73F94D2}" type="parTrans" cxnId="{337A5195-8951-4D99-8CB2-785AED6D699A}">
      <dgm:prSet/>
      <dgm:spPr/>
      <dgm:t>
        <a:bodyPr/>
        <a:lstStyle/>
        <a:p>
          <a:endParaRPr lang="en-US"/>
        </a:p>
      </dgm:t>
    </dgm:pt>
    <dgm:pt modelId="{6EBCE4B3-3D53-4F71-95D3-B63CCDC7705F}" type="sibTrans" cxnId="{337A5195-8951-4D99-8CB2-785AED6D699A}">
      <dgm:prSet/>
      <dgm:spPr/>
      <dgm:t>
        <a:bodyPr/>
        <a:lstStyle/>
        <a:p>
          <a:endParaRPr lang="en-US"/>
        </a:p>
      </dgm:t>
    </dgm:pt>
    <dgm:pt modelId="{6E147BEF-9BA8-49BF-8628-65B9F100162C}">
      <dgm:prSet/>
      <dgm:spPr/>
      <dgm:t>
        <a:bodyPr/>
        <a:lstStyle/>
        <a:p>
          <a:r>
            <a:rPr lang="en-US" dirty="0">
              <a:highlight>
                <a:srgbClr val="00FFFF"/>
              </a:highlight>
            </a:rPr>
            <a:t>Martin</a:t>
          </a:r>
          <a:r>
            <a:rPr lang="en-US" dirty="0"/>
            <a:t> &amp; </a:t>
          </a:r>
          <a:r>
            <a:rPr lang="en-US" dirty="0" err="1"/>
            <a:t>Rollow</a:t>
          </a:r>
          <a:endParaRPr lang="en-US" dirty="0"/>
        </a:p>
      </dgm:t>
    </dgm:pt>
    <dgm:pt modelId="{8CCC3E9C-151A-4D90-865B-AC7ED5593F49}" type="parTrans" cxnId="{6A84A2C8-613E-468C-81AD-2CE93591E123}">
      <dgm:prSet/>
      <dgm:spPr/>
      <dgm:t>
        <a:bodyPr/>
        <a:lstStyle/>
        <a:p>
          <a:endParaRPr lang="en-US"/>
        </a:p>
      </dgm:t>
    </dgm:pt>
    <dgm:pt modelId="{31EC1DF9-195E-4846-BCC7-55BF31CB4159}" type="sibTrans" cxnId="{6A84A2C8-613E-468C-81AD-2CE93591E123}">
      <dgm:prSet/>
      <dgm:spPr/>
      <dgm:t>
        <a:bodyPr/>
        <a:lstStyle/>
        <a:p>
          <a:endParaRPr lang="en-US"/>
        </a:p>
      </dgm:t>
    </dgm:pt>
    <dgm:pt modelId="{840C965B-035E-4F12-8F95-A5162442EEDD}">
      <dgm:prSet/>
      <dgm:spPr/>
      <dgm:t>
        <a:bodyPr/>
        <a:lstStyle/>
        <a:p>
          <a:r>
            <a:rPr lang="en-US" dirty="0" err="1">
              <a:highlight>
                <a:srgbClr val="FF00FF"/>
              </a:highlight>
            </a:rPr>
            <a:t>Roesch</a:t>
          </a:r>
          <a:r>
            <a:rPr lang="en-US" dirty="0"/>
            <a:t>, Johnson &amp; Carlton</a:t>
          </a:r>
        </a:p>
      </dgm:t>
    </dgm:pt>
    <dgm:pt modelId="{435000AD-0BC7-45D2-897C-403BF7F3023B}" type="parTrans" cxnId="{17285C19-E38C-49E8-A4ED-AC5C9A0C7FF4}">
      <dgm:prSet/>
      <dgm:spPr/>
      <dgm:t>
        <a:bodyPr/>
        <a:lstStyle/>
        <a:p>
          <a:endParaRPr lang="en-US"/>
        </a:p>
      </dgm:t>
    </dgm:pt>
    <dgm:pt modelId="{1FE77894-3D87-43AB-839D-CF70A0F4A261}" type="sibTrans" cxnId="{17285C19-E38C-49E8-A4ED-AC5C9A0C7FF4}">
      <dgm:prSet/>
      <dgm:spPr/>
      <dgm:t>
        <a:bodyPr/>
        <a:lstStyle/>
        <a:p>
          <a:endParaRPr lang="en-US"/>
        </a:p>
      </dgm:t>
    </dgm:pt>
    <dgm:pt modelId="{AE3EE592-95BE-49FD-A561-E747B33C2541}">
      <dgm:prSet/>
      <dgm:spPr/>
      <dgm:t>
        <a:bodyPr/>
        <a:lstStyle/>
        <a:p>
          <a:r>
            <a:rPr lang="en-US" dirty="0"/>
            <a:t>Wiles, </a:t>
          </a:r>
          <a:r>
            <a:rPr lang="en-US" dirty="0">
              <a:highlight>
                <a:srgbClr val="FF0000"/>
              </a:highlight>
            </a:rPr>
            <a:t>Bracey</a:t>
          </a:r>
          <a:r>
            <a:rPr lang="en-US" dirty="0"/>
            <a:t> &amp; </a:t>
          </a:r>
          <a:r>
            <a:rPr lang="en-US" dirty="0">
              <a:highlight>
                <a:srgbClr val="FFFF00"/>
              </a:highlight>
            </a:rPr>
            <a:t>Marshall</a:t>
          </a:r>
        </a:p>
      </dgm:t>
    </dgm:pt>
    <dgm:pt modelId="{11E1E585-D3E1-43F1-B8BE-C8F1BED0AFE1}" type="parTrans" cxnId="{1E0164D9-B55C-40CE-A593-FCE11384E81B}">
      <dgm:prSet/>
      <dgm:spPr/>
      <dgm:t>
        <a:bodyPr/>
        <a:lstStyle/>
        <a:p>
          <a:endParaRPr lang="en-US"/>
        </a:p>
      </dgm:t>
    </dgm:pt>
    <dgm:pt modelId="{499E7696-3D75-45BA-ACF8-46C7BC7C8E6C}" type="sibTrans" cxnId="{1E0164D9-B55C-40CE-A593-FCE11384E81B}">
      <dgm:prSet/>
      <dgm:spPr/>
      <dgm:t>
        <a:bodyPr/>
        <a:lstStyle/>
        <a:p>
          <a:endParaRPr lang="en-US"/>
        </a:p>
      </dgm:t>
    </dgm:pt>
    <dgm:pt modelId="{94C64DB7-0E67-4C48-99C2-F25B18876895}">
      <dgm:prSet/>
      <dgm:spPr/>
      <dgm:t>
        <a:bodyPr/>
        <a:lstStyle/>
        <a:p>
          <a:r>
            <a:rPr lang="en-US" dirty="0"/>
            <a:t>+ 13 others</a:t>
          </a:r>
        </a:p>
      </dgm:t>
    </dgm:pt>
    <dgm:pt modelId="{B4899AA0-BAA9-402D-8C0B-CBC46882B576}" type="parTrans" cxnId="{E01F0AE1-D364-43D2-ABE7-1163BBB37F1D}">
      <dgm:prSet/>
      <dgm:spPr/>
      <dgm:t>
        <a:bodyPr/>
        <a:lstStyle/>
        <a:p>
          <a:endParaRPr lang="en-US"/>
        </a:p>
      </dgm:t>
    </dgm:pt>
    <dgm:pt modelId="{74127DAB-60B6-4BAB-8212-F88EF5B303B6}" type="sibTrans" cxnId="{E01F0AE1-D364-43D2-ABE7-1163BBB37F1D}">
      <dgm:prSet/>
      <dgm:spPr/>
      <dgm:t>
        <a:bodyPr/>
        <a:lstStyle/>
        <a:p>
          <a:endParaRPr lang="en-US"/>
        </a:p>
      </dgm:t>
    </dgm:pt>
    <dgm:pt modelId="{B7F41290-ECBD-4A67-AED9-081580007A30}">
      <dgm:prSet/>
      <dgm:spPr/>
      <dgm:t>
        <a:bodyPr/>
        <a:lstStyle/>
        <a:p>
          <a:r>
            <a:rPr lang="en-US" dirty="0"/>
            <a:t>2023</a:t>
          </a:r>
        </a:p>
      </dgm:t>
    </dgm:pt>
    <dgm:pt modelId="{08202B5F-5FB5-4342-B746-9759387B88C4}" type="parTrans" cxnId="{679AC6A6-1D41-4B5F-BB75-F211AD2CBDB0}">
      <dgm:prSet/>
      <dgm:spPr/>
      <dgm:t>
        <a:bodyPr/>
        <a:lstStyle/>
        <a:p>
          <a:endParaRPr lang="en-US"/>
        </a:p>
      </dgm:t>
    </dgm:pt>
    <dgm:pt modelId="{17630149-91B7-4320-85E8-12C6ACDA5F8D}" type="sibTrans" cxnId="{679AC6A6-1D41-4B5F-BB75-F211AD2CBDB0}">
      <dgm:prSet/>
      <dgm:spPr/>
      <dgm:t>
        <a:bodyPr/>
        <a:lstStyle/>
        <a:p>
          <a:endParaRPr lang="en-US"/>
        </a:p>
      </dgm:t>
    </dgm:pt>
    <dgm:pt modelId="{D250172B-34F7-40C8-A3E8-D1F7A151295E}">
      <dgm:prSet/>
      <dgm:spPr/>
      <dgm:t>
        <a:bodyPr/>
        <a:lstStyle/>
        <a:p>
          <a:r>
            <a:rPr lang="en-US" dirty="0">
              <a:highlight>
                <a:srgbClr val="00FF00"/>
              </a:highlight>
            </a:rPr>
            <a:t>Combs</a:t>
          </a:r>
        </a:p>
      </dgm:t>
    </dgm:pt>
    <dgm:pt modelId="{E1AB2F7A-EFDD-4273-AFC7-02EB0F97A12F}" type="parTrans" cxnId="{27625808-6A60-44FA-96D1-6FD9D5D7CA14}">
      <dgm:prSet/>
      <dgm:spPr/>
      <dgm:t>
        <a:bodyPr/>
        <a:lstStyle/>
        <a:p>
          <a:endParaRPr lang="en-US"/>
        </a:p>
      </dgm:t>
    </dgm:pt>
    <dgm:pt modelId="{3D00CA75-D8A4-4DA4-BE5E-E271C161A747}" type="sibTrans" cxnId="{27625808-6A60-44FA-96D1-6FD9D5D7CA14}">
      <dgm:prSet/>
      <dgm:spPr/>
      <dgm:t>
        <a:bodyPr/>
        <a:lstStyle/>
        <a:p>
          <a:endParaRPr lang="en-US"/>
        </a:p>
      </dgm:t>
    </dgm:pt>
    <dgm:pt modelId="{FD308965-D914-42EE-96BA-34BC0D275F3B}">
      <dgm:prSet/>
      <dgm:spPr/>
      <dgm:t>
        <a:bodyPr/>
        <a:lstStyle/>
        <a:p>
          <a:r>
            <a:rPr lang="en-US" sz="1100" dirty="0"/>
            <a:t>=&gt; </a:t>
          </a:r>
          <a:r>
            <a:rPr lang="en-US" sz="1100" dirty="0" err="1">
              <a:highlight>
                <a:srgbClr val="FF00FF"/>
              </a:highlight>
            </a:rPr>
            <a:t>Roesch</a:t>
          </a:r>
          <a:r>
            <a:rPr lang="en-US" sz="1100" dirty="0"/>
            <a:t>-Patton (2 locations)</a:t>
          </a:r>
        </a:p>
        <a:p>
          <a:r>
            <a:rPr lang="en-US" sz="1100" dirty="0"/>
            <a:t>=&gt;</a:t>
          </a:r>
          <a:r>
            <a:rPr lang="en-US" sz="1100" dirty="0">
              <a:highlight>
                <a:srgbClr val="FFFF00"/>
              </a:highlight>
            </a:rPr>
            <a:t>Marshall</a:t>
          </a:r>
          <a:r>
            <a:rPr lang="en-US" sz="1100" dirty="0"/>
            <a:t> Donnelly </a:t>
          </a:r>
          <a:r>
            <a:rPr lang="en-US" sz="1100" dirty="0">
              <a:highlight>
                <a:srgbClr val="00FF00"/>
              </a:highlight>
            </a:rPr>
            <a:t>Combs</a:t>
          </a:r>
        </a:p>
        <a:p>
          <a:r>
            <a:rPr lang="en-US" sz="1100" dirty="0"/>
            <a:t>=&gt; Eastland</a:t>
          </a:r>
        </a:p>
        <a:p>
          <a:r>
            <a:rPr lang="en-US" sz="1100" dirty="0"/>
            <a:t>+5 others</a:t>
          </a:r>
        </a:p>
        <a:p>
          <a:endParaRPr lang="en-US" sz="1100" dirty="0"/>
        </a:p>
        <a:p>
          <a:r>
            <a:rPr lang="en-US" sz="1100" b="1" dirty="0"/>
            <a:t>Defunct</a:t>
          </a:r>
          <a:r>
            <a:rPr lang="en-US" sz="1100" dirty="0"/>
            <a:t>:</a:t>
          </a:r>
        </a:p>
        <a:p>
          <a:r>
            <a:rPr lang="en-US" sz="1100" dirty="0">
              <a:highlight>
                <a:srgbClr val="00FFFF"/>
              </a:highlight>
            </a:rPr>
            <a:t>Martin</a:t>
          </a:r>
          <a:r>
            <a:rPr lang="en-US" sz="1100" dirty="0"/>
            <a:t> &amp; </a:t>
          </a:r>
          <a:r>
            <a:rPr lang="en-US" sz="1100" dirty="0">
              <a:highlight>
                <a:srgbClr val="FF0000"/>
              </a:highlight>
            </a:rPr>
            <a:t>Bracey-Welch</a:t>
          </a:r>
        </a:p>
        <a:p>
          <a:r>
            <a:rPr lang="en-US" sz="1100" dirty="0"/>
            <a:t>Finely M </a:t>
          </a:r>
          <a:r>
            <a:rPr lang="en-US" sz="1100" dirty="0" err="1"/>
            <a:t>Dorris</a:t>
          </a:r>
          <a:endParaRPr lang="en-US" sz="1100" dirty="0"/>
        </a:p>
        <a:p>
          <a:endParaRPr lang="en-US" sz="1100" dirty="0"/>
        </a:p>
        <a:p>
          <a:r>
            <a:rPr lang="en-US" sz="1100" b="1" dirty="0"/>
            <a:t>Independent</a:t>
          </a:r>
          <a:r>
            <a:rPr lang="en-US" sz="1100" dirty="0"/>
            <a:t>:</a:t>
          </a:r>
        </a:p>
        <a:p>
          <a:r>
            <a:rPr lang="en-US" sz="1100" dirty="0"/>
            <a:t>Phillips-Robinson</a:t>
          </a:r>
        </a:p>
        <a:p>
          <a:r>
            <a:rPr lang="en-US" sz="1100" dirty="0"/>
            <a:t>S A G (formerly </a:t>
          </a:r>
        </a:p>
        <a:p>
          <a:r>
            <a:rPr lang="en-US" sz="1100" dirty="0"/>
            <a:t>McGavock &amp; </a:t>
          </a:r>
          <a:r>
            <a:rPr lang="en-US" sz="1100" dirty="0">
              <a:highlight>
                <a:srgbClr val="00FFFF"/>
              </a:highlight>
            </a:rPr>
            <a:t>Martin </a:t>
          </a:r>
          <a:r>
            <a:rPr lang="en-US" sz="1100" dirty="0"/>
            <a:t>Bros)</a:t>
          </a:r>
        </a:p>
        <a:p>
          <a:endParaRPr lang="en-US" sz="1100" dirty="0"/>
        </a:p>
      </dgm:t>
    </dgm:pt>
    <dgm:pt modelId="{9AB63DB0-6BE0-40DB-848F-E49BE5BF0A32}" type="parTrans" cxnId="{2F66CD9D-B6B5-46F7-B709-10D31A76E59F}">
      <dgm:prSet/>
      <dgm:spPr/>
      <dgm:t>
        <a:bodyPr/>
        <a:lstStyle/>
        <a:p>
          <a:endParaRPr lang="en-US"/>
        </a:p>
      </dgm:t>
    </dgm:pt>
    <dgm:pt modelId="{42B90ED2-7077-4C01-93E7-81E609C29BA6}" type="sibTrans" cxnId="{2F66CD9D-B6B5-46F7-B709-10D31A76E59F}">
      <dgm:prSet/>
      <dgm:spPr/>
      <dgm:t>
        <a:bodyPr/>
        <a:lstStyle/>
        <a:p>
          <a:endParaRPr lang="en-US"/>
        </a:p>
      </dgm:t>
    </dgm:pt>
    <dgm:pt modelId="{09294A70-E231-426B-8F7A-8D77155374DB}">
      <dgm:prSet/>
      <dgm:spPr/>
      <dgm:t>
        <a:bodyPr/>
        <a:lstStyle/>
        <a:p>
          <a:r>
            <a:rPr lang="en-US" dirty="0">
              <a:highlight>
                <a:srgbClr val="00FF00"/>
              </a:highlight>
            </a:rPr>
            <a:t>Combs</a:t>
          </a:r>
          <a:r>
            <a:rPr lang="en-US" dirty="0"/>
            <a:t> (1880)</a:t>
          </a:r>
        </a:p>
      </dgm:t>
    </dgm:pt>
    <dgm:pt modelId="{1DC80C1D-CC67-4170-9714-58D265A20C2D}" type="parTrans" cxnId="{B520B78B-26FB-4F7C-BAB2-4C9682261D8B}">
      <dgm:prSet/>
      <dgm:spPr/>
      <dgm:t>
        <a:bodyPr/>
        <a:lstStyle/>
        <a:p>
          <a:endParaRPr lang="en-US"/>
        </a:p>
      </dgm:t>
    </dgm:pt>
    <dgm:pt modelId="{4365BCCC-2964-47D4-9BB3-3074E3E13BCD}" type="sibTrans" cxnId="{B520B78B-26FB-4F7C-BAB2-4C9682261D8B}">
      <dgm:prSet/>
      <dgm:spPr/>
      <dgm:t>
        <a:bodyPr/>
        <a:lstStyle/>
        <a:p>
          <a:endParaRPr lang="en-US"/>
        </a:p>
      </dgm:t>
    </dgm:pt>
    <dgm:pt modelId="{2257FC6C-02C2-4B5B-8504-1D1BE359B836}">
      <dgm:prSet/>
      <dgm:spPr/>
      <dgm:t>
        <a:bodyPr/>
        <a:lstStyle/>
        <a:p>
          <a:r>
            <a:rPr lang="en-US" dirty="0">
              <a:highlight>
                <a:srgbClr val="FFFF00"/>
              </a:highlight>
            </a:rPr>
            <a:t>Marshall</a:t>
          </a:r>
        </a:p>
      </dgm:t>
    </dgm:pt>
    <dgm:pt modelId="{C9A5E037-039B-46E3-A44E-B9F8D1F9F36A}" type="parTrans" cxnId="{7D6F911A-1BE4-45C0-B71D-17A866DBEC5C}">
      <dgm:prSet/>
      <dgm:spPr/>
      <dgm:t>
        <a:bodyPr/>
        <a:lstStyle/>
        <a:p>
          <a:endParaRPr lang="en-US"/>
        </a:p>
      </dgm:t>
    </dgm:pt>
    <dgm:pt modelId="{9C43CC5E-313F-46E7-90B1-1E2C6634F211}" type="sibTrans" cxnId="{7D6F911A-1BE4-45C0-B71D-17A866DBEC5C}">
      <dgm:prSet/>
      <dgm:spPr/>
      <dgm:t>
        <a:bodyPr/>
        <a:lstStyle/>
        <a:p>
          <a:endParaRPr lang="en-US"/>
        </a:p>
      </dgm:t>
    </dgm:pt>
    <dgm:pt modelId="{D45B16C7-9E59-4247-B6B1-E2CBE2CF725C}">
      <dgm:prSet/>
      <dgm:spPr/>
      <dgm:t>
        <a:bodyPr/>
        <a:lstStyle/>
        <a:p>
          <a:r>
            <a:rPr lang="en-US" dirty="0"/>
            <a:t>Cornelius</a:t>
          </a:r>
        </a:p>
      </dgm:t>
    </dgm:pt>
    <dgm:pt modelId="{5E4F62FB-94D3-4868-9780-70C2B6FD9EDC}" type="parTrans" cxnId="{D0007977-5CEA-441F-99A0-E365F6F8AB6A}">
      <dgm:prSet/>
      <dgm:spPr/>
      <dgm:t>
        <a:bodyPr/>
        <a:lstStyle/>
        <a:p>
          <a:endParaRPr lang="en-US"/>
        </a:p>
      </dgm:t>
    </dgm:pt>
    <dgm:pt modelId="{5344FF1D-AAA2-4FBA-A9E9-E96BFD5E41E1}" type="sibTrans" cxnId="{D0007977-5CEA-441F-99A0-E365F6F8AB6A}">
      <dgm:prSet/>
      <dgm:spPr/>
      <dgm:t>
        <a:bodyPr/>
        <a:lstStyle/>
        <a:p>
          <a:endParaRPr lang="en-US"/>
        </a:p>
      </dgm:t>
    </dgm:pt>
    <dgm:pt modelId="{A93BD640-7144-47BA-981A-AE5259981655}">
      <dgm:prSet/>
      <dgm:spPr/>
      <dgm:t>
        <a:bodyPr/>
        <a:lstStyle/>
        <a:p>
          <a:r>
            <a:rPr lang="en-US" dirty="0" err="1"/>
            <a:t>Dorris</a:t>
          </a:r>
          <a:r>
            <a:rPr lang="en-US" dirty="0"/>
            <a:t> &amp; </a:t>
          </a:r>
          <a:r>
            <a:rPr lang="en-US" dirty="0" err="1"/>
            <a:t>Karsch</a:t>
          </a:r>
          <a:endParaRPr lang="en-US" dirty="0"/>
        </a:p>
        <a:p>
          <a:r>
            <a:rPr lang="en-US" dirty="0"/>
            <a:t>McGavock</a:t>
          </a:r>
        </a:p>
        <a:p>
          <a:r>
            <a:rPr lang="en-US" dirty="0"/>
            <a:t>Crowder &amp; Co.</a:t>
          </a:r>
        </a:p>
        <a:p>
          <a:r>
            <a:rPr lang="en-US" dirty="0"/>
            <a:t>K. Gardner Funeral Co.</a:t>
          </a:r>
        </a:p>
      </dgm:t>
    </dgm:pt>
    <dgm:pt modelId="{5D175705-9BCD-41E5-BCFB-F41973485731}" type="parTrans" cxnId="{58A22E65-23A2-4BEF-8C75-C77E015E9B40}">
      <dgm:prSet/>
      <dgm:spPr/>
      <dgm:t>
        <a:bodyPr/>
        <a:lstStyle/>
        <a:p>
          <a:endParaRPr lang="en-US"/>
        </a:p>
      </dgm:t>
    </dgm:pt>
    <dgm:pt modelId="{FF6811E7-72DC-450B-99D7-FD2ABFC8A512}" type="sibTrans" cxnId="{58A22E65-23A2-4BEF-8C75-C77E015E9B40}">
      <dgm:prSet/>
      <dgm:spPr/>
      <dgm:t>
        <a:bodyPr/>
        <a:lstStyle/>
        <a:p>
          <a:endParaRPr lang="en-US"/>
        </a:p>
      </dgm:t>
    </dgm:pt>
    <dgm:pt modelId="{02E6D568-2DC6-4E41-8A6C-1DCEE1BAC00B}">
      <dgm:prSet/>
      <dgm:spPr/>
      <dgm:t>
        <a:bodyPr/>
        <a:lstStyle/>
        <a:p>
          <a:r>
            <a:rPr lang="en-US" dirty="0"/>
            <a:t>Rains, Pettus, &amp; Edmondson</a:t>
          </a:r>
        </a:p>
      </dgm:t>
    </dgm:pt>
    <dgm:pt modelId="{D1A204A1-C1FF-43F9-BFB6-80A2170FE69D}" type="parTrans" cxnId="{362BD2E5-F2AE-41A1-B04E-A34935398AE8}">
      <dgm:prSet/>
      <dgm:spPr/>
      <dgm:t>
        <a:bodyPr/>
        <a:lstStyle/>
        <a:p>
          <a:endParaRPr lang="en-US"/>
        </a:p>
      </dgm:t>
    </dgm:pt>
    <dgm:pt modelId="{952C3DD8-8B30-4904-AB00-1683351C3A48}" type="sibTrans" cxnId="{362BD2E5-F2AE-41A1-B04E-A34935398AE8}">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custAng="0" custLinFactNeighborY="97377">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custScaleX="127091" custLinFactY="-90802" custLinFactNeighborX="-4156" custLinFactNeighborY="-100000">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ECC1A972-EFF3-4A16-96E4-A5DF022BA965}" type="pres">
      <dgm:prSet presAssocID="{6338C4CC-C429-4708-B816-B926BCA8D999}" presName="composite" presStyleCnt="0"/>
      <dgm:spPr/>
    </dgm:pt>
    <dgm:pt modelId="{5929EA3D-B4BD-4A32-B617-85BF2364F4F8}" type="pres">
      <dgm:prSet presAssocID="{6338C4CC-C429-4708-B816-B926BCA8D999}" presName="Parent1" presStyleLbl="alignNode1" presStyleIdx="2" presStyleCnt="4" custLinFactY="100000" custLinFactNeighborX="-1799" custLinFactNeighborY="172472">
        <dgm:presLayoutVars>
          <dgm:chMax val="1"/>
          <dgm:chPref val="1"/>
          <dgm:bulletEnabled val="1"/>
        </dgm:presLayoutVars>
      </dgm:prSet>
      <dgm:spPr/>
    </dgm:pt>
    <dgm:pt modelId="{306F4A22-D9E1-434A-9EA2-44195A2DA5AD}" type="pres">
      <dgm:prSet presAssocID="{6338C4CC-C429-4708-B816-B926BCA8D999}" presName="Childtext1" presStyleLbl="revTx" presStyleIdx="2" presStyleCnt="4">
        <dgm:presLayoutVars>
          <dgm:chMax val="0"/>
          <dgm:chPref val="0"/>
          <dgm:bulletEnabled/>
        </dgm:presLayoutVars>
      </dgm:prSet>
      <dgm:spPr/>
    </dgm:pt>
    <dgm:pt modelId="{3B06DF3A-5E54-4512-B3FF-CB72BA77D918}" type="pres">
      <dgm:prSet presAssocID="{6338C4CC-C429-4708-B816-B926BCA8D999}"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77CAE0A5-B8EF-471C-8E27-A074C35CB6C7}" type="pres">
      <dgm:prSet presAssocID="{6338C4CC-C429-4708-B816-B926BCA8D999}" presName="ConnectLineEnd" presStyleLbl="node1" presStyleIdx="2" presStyleCnt="4"/>
      <dgm:spPr/>
    </dgm:pt>
    <dgm:pt modelId="{7ED8A555-29CA-4D51-A78E-267B0068A3FD}" type="pres">
      <dgm:prSet presAssocID="{6338C4CC-C429-4708-B816-B926BCA8D999}" presName="EmptyPane" presStyleCnt="0"/>
      <dgm:spPr/>
    </dgm:pt>
    <dgm:pt modelId="{36ACED37-E240-4034-898F-4AAC4B0A7FB1}" type="pres">
      <dgm:prSet presAssocID="{DE9AE09B-6563-4F77-A337-D44E526546D5}" presName="spaceBetweenRectangles" presStyleLbl="fgAcc1" presStyleIdx="2" presStyleCnt="3"/>
      <dgm:spPr/>
    </dgm:pt>
    <dgm:pt modelId="{40854A27-CA2B-41FD-99D7-4702C1AD7D24}" type="pres">
      <dgm:prSet presAssocID="{B7F41290-ECBD-4A67-AED9-081580007A30}" presName="composite" presStyleCnt="0"/>
      <dgm:spPr/>
    </dgm:pt>
    <dgm:pt modelId="{74E02BC5-0C0A-4A11-91DC-5FEC680755AA}" type="pres">
      <dgm:prSet presAssocID="{B7F41290-ECBD-4A67-AED9-081580007A30}" presName="Parent1" presStyleLbl="alignNode1" presStyleIdx="3" presStyleCnt="4" custScaleY="86259" custLinFactY="-100000" custLinFactNeighborX="3616" custLinFactNeighborY="-126476">
        <dgm:presLayoutVars>
          <dgm:chMax val="1"/>
          <dgm:chPref val="1"/>
          <dgm:bulletEnabled val="1"/>
        </dgm:presLayoutVars>
      </dgm:prSet>
      <dgm:spPr/>
    </dgm:pt>
    <dgm:pt modelId="{882E1233-3772-49D9-B3BF-C120662D3FF2}" type="pres">
      <dgm:prSet presAssocID="{B7F41290-ECBD-4A67-AED9-081580007A30}" presName="Childtext1" presStyleLbl="revTx" presStyleIdx="3" presStyleCnt="4">
        <dgm:presLayoutVars>
          <dgm:chMax val="0"/>
          <dgm:chPref val="0"/>
          <dgm:bulletEnabled/>
        </dgm:presLayoutVars>
      </dgm:prSet>
      <dgm:spPr/>
    </dgm:pt>
    <dgm:pt modelId="{DD056E02-EAD5-48DD-8157-714181ECB660}" type="pres">
      <dgm:prSet presAssocID="{B7F41290-ECBD-4A67-AED9-081580007A30}"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395940C1-569A-4677-A580-3B69E865FD00}" type="pres">
      <dgm:prSet presAssocID="{B7F41290-ECBD-4A67-AED9-081580007A30}" presName="ConnectLineEnd" presStyleLbl="node1" presStyleIdx="3" presStyleCnt="4"/>
      <dgm:spPr/>
    </dgm:pt>
    <dgm:pt modelId="{E48D1FE3-FAD6-4738-ADF3-94310C95F8BB}" type="pres">
      <dgm:prSet presAssocID="{B7F41290-ECBD-4A67-AED9-081580007A30}" presName="EmptyPane" presStyleCnt="0"/>
      <dgm:spPr/>
    </dgm:pt>
  </dgm:ptLst>
  <dgm:cxnLst>
    <dgm:cxn modelId="{BF3F2701-6952-477E-8F75-3DA5AC35E8AC}" type="presOf" srcId="{94C64DB7-0E67-4C48-99C2-F25B18876895}" destId="{7197D426-886B-449E-A886-FD13F5E0AC97}" srcOrd="0" destOrd="6" presId="urn:microsoft.com/office/officeart/2016/7/layout/HexagonTimeline"/>
    <dgm:cxn modelId="{4AD27604-6B36-45CC-806C-2E55695E64DD}" type="presOf" srcId="{6338C4CC-C429-4708-B816-B926BCA8D999}" destId="{5929EA3D-B4BD-4A32-B617-85BF2364F4F8}" srcOrd="0" destOrd="0" presId="urn:microsoft.com/office/officeart/2016/7/layout/HexagonTimeline"/>
    <dgm:cxn modelId="{B726CB06-458B-44B5-876A-9C15B913E0FB}" type="presOf" srcId="{C2F0E5C9-2943-4A9B-872F-ECF6B159E9F4}" destId="{882E1233-3772-49D9-B3BF-C120662D3FF2}" srcOrd="0" destOrd="0" presId="urn:microsoft.com/office/officeart/2016/7/layout/HexagonTimeline"/>
    <dgm:cxn modelId="{27625808-6A60-44FA-96D1-6FD9D5D7CA14}" srcId="{5FC34D3A-C8D4-483C-8695-507470E74D50}" destId="{D250172B-34F7-40C8-A3E8-D1F7A151295E}" srcOrd="0" destOrd="0" parTransId="{E1AB2F7A-EFDD-4273-AFC7-02EB0F97A12F}" sibTransId="{3D00CA75-D8A4-4DA4-BE5E-E271C161A747}"/>
    <dgm:cxn modelId="{81C43809-57F3-44FD-8E22-99F0D3061062}" type="presOf" srcId="{49F8D120-E22A-43D4-BEBB-AA31ECF6BD77}" destId="{306F4A22-D9E1-434A-9EA2-44195A2DA5AD}" srcOrd="0" destOrd="9" presId="urn:microsoft.com/office/officeart/2016/7/layout/HexagonTimeline"/>
    <dgm:cxn modelId="{DE1CC80D-12C5-4FDA-B1C7-F852AF09FA75}" srcId="{6338C4CC-C429-4708-B816-B926BCA8D999}" destId="{FCFF6105-E372-4E06-8CFE-A086E8FF7598}" srcOrd="6" destOrd="0" parTransId="{11345AC2-4E71-4779-8602-D7E17B1E873C}" sibTransId="{FFDE497F-503B-4C38-B3B3-8333DBBDBA83}"/>
    <dgm:cxn modelId="{17285C19-E38C-49E8-A4ED-AC5C9A0C7FF4}" srcId="{5FC34D3A-C8D4-483C-8695-507470E74D50}" destId="{840C965B-035E-4F12-8F95-A5162442EEDD}" srcOrd="2" destOrd="0" parTransId="{435000AD-0BC7-45D2-897C-403BF7F3023B}" sibTransId="{1FE77894-3D87-43AB-839D-CF70A0F4A261}"/>
    <dgm:cxn modelId="{7D6F911A-1BE4-45C0-B71D-17A866DBEC5C}" srcId="{E5E4D699-C3CF-4415-B32C-A18B48AFE2A3}" destId="{2257FC6C-02C2-4B5B-8504-1D1BE359B836}" srcOrd="1" destOrd="0" parTransId="{C9A5E037-039B-46E3-A44E-B9F8D1F9F36A}" sibTransId="{9C43CC5E-313F-46E7-90B1-1E2C6634F211}"/>
    <dgm:cxn modelId="{F1E78920-D9F2-404C-B952-EB892A627AFD}" type="presOf" srcId="{09294A70-E231-426B-8F7A-8D77155374DB}"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CCABD22C-A76B-4D66-AEEE-6C330753C6BC}" srcId="{08F627ED-A304-4697-8C44-18E45D3D2B1A}" destId="{6338C4CC-C429-4708-B816-B926BCA8D999}" srcOrd="2" destOrd="0" parTransId="{87EBDBDD-86B2-460F-BD5D-009129A2205D}" sibTransId="{DE9AE09B-6563-4F77-A337-D44E526546D5}"/>
    <dgm:cxn modelId="{8DC1912F-14FD-484D-B1E7-6CCB6F8BAF28}" type="presOf" srcId="{FCFF6105-E372-4E06-8CFE-A086E8FF7598}" destId="{306F4A22-D9E1-434A-9EA2-44195A2DA5AD}" srcOrd="0" destOrd="6" presId="urn:microsoft.com/office/officeart/2016/7/layout/HexagonTimeline"/>
    <dgm:cxn modelId="{C8791330-BA75-4703-9580-955A18E14E2F}" type="presOf" srcId="{D219C594-E63A-4EF9-8797-F68974053494}" destId="{306F4A22-D9E1-434A-9EA2-44195A2DA5AD}" srcOrd="0" destOrd="3" presId="urn:microsoft.com/office/officeart/2016/7/layout/HexagonTimeline"/>
    <dgm:cxn modelId="{0CE7B230-82F9-4C4B-ABB7-1FBE703F75E5}" srcId="{6338C4CC-C429-4708-B816-B926BCA8D999}" destId="{6D78C370-3519-40D6-8C0F-A756A718E8A9}" srcOrd="4" destOrd="0" parTransId="{F0B16CBF-4E91-4EFE-B41B-75D89D45E8A6}" sibTransId="{B3BEEB3E-4AF7-46DB-BA77-DB10A975D1B1}"/>
    <dgm:cxn modelId="{1FDE9E32-0139-4A2A-B7DC-7AB9C847CD7A}" type="presOf" srcId="{FD308965-D914-42EE-96BA-34BC0D275F3B}" destId="{882E1233-3772-49D9-B3BF-C120662D3FF2}" srcOrd="0" destOrd="1" presId="urn:microsoft.com/office/officeart/2016/7/layout/HexagonTimeline"/>
    <dgm:cxn modelId="{CBD60A36-598E-46E7-B116-820CF8E8BAC2}" srcId="{6338C4CC-C429-4708-B816-B926BCA8D999}" destId="{924772E4-7BD5-4BAD-853D-917D712B343D}" srcOrd="0" destOrd="0" parTransId="{ECBA67EA-51D0-4350-BD45-B324B90BCECF}" sibTransId="{D727BB89-BABB-4EDE-9E21-45B5AA05C7EF}"/>
    <dgm:cxn modelId="{E49C0D64-3B41-4D25-A811-353EF9D465C5}" type="presOf" srcId="{D250172B-34F7-40C8-A3E8-D1F7A151295E}" destId="{7197D426-886B-449E-A886-FD13F5E0AC97}" srcOrd="0" destOrd="0" presId="urn:microsoft.com/office/officeart/2016/7/layout/HexagonTimeline"/>
    <dgm:cxn modelId="{58A22E65-23A2-4BEF-8C75-C77E015E9B40}" srcId="{5FC34D3A-C8D4-483C-8695-507470E74D50}" destId="{A93BD640-7144-47BA-981A-AE5259981655}" srcOrd="5" destOrd="0" parTransId="{5D175705-9BCD-41E5-BCFB-F41973485731}" sibTransId="{FF6811E7-72DC-450B-99D7-FD2ABFC8A512}"/>
    <dgm:cxn modelId="{435CCF46-F662-4DB8-B480-2721973B45F9}" type="presOf" srcId="{4AC30AAB-F9F0-4CAF-8570-043D2692C540}" destId="{3F8C8DF1-69FF-4267-9807-429FE1F669A4}" srcOrd="0" destOrd="2" presId="urn:microsoft.com/office/officeart/2016/7/layout/HexagonTimeline"/>
    <dgm:cxn modelId="{52BB606D-0F1C-4018-BF12-0DE8CEDA8913}" type="presOf" srcId="{9B73D7DE-1602-4178-83DC-76EEC37C9B32}" destId="{306F4A22-D9E1-434A-9EA2-44195A2DA5AD}" srcOrd="0" destOrd="2" presId="urn:microsoft.com/office/officeart/2016/7/layout/HexagonTimeline"/>
    <dgm:cxn modelId="{93BDEC51-C2E4-4124-8A74-C3532855B49B}" type="presOf" srcId="{6D78C370-3519-40D6-8C0F-A756A718E8A9}" destId="{306F4A22-D9E1-434A-9EA2-44195A2DA5AD}" srcOrd="0" destOrd="4" presId="urn:microsoft.com/office/officeart/2016/7/layout/HexagonTimeline"/>
    <dgm:cxn modelId="{97D10F56-BA1B-4386-BBB3-12D263BC0B75}" type="presOf" srcId="{F3D15685-8C4B-4285-BBB6-AA5541322C7B}" destId="{306F4A22-D9E1-434A-9EA2-44195A2DA5AD}" srcOrd="0" destOrd="5" presId="urn:microsoft.com/office/officeart/2016/7/layout/HexagonTimeline"/>
    <dgm:cxn modelId="{1437E876-C36C-4827-A79B-CCA0C7AC55C8}" type="presOf" srcId="{02E6D568-2DC6-4E41-8A6C-1DCEE1BAC00B}" destId="{7197D426-886B-449E-A886-FD13F5E0AC97}" srcOrd="0" destOrd="4" presId="urn:microsoft.com/office/officeart/2016/7/layout/HexagonTimeline"/>
    <dgm:cxn modelId="{D0007977-5CEA-441F-99A0-E365F6F8AB6A}" srcId="{E5E4D699-C3CF-4415-B32C-A18B48AFE2A3}" destId="{D45B16C7-9E59-4247-B6B1-E2CBE2CF725C}" srcOrd="3" destOrd="0" parTransId="{5E4F62FB-94D3-4868-9780-70C2B6FD9EDC}" sibTransId="{5344FF1D-AAA2-4FBA-A9E9-E96BFD5E41E1}"/>
    <dgm:cxn modelId="{8ECC9759-8E17-4281-BA47-977D608671BC}" srcId="{E5E4D699-C3CF-4415-B32C-A18B48AFE2A3}" destId="{4B316E1E-D43C-4E3C-B2DC-2D463FAA4518}" srcOrd="4" destOrd="0" parTransId="{4F73F559-B8D6-4AA8-91D9-01EBB621BDAC}" sibTransId="{E0F94A84-6084-4C06-ADFF-C1D53BA3AEF1}"/>
    <dgm:cxn modelId="{FF79A57F-A2E9-483E-AD10-5F90BB6D9BFF}" type="presOf" srcId="{5FC34D3A-C8D4-483C-8695-507470E74D50}" destId="{63AECF3B-25CA-476D-B7CA-904B4760CF3F}" srcOrd="0" destOrd="0" presId="urn:microsoft.com/office/officeart/2016/7/layout/HexagonTimeline"/>
    <dgm:cxn modelId="{62849F82-B9FA-48A8-BB16-72AC445E8333}" type="presOf" srcId="{4B316E1E-D43C-4E3C-B2DC-2D463FAA4518}" destId="{3F8C8DF1-69FF-4267-9807-429FE1F669A4}" srcOrd="0" destOrd="4" presId="urn:microsoft.com/office/officeart/2016/7/layout/HexagonTimeline"/>
    <dgm:cxn modelId="{F7608388-5A1F-4FE9-96E5-520EA7B1F725}" srcId="{B7F41290-ECBD-4A67-AED9-081580007A30}" destId="{C2F0E5C9-2943-4A9B-872F-ECF6B159E9F4}" srcOrd="0" destOrd="0" parTransId="{8FBB852D-32B7-4273-9DE3-951F1CFE69EC}" sibTransId="{1A62CB6F-38D7-44F2-AFAB-0C4382E3DA24}"/>
    <dgm:cxn modelId="{B520B78B-26FB-4F7C-BAB2-4C9682261D8B}" srcId="{E5E4D699-C3CF-4415-B32C-A18B48AFE2A3}" destId="{09294A70-E231-426B-8F7A-8D77155374DB}" srcOrd="0" destOrd="0" parTransId="{1DC80C1D-CC67-4170-9714-58D265A20C2D}" sibTransId="{4365BCCC-2964-47D4-9BB3-3074E3E13BCD}"/>
    <dgm:cxn modelId="{A6173790-36B9-471E-906F-0BF2CE9987F5}" type="presOf" srcId="{2257FC6C-02C2-4B5B-8504-1D1BE359B836}" destId="{3F8C8DF1-69FF-4267-9807-429FE1F669A4}" srcOrd="0" destOrd="1" presId="urn:microsoft.com/office/officeart/2016/7/layout/HexagonTimeline"/>
    <dgm:cxn modelId="{AB123692-042B-40B7-BBED-A05EE2E5C168}" type="presOf" srcId="{6E147BEF-9BA8-49BF-8628-65B9F100162C}" destId="{7197D426-886B-449E-A886-FD13F5E0AC97}" srcOrd="0" destOrd="1" presId="urn:microsoft.com/office/officeart/2016/7/layout/HexagonTimeline"/>
    <dgm:cxn modelId="{337A5195-8951-4D99-8CB2-785AED6D699A}" srcId="{6338C4CC-C429-4708-B816-B926BCA8D999}" destId="{49F8D120-E22A-43D4-BEBB-AA31ECF6BD77}" srcOrd="9" destOrd="0" parTransId="{1C077D82-4EC3-43CC-A9A0-623BC73F94D2}" sibTransId="{6EBCE4B3-3D53-4F71-95D3-B63CCDC7705F}"/>
    <dgm:cxn modelId="{4FE8C89C-2F84-4E01-913A-1F54A784C767}" srcId="{6338C4CC-C429-4708-B816-B926BCA8D999}" destId="{F3D15685-8C4B-4285-BBB6-AA5541322C7B}" srcOrd="5" destOrd="0" parTransId="{ACD25F95-8CC4-4054-9A6B-CB7ED58A1C56}" sibTransId="{1EA45C4A-2530-4DD4-A806-9AF4D1000C35}"/>
    <dgm:cxn modelId="{2F66CD9D-B6B5-46F7-B709-10D31A76E59F}" srcId="{B7F41290-ECBD-4A67-AED9-081580007A30}" destId="{FD308965-D914-42EE-96BA-34BC0D275F3B}" srcOrd="1" destOrd="0" parTransId="{9AB63DB0-6BE0-40DB-848F-E49BE5BF0A32}" sibTransId="{42B90ED2-7077-4C01-93E7-81E609C29BA6}"/>
    <dgm:cxn modelId="{B55523A0-8E12-4867-8DE5-327A049A8D58}" srcId="{E5E4D699-C3CF-4415-B32C-A18B48AFE2A3}" destId="{4AC30AAB-F9F0-4CAF-8570-043D2692C540}" srcOrd="2" destOrd="0" parTransId="{2B3D09C3-1F45-445C-839F-D68E7BA67B3B}" sibTransId="{7F3CDC34-CD5A-4508-A3C8-C159B3B66D81}"/>
    <dgm:cxn modelId="{C2453BA3-A4CD-4E26-8268-9A59F63C21BE}" srcId="{6338C4CC-C429-4708-B816-B926BCA8D999}" destId="{9847935A-4B0A-436F-A990-7F22FCED163C}" srcOrd="8" destOrd="0" parTransId="{B21CB899-3ED8-4D8C-ABC6-1273AB6FA1BE}" sibTransId="{6B7901AF-4183-45BF-8DD4-F16356AED6B0}"/>
    <dgm:cxn modelId="{679AC6A6-1D41-4B5F-BB75-F211AD2CBDB0}" srcId="{08F627ED-A304-4697-8C44-18E45D3D2B1A}" destId="{B7F41290-ECBD-4A67-AED9-081580007A30}" srcOrd="3" destOrd="0" parTransId="{08202B5F-5FB5-4342-B746-9759387B88C4}" sibTransId="{17630149-91B7-4320-85E8-12C6ACDA5F8D}"/>
    <dgm:cxn modelId="{4F8216AA-FEA2-4FF6-9E3D-7ED399049DD7}" srcId="{6338C4CC-C429-4708-B816-B926BCA8D999}" destId="{D219C594-E63A-4EF9-8797-F68974053494}" srcOrd="3" destOrd="0" parTransId="{F50359C4-517C-4D2F-9760-90FBA6E5AA04}" sibTransId="{9111CFC2-7C1D-4E1B-8AC6-4FDA9B801386}"/>
    <dgm:cxn modelId="{EDC431AF-7FDE-4FAD-BC03-4136EFCDD2B5}" srcId="{6338C4CC-C429-4708-B816-B926BCA8D999}" destId="{DFCE9FEE-870B-4143-9D0E-FF1332D202A7}" srcOrd="1" destOrd="0" parTransId="{86B68133-ADEA-45DB-B626-077E91423339}" sibTransId="{F3FF20B5-66DE-476D-8D3A-D9DE11D9F485}"/>
    <dgm:cxn modelId="{96E357B0-699E-4357-99D2-5AD6BDB106F2}" srcId="{6338C4CC-C429-4708-B816-B926BCA8D999}" destId="{9B73D7DE-1602-4178-83DC-76EEC37C9B32}" srcOrd="2" destOrd="0" parTransId="{5C6E7EDB-7749-4484-9D23-927B18D85C0D}" sibTransId="{FC7164FB-2C2E-4176-A0CE-16ABC036F35C}"/>
    <dgm:cxn modelId="{0FEE78B7-4447-4D6B-996F-18ADE69C8427}" type="presOf" srcId="{D45B16C7-9E59-4247-B6B1-E2CBE2CF725C}" destId="{3F8C8DF1-69FF-4267-9807-429FE1F669A4}" srcOrd="0" destOrd="3" presId="urn:microsoft.com/office/officeart/2016/7/layout/HexagonTimeline"/>
    <dgm:cxn modelId="{BCC0C0BC-9653-4D7E-B6C8-6E5D337A66D6}" type="presOf" srcId="{AE3EE592-95BE-49FD-A561-E747B33C2541}" destId="{7197D426-886B-449E-A886-FD13F5E0AC97}" srcOrd="0" destOrd="3" presId="urn:microsoft.com/office/officeart/2016/7/layout/HexagonTimeline"/>
    <dgm:cxn modelId="{5B0226C1-6EB3-40EE-BBFD-864F0DFE2A77}" type="presOf" srcId="{840C965B-035E-4F12-8F95-A5162442EEDD}" destId="{7197D426-886B-449E-A886-FD13F5E0AC97}" srcOrd="0" destOrd="2" presId="urn:microsoft.com/office/officeart/2016/7/layout/HexagonTimeline"/>
    <dgm:cxn modelId="{F00283C6-7A03-4C46-B706-56E071D95F40}" type="presOf" srcId="{DFCE9FEE-870B-4143-9D0E-FF1332D202A7}" destId="{306F4A22-D9E1-434A-9EA2-44195A2DA5AD}" srcOrd="0" destOrd="1" presId="urn:microsoft.com/office/officeart/2016/7/layout/HexagonTimeline"/>
    <dgm:cxn modelId="{48BF65C8-A307-42AD-BC48-97B285A7985F}" type="presOf" srcId="{A93BD640-7144-47BA-981A-AE5259981655}" destId="{7197D426-886B-449E-A886-FD13F5E0AC97}" srcOrd="0" destOrd="5" presId="urn:microsoft.com/office/officeart/2016/7/layout/HexagonTimeline"/>
    <dgm:cxn modelId="{6A84A2C8-613E-468C-81AD-2CE93591E123}" srcId="{5FC34D3A-C8D4-483C-8695-507470E74D50}" destId="{6E147BEF-9BA8-49BF-8628-65B9F100162C}" srcOrd="1" destOrd="0" parTransId="{8CCC3E9C-151A-4D90-865B-AC7ED5593F49}" sibTransId="{31EC1DF9-195E-4846-BCC7-55BF31CB4159}"/>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1E0164D9-B55C-40CE-A593-FCE11384E81B}" srcId="{5FC34D3A-C8D4-483C-8695-507470E74D50}" destId="{AE3EE592-95BE-49FD-A561-E747B33C2541}" srcOrd="3" destOrd="0" parTransId="{11E1E585-D3E1-43F1-B8BE-C8F1BED0AFE1}" sibTransId="{499E7696-3D75-45BA-ACF8-46C7BC7C8E6C}"/>
    <dgm:cxn modelId="{74AA22DB-BE07-4010-A6A4-CB3AD36241AB}" srcId="{6338C4CC-C429-4708-B816-B926BCA8D999}" destId="{831B0520-6C03-4753-8F31-B8587E079B59}" srcOrd="7" destOrd="0" parTransId="{9845844E-56FC-499D-88AE-818431703616}" sibTransId="{B7E0EF91-D2F7-403F-9DA1-9670E5D452D2}"/>
    <dgm:cxn modelId="{E01F0AE1-D364-43D2-ABE7-1163BBB37F1D}" srcId="{5FC34D3A-C8D4-483C-8695-507470E74D50}" destId="{94C64DB7-0E67-4C48-99C2-F25B18876895}" srcOrd="6" destOrd="0" parTransId="{B4899AA0-BAA9-402D-8C0B-CBC46882B576}" sibTransId="{74127DAB-60B6-4BAB-8212-F88EF5B303B6}"/>
    <dgm:cxn modelId="{362BD2E5-F2AE-41A1-B04E-A34935398AE8}" srcId="{5FC34D3A-C8D4-483C-8695-507470E74D50}" destId="{02E6D568-2DC6-4E41-8A6C-1DCEE1BAC00B}" srcOrd="4" destOrd="0" parTransId="{D1A204A1-C1FF-43F9-BFB6-80A2170FE69D}" sibTransId="{952C3DD8-8B30-4904-AB00-1683351C3A48}"/>
    <dgm:cxn modelId="{B653B5E7-4CC8-4EFB-8DF3-A1E143F55BCE}" type="presOf" srcId="{B7F41290-ECBD-4A67-AED9-081580007A30}" destId="{74E02BC5-0C0A-4A11-91DC-5FEC680755AA}"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5EE5FFEC-93BD-49BE-A493-DFB286434BA9}" type="presOf" srcId="{831B0520-6C03-4753-8F31-B8587E079B59}" destId="{306F4A22-D9E1-434A-9EA2-44195A2DA5AD}" srcOrd="0" destOrd="7" presId="urn:microsoft.com/office/officeart/2016/7/layout/HexagonTimeline"/>
    <dgm:cxn modelId="{4F4303F4-B5B7-4C79-84D3-E4263592CFE0}" type="presOf" srcId="{924772E4-7BD5-4BAD-853D-917D712B343D}" destId="{306F4A22-D9E1-434A-9EA2-44195A2DA5AD}" srcOrd="0" destOrd="0" presId="urn:microsoft.com/office/officeart/2016/7/layout/HexagonTimeline"/>
    <dgm:cxn modelId="{9D752AF6-479C-4E20-9EF2-D677DF01E491}" type="presOf" srcId="{9847935A-4B0A-436F-A990-7F22FCED163C}" destId="{306F4A22-D9E1-434A-9EA2-44195A2DA5AD}" srcOrd="0" destOrd="8" presId="urn:microsoft.com/office/officeart/2016/7/layout/HexagonTimeline"/>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381B12C7-94AD-4763-A5A5-B2E954EF79D7}" type="presParOf" srcId="{0580C383-85A3-425E-A44E-5E7306FF943E}" destId="{ECC1A972-EFF3-4A16-96E4-A5DF022BA965}" srcOrd="4" destOrd="0" presId="urn:microsoft.com/office/officeart/2016/7/layout/HexagonTimeline"/>
    <dgm:cxn modelId="{CABD3869-6F46-430D-A77E-0AEC5CF7A5E9}" type="presParOf" srcId="{ECC1A972-EFF3-4A16-96E4-A5DF022BA965}" destId="{5929EA3D-B4BD-4A32-B617-85BF2364F4F8}" srcOrd="0" destOrd="0" presId="urn:microsoft.com/office/officeart/2016/7/layout/HexagonTimeline"/>
    <dgm:cxn modelId="{65BA5BD5-2E81-4DD1-BAB7-692711D8C842}" type="presParOf" srcId="{ECC1A972-EFF3-4A16-96E4-A5DF022BA965}" destId="{306F4A22-D9E1-434A-9EA2-44195A2DA5AD}" srcOrd="1" destOrd="0" presId="urn:microsoft.com/office/officeart/2016/7/layout/HexagonTimeline"/>
    <dgm:cxn modelId="{7127434C-0D83-46EF-BEAD-9392E28C5F51}" type="presParOf" srcId="{ECC1A972-EFF3-4A16-96E4-A5DF022BA965}" destId="{3B06DF3A-5E54-4512-B3FF-CB72BA77D918}" srcOrd="2" destOrd="0" presId="urn:microsoft.com/office/officeart/2016/7/layout/HexagonTimeline"/>
    <dgm:cxn modelId="{653D3A3B-646B-4E7E-944E-ECE00E0F63C3}" type="presParOf" srcId="{ECC1A972-EFF3-4A16-96E4-A5DF022BA965}" destId="{77CAE0A5-B8EF-471C-8E27-A074C35CB6C7}" srcOrd="3" destOrd="0" presId="urn:microsoft.com/office/officeart/2016/7/layout/HexagonTimeline"/>
    <dgm:cxn modelId="{F1D73B95-BCD8-4F57-B2AE-B1849F665631}" type="presParOf" srcId="{ECC1A972-EFF3-4A16-96E4-A5DF022BA965}" destId="{7ED8A555-29CA-4D51-A78E-267B0068A3FD}" srcOrd="4" destOrd="0" presId="urn:microsoft.com/office/officeart/2016/7/layout/HexagonTimeline"/>
    <dgm:cxn modelId="{713A3178-4AD4-4C7D-BC4C-2DC8294341C5}" type="presParOf" srcId="{0580C383-85A3-425E-A44E-5E7306FF943E}" destId="{36ACED37-E240-4034-898F-4AAC4B0A7FB1}" srcOrd="5" destOrd="0" presId="urn:microsoft.com/office/officeart/2016/7/layout/HexagonTimeline"/>
    <dgm:cxn modelId="{6E84A787-2AE3-4339-A082-E993669CB85E}" type="presParOf" srcId="{0580C383-85A3-425E-A44E-5E7306FF943E}" destId="{40854A27-CA2B-41FD-99D7-4702C1AD7D24}" srcOrd="6" destOrd="0" presId="urn:microsoft.com/office/officeart/2016/7/layout/HexagonTimeline"/>
    <dgm:cxn modelId="{47295839-6DBF-4A18-812F-4C4A29C7AAF5}" type="presParOf" srcId="{40854A27-CA2B-41FD-99D7-4702C1AD7D24}" destId="{74E02BC5-0C0A-4A11-91DC-5FEC680755AA}" srcOrd="0" destOrd="0" presId="urn:microsoft.com/office/officeart/2016/7/layout/HexagonTimeline"/>
    <dgm:cxn modelId="{4B7DE628-FDDB-447E-A3AB-D72F2FFFBD75}" type="presParOf" srcId="{40854A27-CA2B-41FD-99D7-4702C1AD7D24}" destId="{882E1233-3772-49D9-B3BF-C120662D3FF2}" srcOrd="1" destOrd="0" presId="urn:microsoft.com/office/officeart/2016/7/layout/HexagonTimeline"/>
    <dgm:cxn modelId="{ACD095F6-33CD-4D12-B308-FCAB749E96FF}" type="presParOf" srcId="{40854A27-CA2B-41FD-99D7-4702C1AD7D24}" destId="{DD056E02-EAD5-48DD-8157-714181ECB660}" srcOrd="2" destOrd="0" presId="urn:microsoft.com/office/officeart/2016/7/layout/HexagonTimeline"/>
    <dgm:cxn modelId="{692EC2C8-4030-4D1C-A8D5-117C18EA01C3}" type="presParOf" srcId="{40854A27-CA2B-41FD-99D7-4702C1AD7D24}" destId="{395940C1-569A-4677-A580-3B69E865FD00}" srcOrd="3" destOrd="0" presId="urn:microsoft.com/office/officeart/2016/7/layout/HexagonTimeline"/>
    <dgm:cxn modelId="{7E1E8443-D145-4A09-81DF-1D0E6C5D3D13}" type="presParOf" srcId="{40854A27-CA2B-41FD-99D7-4702C1AD7D24}" destId="{E48D1FE3-FAD6-4738-ADF3-94310C95F8BB}"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29939" y="3277984"/>
          <a:ext cx="1695586" cy="706395"/>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1800s</a:t>
          </a:r>
        </a:p>
      </dsp:txBody>
      <dsp:txXfrm>
        <a:off x="329939" y="3277984"/>
        <a:ext cx="1554307" cy="706395"/>
      </dsp:txXfrm>
    </dsp:sp>
    <dsp:sp modelId="{3F8C8DF1-69FF-4267-9807-429FE1F669A4}">
      <dsp:nvSpPr>
        <dsp:cNvPr id="0" name=""/>
        <dsp:cNvSpPr/>
      </dsp:nvSpPr>
      <dsp:spPr>
        <a:xfrm>
          <a:off x="242" y="687866"/>
          <a:ext cx="2354981" cy="188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Combs (1880)</a:t>
          </a:r>
        </a:p>
        <a:p>
          <a:pPr marL="0" lvl="0" indent="0" algn="ctr" defTabSz="488950">
            <a:lnSpc>
              <a:spcPct val="90000"/>
            </a:lnSpc>
            <a:spcBef>
              <a:spcPct val="0"/>
            </a:spcBef>
            <a:spcAft>
              <a:spcPct val="35000"/>
            </a:spcAft>
            <a:buNone/>
          </a:pPr>
          <a:r>
            <a:rPr lang="en-US" sz="1100" kern="1200" dirty="0"/>
            <a:t>Marshall</a:t>
          </a:r>
        </a:p>
        <a:p>
          <a:pPr marL="0" lvl="0" indent="0" algn="ctr" defTabSz="488950">
            <a:lnSpc>
              <a:spcPct val="90000"/>
            </a:lnSpc>
            <a:spcBef>
              <a:spcPct val="0"/>
            </a:spcBef>
            <a:spcAft>
              <a:spcPct val="35000"/>
            </a:spcAft>
            <a:buNone/>
          </a:pPr>
          <a:r>
            <a:rPr lang="en-US" sz="1100" kern="1200" dirty="0"/>
            <a:t>Martin (NCC Sexton)</a:t>
          </a:r>
        </a:p>
        <a:p>
          <a:pPr marL="0" lvl="0" indent="0" algn="ctr" defTabSz="488950">
            <a:lnSpc>
              <a:spcPct val="90000"/>
            </a:lnSpc>
            <a:spcBef>
              <a:spcPct val="0"/>
            </a:spcBef>
            <a:spcAft>
              <a:spcPct val="35000"/>
            </a:spcAft>
            <a:buNone/>
          </a:pPr>
          <a:r>
            <a:rPr lang="en-US" sz="1100" kern="1200" dirty="0"/>
            <a:t>Cornelius</a:t>
          </a:r>
        </a:p>
        <a:p>
          <a:pPr marL="0" lvl="0" indent="0" algn="ctr" defTabSz="488950">
            <a:lnSpc>
              <a:spcPct val="90000"/>
            </a:lnSpc>
            <a:spcBef>
              <a:spcPct val="0"/>
            </a:spcBef>
            <a:spcAft>
              <a:spcPct val="35000"/>
            </a:spcAft>
            <a:buNone/>
          </a:pPr>
          <a:r>
            <a:rPr lang="en-US" sz="1100" kern="1200" dirty="0"/>
            <a:t>Combs &amp; Grooms (1873)</a:t>
          </a:r>
        </a:p>
        <a:p>
          <a:pPr marL="0" lvl="0" indent="0" algn="ctr" defTabSz="488950">
            <a:lnSpc>
              <a:spcPct val="90000"/>
            </a:lnSpc>
            <a:spcBef>
              <a:spcPct val="0"/>
            </a:spcBef>
            <a:spcAft>
              <a:spcPct val="35000"/>
            </a:spcAft>
            <a:buNone/>
          </a:pPr>
          <a:r>
            <a:rPr lang="en-US" sz="1100" kern="1200" dirty="0"/>
            <a:t>Grooms &amp; Co. (1868)</a:t>
          </a:r>
        </a:p>
      </dsp:txBody>
      <dsp:txXfrm>
        <a:off x="242" y="687866"/>
        <a:ext cx="2354981" cy="1883721"/>
      </dsp:txXfrm>
    </dsp:sp>
    <dsp:sp modelId="{0EDA1889-E3C7-4C7B-AA49-EF34A4D5D342}">
      <dsp:nvSpPr>
        <dsp:cNvPr id="0" name=""/>
        <dsp:cNvSpPr/>
      </dsp:nvSpPr>
      <dsp:spPr>
        <a:xfrm rot="17305616">
          <a:off x="1291799" y="2613339"/>
          <a:ext cx="2145699" cy="0"/>
        </a:xfrm>
        <a:custGeom>
          <a:avLst/>
          <a:gdLst/>
          <a:ahLst/>
          <a:cxnLst/>
          <a:rect l="0" t="0" r="0" b="0"/>
          <a:pathLst>
            <a:path>
              <a:moveTo>
                <a:pt x="0" y="0"/>
              </a:moveTo>
              <a:lnTo>
                <a:pt x="2145699"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177733" y="2689321"/>
          <a:ext cx="0" cy="5886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118866" y="2571588"/>
          <a:ext cx="117732" cy="11773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703771" y="1242300"/>
          <a:ext cx="2154938" cy="706395"/>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1931</a:t>
          </a:r>
        </a:p>
      </dsp:txBody>
      <dsp:txXfrm>
        <a:off x="2977535" y="1332041"/>
        <a:ext cx="1607410" cy="526913"/>
      </dsp:txXfrm>
    </dsp:sp>
    <dsp:sp modelId="{7197D426-886B-449E-A886-FD13F5E0AC97}">
      <dsp:nvSpPr>
        <dsp:cNvPr id="0" name=""/>
        <dsp:cNvSpPr/>
      </dsp:nvSpPr>
      <dsp:spPr>
        <a:xfrm>
          <a:off x="2284755" y="2655091"/>
          <a:ext cx="2992969" cy="188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Combs</a:t>
          </a:r>
        </a:p>
        <a:p>
          <a:pPr marL="0" lvl="0" indent="0" algn="ctr" defTabSz="488950">
            <a:lnSpc>
              <a:spcPct val="90000"/>
            </a:lnSpc>
            <a:spcBef>
              <a:spcPct val="0"/>
            </a:spcBef>
            <a:spcAft>
              <a:spcPct val="35000"/>
            </a:spcAft>
            <a:buNone/>
          </a:pPr>
          <a:r>
            <a:rPr lang="en-US" sz="1100" kern="1200" dirty="0"/>
            <a:t>Martin &amp; </a:t>
          </a:r>
          <a:r>
            <a:rPr lang="en-US" sz="1100" kern="1200" dirty="0" err="1"/>
            <a:t>Rollow</a:t>
          </a:r>
          <a:endParaRPr lang="en-US" sz="1100" kern="1200" dirty="0"/>
        </a:p>
        <a:p>
          <a:pPr marL="0" lvl="0" indent="0" algn="ctr" defTabSz="488950">
            <a:lnSpc>
              <a:spcPct val="90000"/>
            </a:lnSpc>
            <a:spcBef>
              <a:spcPct val="0"/>
            </a:spcBef>
            <a:spcAft>
              <a:spcPct val="35000"/>
            </a:spcAft>
            <a:buNone/>
          </a:pPr>
          <a:r>
            <a:rPr lang="en-US" sz="1100" kern="1200" dirty="0" err="1"/>
            <a:t>Roesch</a:t>
          </a:r>
          <a:r>
            <a:rPr lang="en-US" sz="1100" kern="1200" dirty="0"/>
            <a:t>, Johnson &amp; Carlton</a:t>
          </a:r>
        </a:p>
        <a:p>
          <a:pPr marL="0" lvl="0" indent="0" algn="ctr" defTabSz="488950">
            <a:lnSpc>
              <a:spcPct val="90000"/>
            </a:lnSpc>
            <a:spcBef>
              <a:spcPct val="0"/>
            </a:spcBef>
            <a:spcAft>
              <a:spcPct val="35000"/>
            </a:spcAft>
            <a:buNone/>
          </a:pPr>
          <a:r>
            <a:rPr lang="en-US" sz="1100" kern="1200" dirty="0"/>
            <a:t>Wiles, Bracey &amp; Marshall</a:t>
          </a:r>
        </a:p>
        <a:p>
          <a:pPr marL="0" lvl="0" indent="0" algn="ctr" defTabSz="488950">
            <a:lnSpc>
              <a:spcPct val="90000"/>
            </a:lnSpc>
            <a:spcBef>
              <a:spcPct val="0"/>
            </a:spcBef>
            <a:spcAft>
              <a:spcPct val="35000"/>
            </a:spcAft>
            <a:buNone/>
          </a:pPr>
          <a:r>
            <a:rPr lang="en-US" sz="1100" kern="1200" dirty="0"/>
            <a:t>Rains, Pettus, &amp; Edmondson</a:t>
          </a:r>
        </a:p>
        <a:p>
          <a:pPr marL="0" lvl="0" indent="0" algn="ctr" defTabSz="488950">
            <a:lnSpc>
              <a:spcPct val="90000"/>
            </a:lnSpc>
            <a:spcBef>
              <a:spcPct val="0"/>
            </a:spcBef>
            <a:spcAft>
              <a:spcPct val="35000"/>
            </a:spcAft>
            <a:buNone/>
          </a:pPr>
          <a:r>
            <a:rPr lang="en-US" sz="1100" kern="1200" dirty="0" err="1"/>
            <a:t>Dorris</a:t>
          </a:r>
          <a:r>
            <a:rPr lang="en-US" sz="1100" kern="1200" dirty="0"/>
            <a:t> &amp; </a:t>
          </a:r>
          <a:r>
            <a:rPr lang="en-US" sz="1100" kern="1200" dirty="0" err="1"/>
            <a:t>Karsch</a:t>
          </a:r>
          <a:endParaRPr lang="en-US" sz="1100" kern="1200" dirty="0"/>
        </a:p>
        <a:p>
          <a:pPr marL="0" lvl="0" indent="0" algn="ctr" defTabSz="488950">
            <a:lnSpc>
              <a:spcPct val="90000"/>
            </a:lnSpc>
            <a:spcBef>
              <a:spcPct val="0"/>
            </a:spcBef>
            <a:spcAft>
              <a:spcPct val="35000"/>
            </a:spcAft>
            <a:buNone/>
          </a:pPr>
          <a:r>
            <a:rPr lang="en-US" sz="1100" kern="1200" dirty="0"/>
            <a:t>McGavock</a:t>
          </a:r>
        </a:p>
        <a:p>
          <a:pPr marL="0" lvl="0" indent="0" algn="ctr" defTabSz="488950">
            <a:lnSpc>
              <a:spcPct val="90000"/>
            </a:lnSpc>
            <a:spcBef>
              <a:spcPct val="0"/>
            </a:spcBef>
            <a:spcAft>
              <a:spcPct val="35000"/>
            </a:spcAft>
            <a:buNone/>
          </a:pPr>
          <a:r>
            <a:rPr lang="en-US" sz="1100" kern="1200" dirty="0"/>
            <a:t>Crowder &amp; Co.</a:t>
          </a:r>
        </a:p>
        <a:p>
          <a:pPr marL="0" lvl="0" indent="0" algn="ctr" defTabSz="488950">
            <a:lnSpc>
              <a:spcPct val="90000"/>
            </a:lnSpc>
            <a:spcBef>
              <a:spcPct val="0"/>
            </a:spcBef>
            <a:spcAft>
              <a:spcPct val="35000"/>
            </a:spcAft>
            <a:buNone/>
          </a:pPr>
          <a:r>
            <a:rPr lang="en-US" sz="1100" kern="1200" dirty="0"/>
            <a:t>K. Gardner Funeral Co.</a:t>
          </a:r>
        </a:p>
        <a:p>
          <a:pPr marL="0" lvl="0" indent="0" algn="ctr" defTabSz="488950">
            <a:lnSpc>
              <a:spcPct val="90000"/>
            </a:lnSpc>
            <a:spcBef>
              <a:spcPct val="0"/>
            </a:spcBef>
            <a:spcAft>
              <a:spcPct val="35000"/>
            </a:spcAft>
            <a:buNone/>
          </a:pPr>
          <a:r>
            <a:rPr lang="en-US" sz="1100" kern="1200" dirty="0"/>
            <a:t>+ 13 others</a:t>
          </a:r>
        </a:p>
      </dsp:txBody>
      <dsp:txXfrm>
        <a:off x="2284755" y="2655091"/>
        <a:ext cx="2992969" cy="1883721"/>
      </dsp:txXfrm>
    </dsp:sp>
    <dsp:sp modelId="{1E3B17F3-BEE3-4918-AC1A-690DF45EE902}">
      <dsp:nvSpPr>
        <dsp:cNvPr id="0" name=""/>
        <dsp:cNvSpPr/>
      </dsp:nvSpPr>
      <dsp:spPr>
        <a:xfrm rot="4587012">
          <a:off x="3569928" y="3231771"/>
          <a:ext cx="3366240" cy="0"/>
        </a:xfrm>
        <a:custGeom>
          <a:avLst/>
          <a:gdLst/>
          <a:ahLst/>
          <a:cxnLst/>
          <a:rect l="0" t="0" r="0" b="0"/>
          <a:pathLst>
            <a:path>
              <a:moveTo>
                <a:pt x="0" y="0"/>
              </a:moveTo>
              <a:lnTo>
                <a:pt x="3366240"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81240" y="1948695"/>
          <a:ext cx="0" cy="5886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06426" y="2537358"/>
          <a:ext cx="149627" cy="11773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29EA3D-B4BD-4A32-B617-85BF2364F4F8}">
      <dsp:nvSpPr>
        <dsp:cNvPr id="0" name=""/>
        <dsp:cNvSpPr/>
      </dsp:nvSpPr>
      <dsp:spPr>
        <a:xfrm>
          <a:off x="5647387" y="4514847"/>
          <a:ext cx="1695586" cy="706395"/>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1940-1979</a:t>
          </a:r>
        </a:p>
      </dsp:txBody>
      <dsp:txXfrm>
        <a:off x="5882872" y="4612952"/>
        <a:ext cx="1224616" cy="510185"/>
      </dsp:txXfrm>
    </dsp:sp>
    <dsp:sp modelId="{306F4A22-D9E1-434A-9EA2-44195A2DA5AD}">
      <dsp:nvSpPr>
        <dsp:cNvPr id="0" name=""/>
        <dsp:cNvSpPr/>
      </dsp:nvSpPr>
      <dsp:spPr>
        <a:xfrm>
          <a:off x="5317690" y="1924730"/>
          <a:ext cx="2354981" cy="188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Cosmopolitan</a:t>
          </a:r>
        </a:p>
        <a:p>
          <a:pPr marL="0" lvl="0" indent="0" algn="ctr" defTabSz="488950">
            <a:lnSpc>
              <a:spcPct val="90000"/>
            </a:lnSpc>
            <a:spcBef>
              <a:spcPct val="0"/>
            </a:spcBef>
            <a:spcAft>
              <a:spcPct val="35000"/>
            </a:spcAft>
            <a:buNone/>
          </a:pPr>
          <a:r>
            <a:rPr lang="en-US" sz="1100" kern="1200" dirty="0"/>
            <a:t>Eastland</a:t>
          </a:r>
        </a:p>
        <a:p>
          <a:pPr marL="0" lvl="0" indent="0" algn="ctr" defTabSz="488950">
            <a:lnSpc>
              <a:spcPct val="90000"/>
            </a:lnSpc>
            <a:spcBef>
              <a:spcPct val="0"/>
            </a:spcBef>
            <a:spcAft>
              <a:spcPct val="35000"/>
            </a:spcAft>
            <a:buNone/>
          </a:pPr>
          <a:r>
            <a:rPr lang="en-US" sz="1100" kern="1200" dirty="0"/>
            <a:t>Finely M. </a:t>
          </a:r>
          <a:r>
            <a:rPr lang="en-US" sz="1100" kern="1200" dirty="0" err="1"/>
            <a:t>Dorris</a:t>
          </a:r>
          <a:endParaRPr lang="en-US" sz="1100" kern="1200" dirty="0"/>
        </a:p>
        <a:p>
          <a:pPr marL="0" lvl="0" indent="0" algn="ctr" defTabSz="488950">
            <a:lnSpc>
              <a:spcPct val="90000"/>
            </a:lnSpc>
            <a:spcBef>
              <a:spcPct val="0"/>
            </a:spcBef>
            <a:spcAft>
              <a:spcPct val="35000"/>
            </a:spcAft>
            <a:buNone/>
          </a:pPr>
          <a:r>
            <a:rPr lang="en-US" sz="1100" kern="1200" dirty="0"/>
            <a:t>Patton</a:t>
          </a:r>
        </a:p>
        <a:p>
          <a:pPr marL="0" lvl="0" indent="0" algn="ctr" defTabSz="488950">
            <a:lnSpc>
              <a:spcPct val="90000"/>
            </a:lnSpc>
            <a:spcBef>
              <a:spcPct val="0"/>
            </a:spcBef>
            <a:spcAft>
              <a:spcPct val="35000"/>
            </a:spcAft>
            <a:buNone/>
          </a:pPr>
          <a:r>
            <a:rPr lang="en-US" sz="1100" kern="1200" dirty="0"/>
            <a:t>Pettus &amp; Owen (&amp; Wood)</a:t>
          </a:r>
        </a:p>
        <a:p>
          <a:pPr marL="0" lvl="0" indent="0" algn="ctr" defTabSz="488950">
            <a:lnSpc>
              <a:spcPct val="90000"/>
            </a:lnSpc>
            <a:spcBef>
              <a:spcPct val="0"/>
            </a:spcBef>
            <a:spcAft>
              <a:spcPct val="35000"/>
            </a:spcAft>
            <a:buNone/>
          </a:pPr>
          <a:r>
            <a:rPr lang="en-US" sz="1100" kern="1200" dirty="0"/>
            <a:t>Phillips-Robinson</a:t>
          </a:r>
        </a:p>
        <a:p>
          <a:pPr marL="0" lvl="0" indent="0" algn="ctr" defTabSz="488950">
            <a:lnSpc>
              <a:spcPct val="90000"/>
            </a:lnSpc>
            <a:spcBef>
              <a:spcPct val="0"/>
            </a:spcBef>
            <a:spcAft>
              <a:spcPct val="35000"/>
            </a:spcAft>
            <a:buNone/>
          </a:pPr>
          <a:r>
            <a:rPr lang="en-US" sz="1100" kern="1200" dirty="0"/>
            <a:t>Richardson</a:t>
          </a:r>
        </a:p>
        <a:p>
          <a:pPr marL="0" lvl="0" indent="0" algn="ctr" defTabSz="488950">
            <a:lnSpc>
              <a:spcPct val="90000"/>
            </a:lnSpc>
            <a:spcBef>
              <a:spcPct val="0"/>
            </a:spcBef>
            <a:spcAft>
              <a:spcPct val="35000"/>
            </a:spcAft>
            <a:buNone/>
          </a:pPr>
          <a:r>
            <a:rPr lang="en-US" sz="1100" kern="1200" dirty="0" err="1"/>
            <a:t>Rollow</a:t>
          </a:r>
          <a:r>
            <a:rPr lang="en-US" sz="1100" kern="1200" dirty="0"/>
            <a:t> &amp; Donnelly</a:t>
          </a:r>
        </a:p>
        <a:p>
          <a:pPr marL="0" lvl="0" indent="0" algn="ctr" defTabSz="488950">
            <a:lnSpc>
              <a:spcPct val="90000"/>
            </a:lnSpc>
            <a:spcBef>
              <a:spcPct val="0"/>
            </a:spcBef>
            <a:spcAft>
              <a:spcPct val="35000"/>
            </a:spcAft>
            <a:buNone/>
          </a:pPr>
          <a:r>
            <a:rPr lang="en-US" sz="1100" kern="1200" dirty="0" err="1"/>
            <a:t>Roesch</a:t>
          </a:r>
          <a:r>
            <a:rPr lang="en-US" sz="1100" kern="1200" dirty="0"/>
            <a:t> &amp; Co</a:t>
          </a:r>
        </a:p>
        <a:p>
          <a:pPr marL="0" lvl="0" indent="0" algn="ctr" defTabSz="488950">
            <a:lnSpc>
              <a:spcPct val="90000"/>
            </a:lnSpc>
            <a:spcBef>
              <a:spcPct val="0"/>
            </a:spcBef>
            <a:spcAft>
              <a:spcPct val="35000"/>
            </a:spcAft>
            <a:buNone/>
          </a:pPr>
          <a:r>
            <a:rPr lang="en-US" sz="1100" kern="1200" dirty="0"/>
            <a:t>Bracey &amp; Welch</a:t>
          </a:r>
        </a:p>
        <a:p>
          <a:pPr marL="0" lvl="0" indent="0" algn="ctr" defTabSz="488950">
            <a:lnSpc>
              <a:spcPct val="90000"/>
            </a:lnSpc>
            <a:spcBef>
              <a:spcPct val="0"/>
            </a:spcBef>
            <a:spcAft>
              <a:spcPct val="35000"/>
            </a:spcAft>
            <a:buNone/>
          </a:pPr>
          <a:r>
            <a:rPr lang="en-US" sz="1100" kern="1200" dirty="0"/>
            <a:t>Combs</a:t>
          </a:r>
        </a:p>
        <a:p>
          <a:pPr marL="0" lvl="0" indent="0" algn="ctr" defTabSz="488950">
            <a:lnSpc>
              <a:spcPct val="90000"/>
            </a:lnSpc>
            <a:spcBef>
              <a:spcPct val="0"/>
            </a:spcBef>
            <a:spcAft>
              <a:spcPct val="35000"/>
            </a:spcAft>
            <a:buNone/>
          </a:pPr>
          <a:r>
            <a:rPr lang="en-US" sz="1100" kern="1200" dirty="0"/>
            <a:t>Martin</a:t>
          </a:r>
        </a:p>
        <a:p>
          <a:pPr marL="0" lvl="0" indent="0" algn="ctr" defTabSz="488950">
            <a:lnSpc>
              <a:spcPct val="90000"/>
            </a:lnSpc>
            <a:spcBef>
              <a:spcPct val="0"/>
            </a:spcBef>
            <a:spcAft>
              <a:spcPct val="35000"/>
            </a:spcAft>
            <a:buNone/>
          </a:pPr>
          <a:r>
            <a:rPr lang="en-US" sz="1100" kern="1200" dirty="0"/>
            <a:t>Marshall</a:t>
          </a:r>
        </a:p>
      </dsp:txBody>
      <dsp:txXfrm>
        <a:off x="5317690" y="1924730"/>
        <a:ext cx="2354981" cy="1883721"/>
      </dsp:txXfrm>
    </dsp:sp>
    <dsp:sp modelId="{36ACED37-E240-4034-898F-4AAC4B0A7FB1}">
      <dsp:nvSpPr>
        <dsp:cNvPr id="0" name=""/>
        <dsp:cNvSpPr/>
      </dsp:nvSpPr>
      <dsp:spPr>
        <a:xfrm rot="16917115">
          <a:off x="5904855" y="3093638"/>
          <a:ext cx="3627449" cy="0"/>
        </a:xfrm>
        <a:custGeom>
          <a:avLst/>
          <a:gdLst/>
          <a:ahLst/>
          <a:cxnLst/>
          <a:rect l="0" t="0" r="0" b="0"/>
          <a:pathLst>
            <a:path>
              <a:moveTo>
                <a:pt x="0" y="0"/>
              </a:moveTo>
              <a:lnTo>
                <a:pt x="3627449"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06DF3A-5E54-4512-B3FF-CB72BA77D918}">
      <dsp:nvSpPr>
        <dsp:cNvPr id="0" name=""/>
        <dsp:cNvSpPr/>
      </dsp:nvSpPr>
      <dsp:spPr>
        <a:xfrm>
          <a:off x="6495181" y="3926184"/>
          <a:ext cx="0" cy="5886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7CAE0A5-B8EF-471C-8E27-A074C35CB6C7}">
      <dsp:nvSpPr>
        <dsp:cNvPr id="0" name=""/>
        <dsp:cNvSpPr/>
      </dsp:nvSpPr>
      <dsp:spPr>
        <a:xfrm>
          <a:off x="6436315" y="3808451"/>
          <a:ext cx="117732" cy="11773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4E02BC5-0C0A-4A11-91DC-5FEC680755AA}">
      <dsp:nvSpPr>
        <dsp:cNvPr id="0" name=""/>
        <dsp:cNvSpPr/>
      </dsp:nvSpPr>
      <dsp:spPr>
        <a:xfrm rot="10800000">
          <a:off x="8094185" y="1014567"/>
          <a:ext cx="1695586" cy="609329"/>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2023</a:t>
          </a:r>
        </a:p>
      </dsp:txBody>
      <dsp:txXfrm rot="10800000">
        <a:off x="8216051" y="1014567"/>
        <a:ext cx="1573720" cy="609329"/>
      </dsp:txXfrm>
    </dsp:sp>
    <dsp:sp modelId="{882E1233-3772-49D9-B3BF-C120662D3FF2}">
      <dsp:nvSpPr>
        <dsp:cNvPr id="0" name=""/>
        <dsp:cNvSpPr/>
      </dsp:nvSpPr>
      <dsp:spPr>
        <a:xfrm>
          <a:off x="7764488" y="2508246"/>
          <a:ext cx="2354981" cy="162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SCI </a:t>
          </a:r>
          <a:r>
            <a:rPr lang="en-US" sz="900" kern="1200" dirty="0"/>
            <a:t>(Service Corporation International)</a:t>
          </a:r>
          <a:r>
            <a:rPr lang="en-US" sz="1100" kern="1200" dirty="0"/>
            <a:t> </a:t>
          </a:r>
        </a:p>
        <a:p>
          <a:pPr marL="0" lvl="0" indent="0" algn="ctr" defTabSz="488950">
            <a:lnSpc>
              <a:spcPct val="90000"/>
            </a:lnSpc>
            <a:spcBef>
              <a:spcPct val="0"/>
            </a:spcBef>
            <a:spcAft>
              <a:spcPct val="35000"/>
            </a:spcAft>
            <a:buNone/>
          </a:pPr>
          <a:r>
            <a:rPr lang="en-US" sz="1100" kern="1200" dirty="0"/>
            <a:t>=&gt; Dignity Memorial</a:t>
          </a:r>
        </a:p>
        <a:p>
          <a:pPr marL="0" lvl="0" indent="0" algn="ctr" defTabSz="488950">
            <a:lnSpc>
              <a:spcPct val="90000"/>
            </a:lnSpc>
            <a:spcBef>
              <a:spcPct val="0"/>
            </a:spcBef>
            <a:spcAft>
              <a:spcPct val="35000"/>
            </a:spcAft>
            <a:buNone/>
          </a:pPr>
          <a:r>
            <a:rPr lang="en-US" sz="1100" kern="1200" dirty="0"/>
            <a:t>=&gt; </a:t>
          </a:r>
          <a:r>
            <a:rPr lang="en-US" sz="1100" kern="1200" dirty="0" err="1"/>
            <a:t>Roesch</a:t>
          </a:r>
          <a:r>
            <a:rPr lang="en-US" sz="1100" kern="1200" dirty="0"/>
            <a:t>-Patton (2 locations)</a:t>
          </a:r>
        </a:p>
        <a:p>
          <a:pPr marL="0" lvl="0" indent="0" algn="ctr" defTabSz="488950">
            <a:lnSpc>
              <a:spcPct val="90000"/>
            </a:lnSpc>
            <a:spcBef>
              <a:spcPct val="0"/>
            </a:spcBef>
            <a:spcAft>
              <a:spcPct val="35000"/>
            </a:spcAft>
            <a:buNone/>
          </a:pPr>
          <a:r>
            <a:rPr lang="en-US" sz="1100" kern="1200" dirty="0"/>
            <a:t>=&gt;Marshall Donnelly Combs</a:t>
          </a:r>
        </a:p>
        <a:p>
          <a:pPr marL="0" lvl="0" indent="0" algn="ctr" defTabSz="488950">
            <a:lnSpc>
              <a:spcPct val="90000"/>
            </a:lnSpc>
            <a:spcBef>
              <a:spcPct val="0"/>
            </a:spcBef>
            <a:spcAft>
              <a:spcPct val="35000"/>
            </a:spcAft>
            <a:buNone/>
          </a:pPr>
          <a:r>
            <a:rPr lang="en-US" sz="1100" kern="1200" dirty="0"/>
            <a:t>=&gt; Eastland</a:t>
          </a:r>
        </a:p>
        <a:p>
          <a:pPr marL="0" lvl="0" indent="0" algn="ctr" defTabSz="488950">
            <a:lnSpc>
              <a:spcPct val="90000"/>
            </a:lnSpc>
            <a:spcBef>
              <a:spcPct val="0"/>
            </a:spcBef>
            <a:spcAft>
              <a:spcPct val="35000"/>
            </a:spcAft>
            <a:buNone/>
          </a:pPr>
          <a:r>
            <a:rPr lang="en-US" sz="1100" kern="1200" dirty="0"/>
            <a:t>+5 others</a:t>
          </a:r>
        </a:p>
        <a:p>
          <a:pPr marL="0" lvl="0" indent="0" algn="ctr" defTabSz="488950">
            <a:lnSpc>
              <a:spcPct val="90000"/>
            </a:lnSpc>
            <a:spcBef>
              <a:spcPct val="0"/>
            </a:spcBef>
            <a:spcAft>
              <a:spcPct val="35000"/>
            </a:spcAft>
            <a:buNone/>
          </a:pPr>
          <a:endParaRPr lang="en-US" sz="1100" kern="1200" dirty="0"/>
        </a:p>
        <a:p>
          <a:pPr marL="0" lvl="0" indent="0" algn="ctr" defTabSz="488950">
            <a:lnSpc>
              <a:spcPct val="90000"/>
            </a:lnSpc>
            <a:spcBef>
              <a:spcPct val="0"/>
            </a:spcBef>
            <a:spcAft>
              <a:spcPct val="35000"/>
            </a:spcAft>
            <a:buNone/>
          </a:pPr>
          <a:r>
            <a:rPr lang="en-US" sz="1100" b="1" kern="1200" dirty="0"/>
            <a:t>Defunct</a:t>
          </a:r>
          <a:r>
            <a:rPr lang="en-US" sz="1100" kern="1200" dirty="0"/>
            <a:t>:</a:t>
          </a:r>
        </a:p>
        <a:p>
          <a:pPr marL="0" lvl="0" indent="0" algn="ctr" defTabSz="488950">
            <a:lnSpc>
              <a:spcPct val="90000"/>
            </a:lnSpc>
            <a:spcBef>
              <a:spcPct val="0"/>
            </a:spcBef>
            <a:spcAft>
              <a:spcPct val="35000"/>
            </a:spcAft>
            <a:buNone/>
          </a:pPr>
          <a:r>
            <a:rPr lang="en-US" sz="1100" kern="1200" dirty="0"/>
            <a:t>Martin &amp; Bracey-Welch</a:t>
          </a:r>
        </a:p>
        <a:p>
          <a:pPr marL="0" lvl="0" indent="0" algn="ctr" defTabSz="488950">
            <a:lnSpc>
              <a:spcPct val="90000"/>
            </a:lnSpc>
            <a:spcBef>
              <a:spcPct val="0"/>
            </a:spcBef>
            <a:spcAft>
              <a:spcPct val="35000"/>
            </a:spcAft>
            <a:buNone/>
          </a:pPr>
          <a:r>
            <a:rPr lang="en-US" sz="1100" kern="1200" dirty="0"/>
            <a:t>Finely M </a:t>
          </a:r>
          <a:r>
            <a:rPr lang="en-US" sz="1100" kern="1200" dirty="0" err="1"/>
            <a:t>Dorris</a:t>
          </a:r>
          <a:endParaRPr lang="en-US" sz="1100" kern="1200" dirty="0"/>
        </a:p>
        <a:p>
          <a:pPr marL="0" lvl="0" indent="0" algn="ctr" defTabSz="488950">
            <a:lnSpc>
              <a:spcPct val="90000"/>
            </a:lnSpc>
            <a:spcBef>
              <a:spcPct val="0"/>
            </a:spcBef>
            <a:spcAft>
              <a:spcPct val="35000"/>
            </a:spcAft>
            <a:buNone/>
          </a:pPr>
          <a:endParaRPr lang="en-US" sz="1100" kern="1200" dirty="0"/>
        </a:p>
        <a:p>
          <a:pPr marL="0" lvl="0" indent="0" algn="ctr" defTabSz="488950">
            <a:lnSpc>
              <a:spcPct val="90000"/>
            </a:lnSpc>
            <a:spcBef>
              <a:spcPct val="0"/>
            </a:spcBef>
            <a:spcAft>
              <a:spcPct val="35000"/>
            </a:spcAft>
            <a:buNone/>
          </a:pPr>
          <a:r>
            <a:rPr lang="en-US" sz="1100" b="1" kern="1200" dirty="0"/>
            <a:t>Independent</a:t>
          </a:r>
          <a:r>
            <a:rPr lang="en-US" sz="1100" kern="1200" dirty="0"/>
            <a:t>:</a:t>
          </a:r>
        </a:p>
        <a:p>
          <a:pPr marL="0" lvl="0" indent="0" algn="ctr" defTabSz="488950">
            <a:lnSpc>
              <a:spcPct val="90000"/>
            </a:lnSpc>
            <a:spcBef>
              <a:spcPct val="0"/>
            </a:spcBef>
            <a:spcAft>
              <a:spcPct val="35000"/>
            </a:spcAft>
            <a:buNone/>
          </a:pPr>
          <a:r>
            <a:rPr lang="en-US" sz="1100" kern="1200" dirty="0"/>
            <a:t>Phillips-Robinson</a:t>
          </a:r>
        </a:p>
        <a:p>
          <a:pPr marL="0" lvl="0" indent="0" algn="ctr" defTabSz="488950">
            <a:lnSpc>
              <a:spcPct val="90000"/>
            </a:lnSpc>
            <a:spcBef>
              <a:spcPct val="0"/>
            </a:spcBef>
            <a:spcAft>
              <a:spcPct val="35000"/>
            </a:spcAft>
            <a:buNone/>
          </a:pPr>
          <a:r>
            <a:rPr lang="en-US" sz="1100" kern="1200" dirty="0"/>
            <a:t>S A G (formerly </a:t>
          </a:r>
        </a:p>
        <a:p>
          <a:pPr marL="0" lvl="0" indent="0" algn="ctr" defTabSz="488950">
            <a:lnSpc>
              <a:spcPct val="90000"/>
            </a:lnSpc>
            <a:spcBef>
              <a:spcPct val="0"/>
            </a:spcBef>
            <a:spcAft>
              <a:spcPct val="35000"/>
            </a:spcAft>
            <a:buNone/>
          </a:pPr>
          <a:r>
            <a:rPr lang="en-US" sz="1100" kern="1200" dirty="0"/>
            <a:t>McGavock &amp; Martin Bros)</a:t>
          </a:r>
        </a:p>
        <a:p>
          <a:pPr marL="0" lvl="0" indent="0" algn="ctr" defTabSz="488950">
            <a:lnSpc>
              <a:spcPct val="90000"/>
            </a:lnSpc>
            <a:spcBef>
              <a:spcPct val="0"/>
            </a:spcBef>
            <a:spcAft>
              <a:spcPct val="35000"/>
            </a:spcAft>
            <a:buNone/>
          </a:pPr>
          <a:endParaRPr lang="en-US" sz="1100" kern="1200" dirty="0"/>
        </a:p>
      </dsp:txBody>
      <dsp:txXfrm>
        <a:off x="7764488" y="2508246"/>
        <a:ext cx="2354981" cy="1624879"/>
      </dsp:txXfrm>
    </dsp:sp>
    <dsp:sp modelId="{DD056E02-EAD5-48DD-8157-714181ECB660}">
      <dsp:nvSpPr>
        <dsp:cNvPr id="0" name=""/>
        <dsp:cNvSpPr/>
      </dsp:nvSpPr>
      <dsp:spPr>
        <a:xfrm>
          <a:off x="8941979" y="1712873"/>
          <a:ext cx="0" cy="50777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95940C1-569A-4677-A580-3B69E865FD00}">
      <dsp:nvSpPr>
        <dsp:cNvPr id="0" name=""/>
        <dsp:cNvSpPr/>
      </dsp:nvSpPr>
      <dsp:spPr>
        <a:xfrm>
          <a:off x="8883112" y="2269181"/>
          <a:ext cx="117732" cy="10155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29939" y="3277984"/>
          <a:ext cx="1695586" cy="706395"/>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1800s</a:t>
          </a:r>
        </a:p>
      </dsp:txBody>
      <dsp:txXfrm>
        <a:off x="329939" y="3277984"/>
        <a:ext cx="1554307" cy="706395"/>
      </dsp:txXfrm>
    </dsp:sp>
    <dsp:sp modelId="{3F8C8DF1-69FF-4267-9807-429FE1F669A4}">
      <dsp:nvSpPr>
        <dsp:cNvPr id="0" name=""/>
        <dsp:cNvSpPr/>
      </dsp:nvSpPr>
      <dsp:spPr>
        <a:xfrm>
          <a:off x="242" y="687866"/>
          <a:ext cx="2354981" cy="188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highlight>
                <a:srgbClr val="00FF00"/>
              </a:highlight>
            </a:rPr>
            <a:t>Combs</a:t>
          </a:r>
          <a:r>
            <a:rPr lang="en-US" sz="1100" kern="1200" dirty="0"/>
            <a:t> (1880)</a:t>
          </a:r>
        </a:p>
        <a:p>
          <a:pPr marL="0" lvl="0" indent="0" algn="ctr" defTabSz="488950">
            <a:lnSpc>
              <a:spcPct val="90000"/>
            </a:lnSpc>
            <a:spcBef>
              <a:spcPct val="0"/>
            </a:spcBef>
            <a:spcAft>
              <a:spcPct val="35000"/>
            </a:spcAft>
            <a:buNone/>
          </a:pPr>
          <a:r>
            <a:rPr lang="en-US" sz="1100" kern="1200" dirty="0">
              <a:highlight>
                <a:srgbClr val="FFFF00"/>
              </a:highlight>
            </a:rPr>
            <a:t>Marshall</a:t>
          </a:r>
        </a:p>
        <a:p>
          <a:pPr marL="0" lvl="0" indent="0" algn="ctr" defTabSz="488950">
            <a:lnSpc>
              <a:spcPct val="90000"/>
            </a:lnSpc>
            <a:spcBef>
              <a:spcPct val="0"/>
            </a:spcBef>
            <a:spcAft>
              <a:spcPct val="35000"/>
            </a:spcAft>
            <a:buNone/>
          </a:pPr>
          <a:r>
            <a:rPr lang="en-US" sz="1100" kern="1200" dirty="0">
              <a:highlight>
                <a:srgbClr val="00FFFF"/>
              </a:highlight>
            </a:rPr>
            <a:t>Martin</a:t>
          </a:r>
          <a:r>
            <a:rPr lang="en-US" sz="1100" kern="1200" dirty="0"/>
            <a:t> (NCC Sexton)</a:t>
          </a:r>
        </a:p>
        <a:p>
          <a:pPr marL="0" lvl="0" indent="0" algn="ctr" defTabSz="488950">
            <a:lnSpc>
              <a:spcPct val="90000"/>
            </a:lnSpc>
            <a:spcBef>
              <a:spcPct val="0"/>
            </a:spcBef>
            <a:spcAft>
              <a:spcPct val="35000"/>
            </a:spcAft>
            <a:buNone/>
          </a:pPr>
          <a:r>
            <a:rPr lang="en-US" sz="1100" kern="1200" dirty="0"/>
            <a:t>Cornelius</a:t>
          </a:r>
        </a:p>
        <a:p>
          <a:pPr marL="0" lvl="0" indent="0" algn="ctr" defTabSz="488950">
            <a:lnSpc>
              <a:spcPct val="90000"/>
            </a:lnSpc>
            <a:spcBef>
              <a:spcPct val="0"/>
            </a:spcBef>
            <a:spcAft>
              <a:spcPct val="35000"/>
            </a:spcAft>
            <a:buNone/>
          </a:pPr>
          <a:r>
            <a:rPr lang="en-US" sz="1100" kern="1200" dirty="0">
              <a:highlight>
                <a:srgbClr val="00FF00"/>
              </a:highlight>
            </a:rPr>
            <a:t>Combs</a:t>
          </a:r>
          <a:r>
            <a:rPr lang="en-US" sz="1100" kern="1200" dirty="0"/>
            <a:t> &amp; Grooms (1873)</a:t>
          </a:r>
        </a:p>
        <a:p>
          <a:pPr marL="0" lvl="0" indent="0" algn="ctr" defTabSz="488950">
            <a:lnSpc>
              <a:spcPct val="90000"/>
            </a:lnSpc>
            <a:spcBef>
              <a:spcPct val="0"/>
            </a:spcBef>
            <a:spcAft>
              <a:spcPct val="35000"/>
            </a:spcAft>
            <a:buNone/>
          </a:pPr>
          <a:r>
            <a:rPr lang="en-US" sz="1100" kern="1200" dirty="0"/>
            <a:t>Grooms &amp; Co. (1868)</a:t>
          </a:r>
        </a:p>
      </dsp:txBody>
      <dsp:txXfrm>
        <a:off x="242" y="687866"/>
        <a:ext cx="2354981" cy="1883721"/>
      </dsp:txXfrm>
    </dsp:sp>
    <dsp:sp modelId="{0EDA1889-E3C7-4C7B-AA49-EF34A4D5D342}">
      <dsp:nvSpPr>
        <dsp:cNvPr id="0" name=""/>
        <dsp:cNvSpPr/>
      </dsp:nvSpPr>
      <dsp:spPr>
        <a:xfrm rot="17305616">
          <a:off x="1291799" y="2613339"/>
          <a:ext cx="2145699" cy="0"/>
        </a:xfrm>
        <a:custGeom>
          <a:avLst/>
          <a:gdLst/>
          <a:ahLst/>
          <a:cxnLst/>
          <a:rect l="0" t="0" r="0" b="0"/>
          <a:pathLst>
            <a:path>
              <a:moveTo>
                <a:pt x="0" y="0"/>
              </a:moveTo>
              <a:lnTo>
                <a:pt x="2145699"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177733" y="2689321"/>
          <a:ext cx="0" cy="5886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118866" y="2571588"/>
          <a:ext cx="117732" cy="11773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703771" y="1242300"/>
          <a:ext cx="2154938" cy="706395"/>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1931</a:t>
          </a:r>
        </a:p>
      </dsp:txBody>
      <dsp:txXfrm>
        <a:off x="2977535" y="1332041"/>
        <a:ext cx="1607410" cy="526913"/>
      </dsp:txXfrm>
    </dsp:sp>
    <dsp:sp modelId="{7197D426-886B-449E-A886-FD13F5E0AC97}">
      <dsp:nvSpPr>
        <dsp:cNvPr id="0" name=""/>
        <dsp:cNvSpPr/>
      </dsp:nvSpPr>
      <dsp:spPr>
        <a:xfrm>
          <a:off x="2284755" y="2655091"/>
          <a:ext cx="2992969" cy="188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highlight>
                <a:srgbClr val="00FF00"/>
              </a:highlight>
            </a:rPr>
            <a:t>Combs</a:t>
          </a:r>
        </a:p>
        <a:p>
          <a:pPr marL="0" lvl="0" indent="0" algn="ctr" defTabSz="488950">
            <a:lnSpc>
              <a:spcPct val="90000"/>
            </a:lnSpc>
            <a:spcBef>
              <a:spcPct val="0"/>
            </a:spcBef>
            <a:spcAft>
              <a:spcPct val="35000"/>
            </a:spcAft>
            <a:buNone/>
          </a:pPr>
          <a:r>
            <a:rPr lang="en-US" sz="1100" kern="1200" dirty="0">
              <a:highlight>
                <a:srgbClr val="00FFFF"/>
              </a:highlight>
            </a:rPr>
            <a:t>Martin</a:t>
          </a:r>
          <a:r>
            <a:rPr lang="en-US" sz="1100" kern="1200" dirty="0"/>
            <a:t> &amp; </a:t>
          </a:r>
          <a:r>
            <a:rPr lang="en-US" sz="1100" kern="1200" dirty="0" err="1"/>
            <a:t>Rollow</a:t>
          </a:r>
          <a:endParaRPr lang="en-US" sz="1100" kern="1200" dirty="0"/>
        </a:p>
        <a:p>
          <a:pPr marL="0" lvl="0" indent="0" algn="ctr" defTabSz="488950">
            <a:lnSpc>
              <a:spcPct val="90000"/>
            </a:lnSpc>
            <a:spcBef>
              <a:spcPct val="0"/>
            </a:spcBef>
            <a:spcAft>
              <a:spcPct val="35000"/>
            </a:spcAft>
            <a:buNone/>
          </a:pPr>
          <a:r>
            <a:rPr lang="en-US" sz="1100" kern="1200" dirty="0" err="1">
              <a:highlight>
                <a:srgbClr val="FF00FF"/>
              </a:highlight>
            </a:rPr>
            <a:t>Roesch</a:t>
          </a:r>
          <a:r>
            <a:rPr lang="en-US" sz="1100" kern="1200" dirty="0"/>
            <a:t>, Johnson &amp; Carlton</a:t>
          </a:r>
        </a:p>
        <a:p>
          <a:pPr marL="0" lvl="0" indent="0" algn="ctr" defTabSz="488950">
            <a:lnSpc>
              <a:spcPct val="90000"/>
            </a:lnSpc>
            <a:spcBef>
              <a:spcPct val="0"/>
            </a:spcBef>
            <a:spcAft>
              <a:spcPct val="35000"/>
            </a:spcAft>
            <a:buNone/>
          </a:pPr>
          <a:r>
            <a:rPr lang="en-US" sz="1100" kern="1200" dirty="0"/>
            <a:t>Wiles, </a:t>
          </a:r>
          <a:r>
            <a:rPr lang="en-US" sz="1100" kern="1200" dirty="0">
              <a:highlight>
                <a:srgbClr val="FF0000"/>
              </a:highlight>
            </a:rPr>
            <a:t>Bracey</a:t>
          </a:r>
          <a:r>
            <a:rPr lang="en-US" sz="1100" kern="1200" dirty="0"/>
            <a:t> &amp; </a:t>
          </a:r>
          <a:r>
            <a:rPr lang="en-US" sz="1100" kern="1200" dirty="0">
              <a:highlight>
                <a:srgbClr val="FFFF00"/>
              </a:highlight>
            </a:rPr>
            <a:t>Marshall</a:t>
          </a:r>
        </a:p>
        <a:p>
          <a:pPr marL="0" lvl="0" indent="0" algn="ctr" defTabSz="488950">
            <a:lnSpc>
              <a:spcPct val="90000"/>
            </a:lnSpc>
            <a:spcBef>
              <a:spcPct val="0"/>
            </a:spcBef>
            <a:spcAft>
              <a:spcPct val="35000"/>
            </a:spcAft>
            <a:buNone/>
          </a:pPr>
          <a:r>
            <a:rPr lang="en-US" sz="1100" kern="1200" dirty="0"/>
            <a:t>Rains, Pettus, &amp; Edmondson</a:t>
          </a:r>
        </a:p>
        <a:p>
          <a:pPr marL="0" lvl="0" indent="0" algn="ctr" defTabSz="488950">
            <a:lnSpc>
              <a:spcPct val="90000"/>
            </a:lnSpc>
            <a:spcBef>
              <a:spcPct val="0"/>
            </a:spcBef>
            <a:spcAft>
              <a:spcPct val="35000"/>
            </a:spcAft>
            <a:buNone/>
          </a:pPr>
          <a:r>
            <a:rPr lang="en-US" sz="1100" kern="1200" dirty="0" err="1"/>
            <a:t>Dorris</a:t>
          </a:r>
          <a:r>
            <a:rPr lang="en-US" sz="1100" kern="1200" dirty="0"/>
            <a:t> &amp; </a:t>
          </a:r>
          <a:r>
            <a:rPr lang="en-US" sz="1100" kern="1200" dirty="0" err="1"/>
            <a:t>Karsch</a:t>
          </a:r>
          <a:endParaRPr lang="en-US" sz="1100" kern="1200" dirty="0"/>
        </a:p>
        <a:p>
          <a:pPr marL="0" lvl="0" indent="0" algn="ctr" defTabSz="488950">
            <a:lnSpc>
              <a:spcPct val="90000"/>
            </a:lnSpc>
            <a:spcBef>
              <a:spcPct val="0"/>
            </a:spcBef>
            <a:spcAft>
              <a:spcPct val="35000"/>
            </a:spcAft>
            <a:buNone/>
          </a:pPr>
          <a:r>
            <a:rPr lang="en-US" sz="1100" kern="1200" dirty="0"/>
            <a:t>McGavock</a:t>
          </a:r>
        </a:p>
        <a:p>
          <a:pPr marL="0" lvl="0" indent="0" algn="ctr" defTabSz="488950">
            <a:lnSpc>
              <a:spcPct val="90000"/>
            </a:lnSpc>
            <a:spcBef>
              <a:spcPct val="0"/>
            </a:spcBef>
            <a:spcAft>
              <a:spcPct val="35000"/>
            </a:spcAft>
            <a:buNone/>
          </a:pPr>
          <a:r>
            <a:rPr lang="en-US" sz="1100" kern="1200" dirty="0"/>
            <a:t>Crowder &amp; Co.</a:t>
          </a:r>
        </a:p>
        <a:p>
          <a:pPr marL="0" lvl="0" indent="0" algn="ctr" defTabSz="488950">
            <a:lnSpc>
              <a:spcPct val="90000"/>
            </a:lnSpc>
            <a:spcBef>
              <a:spcPct val="0"/>
            </a:spcBef>
            <a:spcAft>
              <a:spcPct val="35000"/>
            </a:spcAft>
            <a:buNone/>
          </a:pPr>
          <a:r>
            <a:rPr lang="en-US" sz="1100" kern="1200" dirty="0"/>
            <a:t>K. Gardner Funeral Co.</a:t>
          </a:r>
        </a:p>
        <a:p>
          <a:pPr marL="0" lvl="0" indent="0" algn="ctr" defTabSz="488950">
            <a:lnSpc>
              <a:spcPct val="90000"/>
            </a:lnSpc>
            <a:spcBef>
              <a:spcPct val="0"/>
            </a:spcBef>
            <a:spcAft>
              <a:spcPct val="35000"/>
            </a:spcAft>
            <a:buNone/>
          </a:pPr>
          <a:r>
            <a:rPr lang="en-US" sz="1100" kern="1200" dirty="0"/>
            <a:t>+ 13 others</a:t>
          </a:r>
        </a:p>
      </dsp:txBody>
      <dsp:txXfrm>
        <a:off x="2284755" y="2655091"/>
        <a:ext cx="2992969" cy="1883721"/>
      </dsp:txXfrm>
    </dsp:sp>
    <dsp:sp modelId="{1E3B17F3-BEE3-4918-AC1A-690DF45EE902}">
      <dsp:nvSpPr>
        <dsp:cNvPr id="0" name=""/>
        <dsp:cNvSpPr/>
      </dsp:nvSpPr>
      <dsp:spPr>
        <a:xfrm rot="4587012">
          <a:off x="3569928" y="3231771"/>
          <a:ext cx="3366240" cy="0"/>
        </a:xfrm>
        <a:custGeom>
          <a:avLst/>
          <a:gdLst/>
          <a:ahLst/>
          <a:cxnLst/>
          <a:rect l="0" t="0" r="0" b="0"/>
          <a:pathLst>
            <a:path>
              <a:moveTo>
                <a:pt x="0" y="0"/>
              </a:moveTo>
              <a:lnTo>
                <a:pt x="3366240"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81240" y="1948695"/>
          <a:ext cx="0" cy="5886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06426" y="2537358"/>
          <a:ext cx="149627" cy="11773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29EA3D-B4BD-4A32-B617-85BF2364F4F8}">
      <dsp:nvSpPr>
        <dsp:cNvPr id="0" name=""/>
        <dsp:cNvSpPr/>
      </dsp:nvSpPr>
      <dsp:spPr>
        <a:xfrm>
          <a:off x="5647387" y="4514847"/>
          <a:ext cx="1695586" cy="706395"/>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1940-1979</a:t>
          </a:r>
        </a:p>
      </dsp:txBody>
      <dsp:txXfrm>
        <a:off x="5882872" y="4612952"/>
        <a:ext cx="1224616" cy="510185"/>
      </dsp:txXfrm>
    </dsp:sp>
    <dsp:sp modelId="{306F4A22-D9E1-434A-9EA2-44195A2DA5AD}">
      <dsp:nvSpPr>
        <dsp:cNvPr id="0" name=""/>
        <dsp:cNvSpPr/>
      </dsp:nvSpPr>
      <dsp:spPr>
        <a:xfrm>
          <a:off x="5317690" y="1924730"/>
          <a:ext cx="2354981" cy="188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Cosmopolitan</a:t>
          </a:r>
        </a:p>
        <a:p>
          <a:pPr marL="0" lvl="0" indent="0" algn="ctr" defTabSz="488950">
            <a:lnSpc>
              <a:spcPct val="90000"/>
            </a:lnSpc>
            <a:spcBef>
              <a:spcPct val="0"/>
            </a:spcBef>
            <a:spcAft>
              <a:spcPct val="35000"/>
            </a:spcAft>
            <a:buNone/>
          </a:pPr>
          <a:r>
            <a:rPr lang="en-US" sz="1100" kern="1200" dirty="0"/>
            <a:t>Eastland</a:t>
          </a:r>
        </a:p>
        <a:p>
          <a:pPr marL="0" lvl="0" indent="0" algn="ctr" defTabSz="488950">
            <a:lnSpc>
              <a:spcPct val="90000"/>
            </a:lnSpc>
            <a:spcBef>
              <a:spcPct val="0"/>
            </a:spcBef>
            <a:spcAft>
              <a:spcPct val="35000"/>
            </a:spcAft>
            <a:buNone/>
          </a:pPr>
          <a:r>
            <a:rPr lang="en-US" sz="1100" kern="1200" dirty="0"/>
            <a:t>Finely M. </a:t>
          </a:r>
          <a:r>
            <a:rPr lang="en-US" sz="1100" kern="1200" dirty="0" err="1"/>
            <a:t>Dorris</a:t>
          </a:r>
          <a:endParaRPr lang="en-US" sz="1100" kern="1200" dirty="0"/>
        </a:p>
        <a:p>
          <a:pPr marL="0" lvl="0" indent="0" algn="ctr" defTabSz="488950">
            <a:lnSpc>
              <a:spcPct val="90000"/>
            </a:lnSpc>
            <a:spcBef>
              <a:spcPct val="0"/>
            </a:spcBef>
            <a:spcAft>
              <a:spcPct val="35000"/>
            </a:spcAft>
            <a:buNone/>
          </a:pPr>
          <a:r>
            <a:rPr lang="en-US" sz="1100" kern="1200" dirty="0"/>
            <a:t>Patton</a:t>
          </a:r>
        </a:p>
        <a:p>
          <a:pPr marL="0" lvl="0" indent="0" algn="ctr" defTabSz="488950">
            <a:lnSpc>
              <a:spcPct val="90000"/>
            </a:lnSpc>
            <a:spcBef>
              <a:spcPct val="0"/>
            </a:spcBef>
            <a:spcAft>
              <a:spcPct val="35000"/>
            </a:spcAft>
            <a:buNone/>
          </a:pPr>
          <a:r>
            <a:rPr lang="en-US" sz="1100" kern="1200" dirty="0"/>
            <a:t>Pettus &amp; Owen (&amp; Wood)</a:t>
          </a:r>
        </a:p>
        <a:p>
          <a:pPr marL="0" lvl="0" indent="0" algn="ctr" defTabSz="488950">
            <a:lnSpc>
              <a:spcPct val="90000"/>
            </a:lnSpc>
            <a:spcBef>
              <a:spcPct val="0"/>
            </a:spcBef>
            <a:spcAft>
              <a:spcPct val="35000"/>
            </a:spcAft>
            <a:buNone/>
          </a:pPr>
          <a:r>
            <a:rPr lang="en-US" sz="1100" kern="1200" dirty="0"/>
            <a:t>Phillips-Robinson</a:t>
          </a:r>
        </a:p>
        <a:p>
          <a:pPr marL="0" lvl="0" indent="0" algn="ctr" defTabSz="488950">
            <a:lnSpc>
              <a:spcPct val="90000"/>
            </a:lnSpc>
            <a:spcBef>
              <a:spcPct val="0"/>
            </a:spcBef>
            <a:spcAft>
              <a:spcPct val="35000"/>
            </a:spcAft>
            <a:buNone/>
          </a:pPr>
          <a:r>
            <a:rPr lang="en-US" sz="1100" kern="1200" dirty="0"/>
            <a:t>Richardson</a:t>
          </a:r>
        </a:p>
        <a:p>
          <a:pPr marL="0" lvl="0" indent="0" algn="ctr" defTabSz="488950">
            <a:lnSpc>
              <a:spcPct val="90000"/>
            </a:lnSpc>
            <a:spcBef>
              <a:spcPct val="0"/>
            </a:spcBef>
            <a:spcAft>
              <a:spcPct val="35000"/>
            </a:spcAft>
            <a:buNone/>
          </a:pPr>
          <a:r>
            <a:rPr lang="en-US" sz="1100" kern="1200" dirty="0" err="1"/>
            <a:t>Rollow</a:t>
          </a:r>
          <a:r>
            <a:rPr lang="en-US" sz="1100" kern="1200" dirty="0"/>
            <a:t> &amp; Donnelly</a:t>
          </a:r>
        </a:p>
        <a:p>
          <a:pPr marL="0" lvl="0" indent="0" algn="ctr" defTabSz="488950">
            <a:lnSpc>
              <a:spcPct val="90000"/>
            </a:lnSpc>
            <a:spcBef>
              <a:spcPct val="0"/>
            </a:spcBef>
            <a:spcAft>
              <a:spcPct val="35000"/>
            </a:spcAft>
            <a:buNone/>
          </a:pPr>
          <a:r>
            <a:rPr lang="en-US" sz="1100" kern="1200" dirty="0" err="1">
              <a:highlight>
                <a:srgbClr val="FF00FF"/>
              </a:highlight>
            </a:rPr>
            <a:t>Roesch</a:t>
          </a:r>
          <a:r>
            <a:rPr lang="en-US" sz="1100" kern="1200" dirty="0"/>
            <a:t> &amp; Co</a:t>
          </a:r>
        </a:p>
        <a:p>
          <a:pPr marL="0" lvl="0" indent="0" algn="ctr" defTabSz="488950">
            <a:lnSpc>
              <a:spcPct val="90000"/>
            </a:lnSpc>
            <a:spcBef>
              <a:spcPct val="0"/>
            </a:spcBef>
            <a:spcAft>
              <a:spcPct val="35000"/>
            </a:spcAft>
            <a:buNone/>
          </a:pPr>
          <a:r>
            <a:rPr lang="en-US" sz="1100" kern="1200" dirty="0">
              <a:highlight>
                <a:srgbClr val="FF0000"/>
              </a:highlight>
            </a:rPr>
            <a:t>Bracey</a:t>
          </a:r>
          <a:r>
            <a:rPr lang="en-US" sz="1100" kern="1200" dirty="0"/>
            <a:t> &amp; Welch</a:t>
          </a:r>
        </a:p>
        <a:p>
          <a:pPr marL="0" lvl="0" indent="0" algn="ctr" defTabSz="488950">
            <a:lnSpc>
              <a:spcPct val="90000"/>
            </a:lnSpc>
            <a:spcBef>
              <a:spcPct val="0"/>
            </a:spcBef>
            <a:spcAft>
              <a:spcPct val="35000"/>
            </a:spcAft>
            <a:buNone/>
          </a:pPr>
          <a:r>
            <a:rPr lang="en-US" sz="1100" kern="1200" dirty="0">
              <a:highlight>
                <a:srgbClr val="00FF00"/>
              </a:highlight>
            </a:rPr>
            <a:t>Combs</a:t>
          </a:r>
        </a:p>
        <a:p>
          <a:pPr marL="0" lvl="0" indent="0" algn="ctr" defTabSz="488950">
            <a:lnSpc>
              <a:spcPct val="90000"/>
            </a:lnSpc>
            <a:spcBef>
              <a:spcPct val="0"/>
            </a:spcBef>
            <a:spcAft>
              <a:spcPct val="35000"/>
            </a:spcAft>
            <a:buNone/>
          </a:pPr>
          <a:r>
            <a:rPr lang="en-US" sz="1100" kern="1200" dirty="0">
              <a:highlight>
                <a:srgbClr val="00FFFF"/>
              </a:highlight>
            </a:rPr>
            <a:t>Martin</a:t>
          </a:r>
        </a:p>
        <a:p>
          <a:pPr marL="0" lvl="0" indent="0" algn="ctr" defTabSz="488950">
            <a:lnSpc>
              <a:spcPct val="90000"/>
            </a:lnSpc>
            <a:spcBef>
              <a:spcPct val="0"/>
            </a:spcBef>
            <a:spcAft>
              <a:spcPct val="35000"/>
            </a:spcAft>
            <a:buNone/>
          </a:pPr>
          <a:r>
            <a:rPr lang="en-US" sz="1100" kern="1200" dirty="0">
              <a:highlight>
                <a:srgbClr val="FFFF00"/>
              </a:highlight>
            </a:rPr>
            <a:t>Marshall</a:t>
          </a:r>
        </a:p>
      </dsp:txBody>
      <dsp:txXfrm>
        <a:off x="5317690" y="1924730"/>
        <a:ext cx="2354981" cy="1883721"/>
      </dsp:txXfrm>
    </dsp:sp>
    <dsp:sp modelId="{36ACED37-E240-4034-898F-4AAC4B0A7FB1}">
      <dsp:nvSpPr>
        <dsp:cNvPr id="0" name=""/>
        <dsp:cNvSpPr/>
      </dsp:nvSpPr>
      <dsp:spPr>
        <a:xfrm rot="16917115">
          <a:off x="5904855" y="3093638"/>
          <a:ext cx="3627449" cy="0"/>
        </a:xfrm>
        <a:custGeom>
          <a:avLst/>
          <a:gdLst/>
          <a:ahLst/>
          <a:cxnLst/>
          <a:rect l="0" t="0" r="0" b="0"/>
          <a:pathLst>
            <a:path>
              <a:moveTo>
                <a:pt x="0" y="0"/>
              </a:moveTo>
              <a:lnTo>
                <a:pt x="3627449"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06DF3A-5E54-4512-B3FF-CB72BA77D918}">
      <dsp:nvSpPr>
        <dsp:cNvPr id="0" name=""/>
        <dsp:cNvSpPr/>
      </dsp:nvSpPr>
      <dsp:spPr>
        <a:xfrm>
          <a:off x="6495181" y="3926184"/>
          <a:ext cx="0" cy="58866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7CAE0A5-B8EF-471C-8E27-A074C35CB6C7}">
      <dsp:nvSpPr>
        <dsp:cNvPr id="0" name=""/>
        <dsp:cNvSpPr/>
      </dsp:nvSpPr>
      <dsp:spPr>
        <a:xfrm>
          <a:off x="6436315" y="3808451"/>
          <a:ext cx="117732" cy="11773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4E02BC5-0C0A-4A11-91DC-5FEC680755AA}">
      <dsp:nvSpPr>
        <dsp:cNvPr id="0" name=""/>
        <dsp:cNvSpPr/>
      </dsp:nvSpPr>
      <dsp:spPr>
        <a:xfrm rot="10800000">
          <a:off x="8094185" y="1014567"/>
          <a:ext cx="1695586" cy="609329"/>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2023</a:t>
          </a:r>
        </a:p>
      </dsp:txBody>
      <dsp:txXfrm rot="10800000">
        <a:off x="8216051" y="1014567"/>
        <a:ext cx="1573720" cy="609329"/>
      </dsp:txXfrm>
    </dsp:sp>
    <dsp:sp modelId="{882E1233-3772-49D9-B3BF-C120662D3FF2}">
      <dsp:nvSpPr>
        <dsp:cNvPr id="0" name=""/>
        <dsp:cNvSpPr/>
      </dsp:nvSpPr>
      <dsp:spPr>
        <a:xfrm>
          <a:off x="7764488" y="2508246"/>
          <a:ext cx="2354981" cy="162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SCI </a:t>
          </a:r>
          <a:r>
            <a:rPr lang="en-US" sz="900" kern="1200" dirty="0"/>
            <a:t>(Service Corporation International)</a:t>
          </a:r>
          <a:r>
            <a:rPr lang="en-US" sz="1100" kern="1200" dirty="0"/>
            <a:t> </a:t>
          </a:r>
        </a:p>
        <a:p>
          <a:pPr marL="0" lvl="0" indent="0" algn="ctr" defTabSz="488950">
            <a:lnSpc>
              <a:spcPct val="90000"/>
            </a:lnSpc>
            <a:spcBef>
              <a:spcPct val="0"/>
            </a:spcBef>
            <a:spcAft>
              <a:spcPct val="35000"/>
            </a:spcAft>
            <a:buNone/>
          </a:pPr>
          <a:r>
            <a:rPr lang="en-US" sz="1100" kern="1200" dirty="0"/>
            <a:t>=&gt; Dignity Memorial</a:t>
          </a:r>
        </a:p>
        <a:p>
          <a:pPr marL="0" lvl="0" indent="0" algn="ctr" defTabSz="488950">
            <a:lnSpc>
              <a:spcPct val="90000"/>
            </a:lnSpc>
            <a:spcBef>
              <a:spcPct val="0"/>
            </a:spcBef>
            <a:spcAft>
              <a:spcPct val="35000"/>
            </a:spcAft>
            <a:buNone/>
          </a:pPr>
          <a:r>
            <a:rPr lang="en-US" sz="1100" kern="1200" dirty="0"/>
            <a:t>=&gt; </a:t>
          </a:r>
          <a:r>
            <a:rPr lang="en-US" sz="1100" kern="1200" dirty="0" err="1">
              <a:highlight>
                <a:srgbClr val="FF00FF"/>
              </a:highlight>
            </a:rPr>
            <a:t>Roesch</a:t>
          </a:r>
          <a:r>
            <a:rPr lang="en-US" sz="1100" kern="1200" dirty="0"/>
            <a:t>-Patton (2 locations)</a:t>
          </a:r>
        </a:p>
        <a:p>
          <a:pPr marL="0" lvl="0" indent="0" algn="ctr" defTabSz="488950">
            <a:lnSpc>
              <a:spcPct val="90000"/>
            </a:lnSpc>
            <a:spcBef>
              <a:spcPct val="0"/>
            </a:spcBef>
            <a:spcAft>
              <a:spcPct val="35000"/>
            </a:spcAft>
            <a:buNone/>
          </a:pPr>
          <a:r>
            <a:rPr lang="en-US" sz="1100" kern="1200" dirty="0"/>
            <a:t>=&gt;</a:t>
          </a:r>
          <a:r>
            <a:rPr lang="en-US" sz="1100" kern="1200" dirty="0">
              <a:highlight>
                <a:srgbClr val="FFFF00"/>
              </a:highlight>
            </a:rPr>
            <a:t>Marshall</a:t>
          </a:r>
          <a:r>
            <a:rPr lang="en-US" sz="1100" kern="1200" dirty="0"/>
            <a:t> Donnelly </a:t>
          </a:r>
          <a:r>
            <a:rPr lang="en-US" sz="1100" kern="1200" dirty="0">
              <a:highlight>
                <a:srgbClr val="00FF00"/>
              </a:highlight>
            </a:rPr>
            <a:t>Combs</a:t>
          </a:r>
        </a:p>
        <a:p>
          <a:pPr marL="0" lvl="0" indent="0" algn="ctr" defTabSz="488950">
            <a:lnSpc>
              <a:spcPct val="90000"/>
            </a:lnSpc>
            <a:spcBef>
              <a:spcPct val="0"/>
            </a:spcBef>
            <a:spcAft>
              <a:spcPct val="35000"/>
            </a:spcAft>
            <a:buNone/>
          </a:pPr>
          <a:r>
            <a:rPr lang="en-US" sz="1100" kern="1200" dirty="0"/>
            <a:t>=&gt; Eastland</a:t>
          </a:r>
        </a:p>
        <a:p>
          <a:pPr marL="0" lvl="0" indent="0" algn="ctr" defTabSz="488950">
            <a:lnSpc>
              <a:spcPct val="90000"/>
            </a:lnSpc>
            <a:spcBef>
              <a:spcPct val="0"/>
            </a:spcBef>
            <a:spcAft>
              <a:spcPct val="35000"/>
            </a:spcAft>
            <a:buNone/>
          </a:pPr>
          <a:r>
            <a:rPr lang="en-US" sz="1100" kern="1200" dirty="0"/>
            <a:t>+5 others</a:t>
          </a:r>
        </a:p>
        <a:p>
          <a:pPr marL="0" lvl="0" indent="0" algn="ctr" defTabSz="488950">
            <a:lnSpc>
              <a:spcPct val="90000"/>
            </a:lnSpc>
            <a:spcBef>
              <a:spcPct val="0"/>
            </a:spcBef>
            <a:spcAft>
              <a:spcPct val="35000"/>
            </a:spcAft>
            <a:buNone/>
          </a:pPr>
          <a:endParaRPr lang="en-US" sz="1100" kern="1200" dirty="0"/>
        </a:p>
        <a:p>
          <a:pPr marL="0" lvl="0" indent="0" algn="ctr" defTabSz="488950">
            <a:lnSpc>
              <a:spcPct val="90000"/>
            </a:lnSpc>
            <a:spcBef>
              <a:spcPct val="0"/>
            </a:spcBef>
            <a:spcAft>
              <a:spcPct val="35000"/>
            </a:spcAft>
            <a:buNone/>
          </a:pPr>
          <a:r>
            <a:rPr lang="en-US" sz="1100" b="1" kern="1200" dirty="0"/>
            <a:t>Defunct</a:t>
          </a:r>
          <a:r>
            <a:rPr lang="en-US" sz="1100" kern="1200" dirty="0"/>
            <a:t>:</a:t>
          </a:r>
        </a:p>
        <a:p>
          <a:pPr marL="0" lvl="0" indent="0" algn="ctr" defTabSz="488950">
            <a:lnSpc>
              <a:spcPct val="90000"/>
            </a:lnSpc>
            <a:spcBef>
              <a:spcPct val="0"/>
            </a:spcBef>
            <a:spcAft>
              <a:spcPct val="35000"/>
            </a:spcAft>
            <a:buNone/>
          </a:pPr>
          <a:r>
            <a:rPr lang="en-US" sz="1100" kern="1200" dirty="0">
              <a:highlight>
                <a:srgbClr val="00FFFF"/>
              </a:highlight>
            </a:rPr>
            <a:t>Martin</a:t>
          </a:r>
          <a:r>
            <a:rPr lang="en-US" sz="1100" kern="1200" dirty="0"/>
            <a:t> &amp; </a:t>
          </a:r>
          <a:r>
            <a:rPr lang="en-US" sz="1100" kern="1200" dirty="0">
              <a:highlight>
                <a:srgbClr val="FF0000"/>
              </a:highlight>
            </a:rPr>
            <a:t>Bracey-Welch</a:t>
          </a:r>
        </a:p>
        <a:p>
          <a:pPr marL="0" lvl="0" indent="0" algn="ctr" defTabSz="488950">
            <a:lnSpc>
              <a:spcPct val="90000"/>
            </a:lnSpc>
            <a:spcBef>
              <a:spcPct val="0"/>
            </a:spcBef>
            <a:spcAft>
              <a:spcPct val="35000"/>
            </a:spcAft>
            <a:buNone/>
          </a:pPr>
          <a:r>
            <a:rPr lang="en-US" sz="1100" kern="1200" dirty="0"/>
            <a:t>Finely M </a:t>
          </a:r>
          <a:r>
            <a:rPr lang="en-US" sz="1100" kern="1200" dirty="0" err="1"/>
            <a:t>Dorris</a:t>
          </a:r>
          <a:endParaRPr lang="en-US" sz="1100" kern="1200" dirty="0"/>
        </a:p>
        <a:p>
          <a:pPr marL="0" lvl="0" indent="0" algn="ctr" defTabSz="488950">
            <a:lnSpc>
              <a:spcPct val="90000"/>
            </a:lnSpc>
            <a:spcBef>
              <a:spcPct val="0"/>
            </a:spcBef>
            <a:spcAft>
              <a:spcPct val="35000"/>
            </a:spcAft>
            <a:buNone/>
          </a:pPr>
          <a:endParaRPr lang="en-US" sz="1100" kern="1200" dirty="0"/>
        </a:p>
        <a:p>
          <a:pPr marL="0" lvl="0" indent="0" algn="ctr" defTabSz="488950">
            <a:lnSpc>
              <a:spcPct val="90000"/>
            </a:lnSpc>
            <a:spcBef>
              <a:spcPct val="0"/>
            </a:spcBef>
            <a:spcAft>
              <a:spcPct val="35000"/>
            </a:spcAft>
            <a:buNone/>
          </a:pPr>
          <a:r>
            <a:rPr lang="en-US" sz="1100" b="1" kern="1200" dirty="0"/>
            <a:t>Independent</a:t>
          </a:r>
          <a:r>
            <a:rPr lang="en-US" sz="1100" kern="1200" dirty="0"/>
            <a:t>:</a:t>
          </a:r>
        </a:p>
        <a:p>
          <a:pPr marL="0" lvl="0" indent="0" algn="ctr" defTabSz="488950">
            <a:lnSpc>
              <a:spcPct val="90000"/>
            </a:lnSpc>
            <a:spcBef>
              <a:spcPct val="0"/>
            </a:spcBef>
            <a:spcAft>
              <a:spcPct val="35000"/>
            </a:spcAft>
            <a:buNone/>
          </a:pPr>
          <a:r>
            <a:rPr lang="en-US" sz="1100" kern="1200" dirty="0"/>
            <a:t>Phillips-Robinson</a:t>
          </a:r>
        </a:p>
        <a:p>
          <a:pPr marL="0" lvl="0" indent="0" algn="ctr" defTabSz="488950">
            <a:lnSpc>
              <a:spcPct val="90000"/>
            </a:lnSpc>
            <a:spcBef>
              <a:spcPct val="0"/>
            </a:spcBef>
            <a:spcAft>
              <a:spcPct val="35000"/>
            </a:spcAft>
            <a:buNone/>
          </a:pPr>
          <a:r>
            <a:rPr lang="en-US" sz="1100" kern="1200" dirty="0"/>
            <a:t>S A G (formerly </a:t>
          </a:r>
        </a:p>
        <a:p>
          <a:pPr marL="0" lvl="0" indent="0" algn="ctr" defTabSz="488950">
            <a:lnSpc>
              <a:spcPct val="90000"/>
            </a:lnSpc>
            <a:spcBef>
              <a:spcPct val="0"/>
            </a:spcBef>
            <a:spcAft>
              <a:spcPct val="35000"/>
            </a:spcAft>
            <a:buNone/>
          </a:pPr>
          <a:r>
            <a:rPr lang="en-US" sz="1100" kern="1200" dirty="0"/>
            <a:t>McGavock &amp; </a:t>
          </a:r>
          <a:r>
            <a:rPr lang="en-US" sz="1100" kern="1200" dirty="0">
              <a:highlight>
                <a:srgbClr val="00FFFF"/>
              </a:highlight>
            </a:rPr>
            <a:t>Martin </a:t>
          </a:r>
          <a:r>
            <a:rPr lang="en-US" sz="1100" kern="1200" dirty="0"/>
            <a:t>Bros)</a:t>
          </a:r>
        </a:p>
        <a:p>
          <a:pPr marL="0" lvl="0" indent="0" algn="ctr" defTabSz="488950">
            <a:lnSpc>
              <a:spcPct val="90000"/>
            </a:lnSpc>
            <a:spcBef>
              <a:spcPct val="0"/>
            </a:spcBef>
            <a:spcAft>
              <a:spcPct val="35000"/>
            </a:spcAft>
            <a:buNone/>
          </a:pPr>
          <a:endParaRPr lang="en-US" sz="1100" kern="1200" dirty="0"/>
        </a:p>
      </dsp:txBody>
      <dsp:txXfrm>
        <a:off x="7764488" y="2508246"/>
        <a:ext cx="2354981" cy="1624879"/>
      </dsp:txXfrm>
    </dsp:sp>
    <dsp:sp modelId="{DD056E02-EAD5-48DD-8157-714181ECB660}">
      <dsp:nvSpPr>
        <dsp:cNvPr id="0" name=""/>
        <dsp:cNvSpPr/>
      </dsp:nvSpPr>
      <dsp:spPr>
        <a:xfrm>
          <a:off x="8941979" y="1712873"/>
          <a:ext cx="0" cy="50777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95940C1-569A-4677-A580-3B69E865FD00}">
      <dsp:nvSpPr>
        <dsp:cNvPr id="0" name=""/>
        <dsp:cNvSpPr/>
      </dsp:nvSpPr>
      <dsp:spPr>
        <a:xfrm>
          <a:off x="8883112" y="2269181"/>
          <a:ext cx="117732" cy="10155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ashvillehistory.blogspot.com/2019/05/nashville-funeral-homes-and-undertakers.html" TargetMode="External"/><Relationship Id="rId2" Type="http://schemas.openxmlformats.org/officeDocument/2006/relationships/hyperlink" Target="https://www.compassioncremations.com/about/why-choose-us" TargetMode="External"/><Relationship Id="rId1" Type="http://schemas.openxmlformats.org/officeDocument/2006/relationships/slideLayout" Target="../slideLayouts/slideLayout2.xml"/><Relationship Id="rId4" Type="http://schemas.openxmlformats.org/officeDocument/2006/relationships/hyperlink" Target="https://thenashvillecitycemetery.org/sext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Nashville Undertakers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446651"/>
            <a:ext cx="10058400" cy="1371600"/>
          </a:xfrm>
        </p:spPr>
        <p:txBody>
          <a:bodyPr>
            <a:normAutofit/>
          </a:bodyPr>
          <a:lstStyle/>
          <a:p>
            <a:pPr algn="ctr"/>
            <a:r>
              <a:rPr lang="en-US" dirty="0"/>
              <a:t>An Extremely Abbreviated Timeline</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3703789743"/>
              </p:ext>
            </p:extLst>
          </p:nvPr>
        </p:nvGraphicFramePr>
        <p:xfrm>
          <a:off x="1066800" y="575954"/>
          <a:ext cx="10058400" cy="5886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045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446651"/>
            <a:ext cx="10058400" cy="1371600"/>
          </a:xfrm>
        </p:spPr>
        <p:txBody>
          <a:bodyPr>
            <a:normAutofit/>
          </a:bodyPr>
          <a:lstStyle/>
          <a:p>
            <a:pPr algn="ctr"/>
            <a:r>
              <a:rPr lang="en-US" dirty="0"/>
              <a:t>An Extremely Abbreviated Timeline</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467344467"/>
              </p:ext>
            </p:extLst>
          </p:nvPr>
        </p:nvGraphicFramePr>
        <p:xfrm>
          <a:off x="1066800" y="575954"/>
          <a:ext cx="10058400" cy="5886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178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A551-47DE-67B3-0FE6-1E4B33013272}"/>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2BF120A6-ADB8-17D6-D20F-0AEDE8B078C2}"/>
              </a:ext>
            </a:extLst>
          </p:cNvPr>
          <p:cNvSpPr>
            <a:spLocks noGrp="1"/>
          </p:cNvSpPr>
          <p:nvPr>
            <p:ph idx="1"/>
          </p:nvPr>
        </p:nvSpPr>
        <p:spPr/>
        <p:txBody>
          <a:bodyPr/>
          <a:lstStyle/>
          <a:p>
            <a:r>
              <a:rPr lang="en-US" dirty="0"/>
              <a:t>Nashville City Cemetery is just one cemetery.</a:t>
            </a:r>
          </a:p>
          <a:p>
            <a:r>
              <a:rPr lang="en-US" dirty="0"/>
              <a:t>Data provided by the sexton, who is not always reliable.</a:t>
            </a:r>
          </a:p>
          <a:p>
            <a:r>
              <a:rPr lang="en-US" dirty="0"/>
              <a:t>Roadmap of industrialization.</a:t>
            </a:r>
          </a:p>
          <a:p>
            <a:r>
              <a:rPr lang="en-US" dirty="0"/>
              <a:t>History on failed businesses is extremely hard to find.</a:t>
            </a:r>
          </a:p>
          <a:p>
            <a:endParaRPr lang="en-US" dirty="0"/>
          </a:p>
          <a:p>
            <a:endParaRPr lang="en-US" dirty="0"/>
          </a:p>
        </p:txBody>
      </p:sp>
    </p:spTree>
    <p:extLst>
      <p:ext uri="{BB962C8B-B14F-4D97-AF65-F5344CB8AC3E}">
        <p14:creationId xmlns:p14="http://schemas.microsoft.com/office/powerpoint/2010/main" val="409794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DF5A-F80E-B131-6233-EC0156FC374B}"/>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4AD8C03C-D741-DFA2-75AE-363CD7A9F5A8}"/>
              </a:ext>
            </a:extLst>
          </p:cNvPr>
          <p:cNvSpPr>
            <a:spLocks noGrp="1"/>
          </p:cNvSpPr>
          <p:nvPr>
            <p:ph idx="1"/>
          </p:nvPr>
        </p:nvSpPr>
        <p:spPr/>
        <p:txBody>
          <a:bodyPr/>
          <a:lstStyle/>
          <a:p>
            <a:r>
              <a:rPr lang="en-US" dirty="0">
                <a:hlinkClick r:id="rId2"/>
              </a:rPr>
              <a:t>https://www.compassioncremations.com/about/why-choose-us</a:t>
            </a:r>
            <a:endParaRPr lang="en-US" dirty="0"/>
          </a:p>
          <a:p>
            <a:r>
              <a:rPr lang="en-US" dirty="0">
                <a:hlinkClick r:id="rId3"/>
              </a:rPr>
              <a:t>Nashville History: Nashville Funeral Homes and Undertakers.</a:t>
            </a:r>
            <a:endParaRPr lang="en-US" dirty="0"/>
          </a:p>
          <a:p>
            <a:r>
              <a:rPr lang="en-US" dirty="0">
                <a:hlinkClick r:id="rId4"/>
              </a:rPr>
              <a:t>Sextons - Nashville City Cemetery (thenashvillecitycemetery.org)</a:t>
            </a:r>
            <a:br>
              <a:rPr lang="en-US" dirty="0"/>
            </a:br>
            <a:endParaRPr lang="en-US" dirty="0"/>
          </a:p>
        </p:txBody>
      </p:sp>
    </p:spTree>
    <p:extLst>
      <p:ext uri="{BB962C8B-B14F-4D97-AF65-F5344CB8AC3E}">
        <p14:creationId xmlns:p14="http://schemas.microsoft.com/office/powerpoint/2010/main" val="4224378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{7A4156F3-91BC-4FD5-9E53-2643A7986BAD}tf56219246_win32</Template>
  <TotalTime>217</TotalTime>
  <Words>351</Words>
  <Application>Microsoft Office PowerPoint</Application>
  <PresentationFormat>Widescreen</PresentationFormat>
  <Paragraphs>108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Avenir Next LT Pro</vt:lpstr>
      <vt:lpstr>Avenir Next LT Pro Light</vt:lpstr>
      <vt:lpstr>Garamond</vt:lpstr>
      <vt:lpstr>SavonVTI</vt:lpstr>
      <vt:lpstr>Nashville Undertakers</vt:lpstr>
      <vt:lpstr>An Extremely Abbreviated Timeline</vt:lpstr>
      <vt:lpstr>An Extremely Abbreviated Timeline</vt:lpstr>
      <vt:lpstr>Takeaways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Patrick Shanks</dc:creator>
  <cp:lastModifiedBy>Patrick Shanks</cp:lastModifiedBy>
  <cp:revision>4</cp:revision>
  <dcterms:created xsi:type="dcterms:W3CDTF">2023-02-02T19:59:14Z</dcterms:created>
  <dcterms:modified xsi:type="dcterms:W3CDTF">2023-02-02T23:36:42Z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