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FEDC1C5C-DACE-C21D-0D89-A269ACBC3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" r="146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FD377-C268-2BC5-7551-5E96BE1A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Scooters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A2EC2-9661-78E1-7C68-7F6B4FF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Where? When? Why? </a:t>
            </a:r>
          </a:p>
          <a:p>
            <a:r>
              <a:rPr lang="en-US" sz="2000" dirty="0"/>
              <a:t>How Many?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44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318A-195C-DB1A-22CF-BBC5B916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Scooter Companies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747F-B6E9-0A2E-8CEF-8FCC0399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Bird</a:t>
            </a:r>
          </a:p>
          <a:p>
            <a:r>
              <a:rPr lang="en-US" dirty="0"/>
              <a:t>Lime</a:t>
            </a:r>
          </a:p>
          <a:p>
            <a:r>
              <a:rPr lang="en-US" dirty="0"/>
              <a:t>JUMP</a:t>
            </a:r>
          </a:p>
          <a:p>
            <a:r>
              <a:rPr lang="en-US" dirty="0"/>
              <a:t>Bolt Mobility</a:t>
            </a:r>
          </a:p>
          <a:p>
            <a:r>
              <a:rPr lang="en-US" dirty="0"/>
              <a:t>Lyft</a:t>
            </a:r>
          </a:p>
          <a:p>
            <a:r>
              <a:rPr lang="en-US" dirty="0"/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282516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9E75-B920-2627-59E6-C56D385B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Trip Duration by Week Day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D4EEB92-6CEC-B3EC-A931-E0093294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13" y="2073548"/>
            <a:ext cx="6114047" cy="4784451"/>
          </a:xfrm>
        </p:spPr>
      </p:pic>
    </p:spTree>
    <p:extLst>
      <p:ext uri="{BB962C8B-B14F-4D97-AF65-F5344CB8AC3E}">
        <p14:creationId xmlns:p14="http://schemas.microsoft.com/office/powerpoint/2010/main" val="247891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C57A-4923-D027-E798-9BE11A53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2945-748A-E269-AFD7-999B73A9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69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Scooters</vt:lpstr>
      <vt:lpstr>Scooter Companies </vt:lpstr>
      <vt:lpstr>Avg Trip Duration by Week 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Scooters</dc:title>
  <dc:creator>Erica Ranck</dc:creator>
  <cp:lastModifiedBy>Erica Ranck</cp:lastModifiedBy>
  <cp:revision>1</cp:revision>
  <dcterms:created xsi:type="dcterms:W3CDTF">2023-04-29T15:52:01Z</dcterms:created>
  <dcterms:modified xsi:type="dcterms:W3CDTF">2023-04-29T16:11:36Z</dcterms:modified>
</cp:coreProperties>
</file>