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0FFE-A570-A2CB-46A0-614E2561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02375"/>
            <a:ext cx="8001000" cy="2971801"/>
          </a:xfrm>
        </p:spPr>
        <p:txBody>
          <a:bodyPr/>
          <a:lstStyle/>
          <a:p>
            <a:r>
              <a:rPr lang="en-US" dirty="0"/>
              <a:t>“Old Age” burials</a:t>
            </a:r>
            <a:br>
              <a:rPr lang="en-US" dirty="0"/>
            </a:br>
            <a:r>
              <a:rPr lang="en-US" dirty="0"/>
              <a:t>throughout the years</a:t>
            </a:r>
          </a:p>
        </p:txBody>
      </p:sp>
    </p:spTree>
    <p:extLst>
      <p:ext uri="{BB962C8B-B14F-4D97-AF65-F5344CB8AC3E}">
        <p14:creationId xmlns:p14="http://schemas.microsoft.com/office/powerpoint/2010/main" val="377814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ADE3B-508F-FC45-A9E6-17F5FCE2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312271"/>
            <a:ext cx="8534401" cy="716429"/>
          </a:xfrm>
        </p:spPr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411A7-4535-FB63-7DB3-A4544255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1245596"/>
            <a:ext cx="8534400" cy="471692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Analyze the City Cemeteries data set to take a deeper look into every death/burial that was to be considered “old age” or within the 65+ age group.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View how the data progressed through the years and see if there were any major contributing factors to changes discovered.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What do the historical records classify as a cause of burial/death being Old Age exactly?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Where there any advancements made medically to change the data as it progressed through the years?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A picture containing outdoor, tree, plant, sign&#10;&#10;Description automatically generated">
            <a:extLst>
              <a:ext uri="{FF2B5EF4-FFF2-40B4-BE49-F238E27FC236}">
                <a16:creationId xmlns:a16="http://schemas.microsoft.com/office/drawing/2014/main" id="{5950DAE3-5CBE-63D1-3B8B-339B6C02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57" y="1245596"/>
            <a:ext cx="3018367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117D4-69C1-3292-635F-9347A26D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7" y="177550"/>
            <a:ext cx="8534400" cy="810810"/>
          </a:xfrm>
        </p:spPr>
        <p:txBody>
          <a:bodyPr/>
          <a:lstStyle/>
          <a:p>
            <a:r>
              <a:rPr lang="en-US" dirty="0"/>
              <a:t>Average burial age by decade</a:t>
            </a:r>
          </a:p>
        </p:txBody>
      </p:sp>
      <p:pic>
        <p:nvPicPr>
          <p:cNvPr id="12" name="Content Placeholder 11" descr="A graph showing the growth of old age burials&#10;&#10;Description automatically generated with low confidence">
            <a:extLst>
              <a:ext uri="{FF2B5EF4-FFF2-40B4-BE49-F238E27FC236}">
                <a16:creationId xmlns:a16="http://schemas.microsoft.com/office/drawing/2014/main" id="{9A9010AB-2BD4-C2F4-25D1-2A93304D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47" y="1118988"/>
            <a:ext cx="10012924" cy="418385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A346F-17D3-A70C-B5E2-19B7AA5C5956}"/>
              </a:ext>
            </a:extLst>
          </p:cNvPr>
          <p:cNvSpPr txBox="1"/>
          <p:nvPr/>
        </p:nvSpPr>
        <p:spPr>
          <a:xfrm>
            <a:off x="637147" y="5593278"/>
            <a:ext cx="10012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Youngest “Old Age” burial was 50 years old.</a:t>
            </a:r>
          </a:p>
          <a:p>
            <a:r>
              <a:rPr lang="en-US" sz="1200" dirty="0"/>
              <a:t>	- Burial was for a slave of J.W Martin by the name of </a:t>
            </a:r>
            <a:r>
              <a:rPr lang="en-US" sz="1200" dirty="0" err="1"/>
              <a:t>Barby</a:t>
            </a:r>
            <a:r>
              <a:rPr lang="en-US" sz="1200" dirty="0"/>
              <a:t> in 1848.</a:t>
            </a:r>
            <a:endParaRPr lang="en-US" dirty="0"/>
          </a:p>
          <a:p>
            <a:r>
              <a:rPr lang="en-US" dirty="0"/>
              <a:t>- Oldest burial was 109 years old. </a:t>
            </a:r>
          </a:p>
          <a:p>
            <a:r>
              <a:rPr lang="en-US" dirty="0"/>
              <a:t>	</a:t>
            </a:r>
            <a:r>
              <a:rPr lang="en-US" sz="1200" dirty="0"/>
              <a:t>- Burial was for Jenny McFarland in 1870.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117D4-69C1-3292-635F-9347A26D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7" y="177550"/>
            <a:ext cx="8534400" cy="810810"/>
          </a:xfrm>
        </p:spPr>
        <p:txBody>
          <a:bodyPr/>
          <a:lstStyle/>
          <a:p>
            <a:r>
              <a:rPr lang="en-US" dirty="0"/>
              <a:t>Number of burials per decade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A346F-17D3-A70C-B5E2-19B7AA5C5956}"/>
              </a:ext>
            </a:extLst>
          </p:cNvPr>
          <p:cNvSpPr txBox="1"/>
          <p:nvPr/>
        </p:nvSpPr>
        <p:spPr>
          <a:xfrm>
            <a:off x="637147" y="5044576"/>
            <a:ext cx="10012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total amount of “Old Age” burials severely decreases as the years, despite people living longer as the years go 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Trend follows a very similar path as the total number of burials in this cemetery throughout the years recorded.</a:t>
            </a:r>
          </a:p>
        </p:txBody>
      </p:sp>
      <p:pic>
        <p:nvPicPr>
          <p:cNvPr id="6" name="Content Placeholder 5" descr="A graph showing the amount of old age burials per decade&#10;&#10;Description automatically generated with medium confidence">
            <a:extLst>
              <a:ext uri="{FF2B5EF4-FFF2-40B4-BE49-F238E27FC236}">
                <a16:creationId xmlns:a16="http://schemas.microsoft.com/office/drawing/2014/main" id="{1ACCFA6A-7528-C3F7-CFDA-06A32F41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47" y="988360"/>
            <a:ext cx="4890527" cy="3614738"/>
          </a:xfrm>
        </p:spPr>
      </p:pic>
      <p:pic>
        <p:nvPicPr>
          <p:cNvPr id="8" name="Picture 7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8C29143A-7CC5-9E12-868C-CFD6DFBB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46" y="988254"/>
            <a:ext cx="5768788" cy="36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48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209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“Old Age” burials throughout the years</vt:lpstr>
      <vt:lpstr>What are we looking for?</vt:lpstr>
      <vt:lpstr>Average burial age by decade</vt:lpstr>
      <vt:lpstr>Number of burials per decade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“Old Age” burials throughout the years</dc:title>
  <dc:creator>Cameron Matlock</dc:creator>
  <cp:lastModifiedBy>Cameron Matlock</cp:lastModifiedBy>
  <cp:revision>2</cp:revision>
  <dcterms:created xsi:type="dcterms:W3CDTF">2023-05-31T01:18:54Z</dcterms:created>
  <dcterms:modified xsi:type="dcterms:W3CDTF">2023-05-31T02:16:35Z</dcterms:modified>
</cp:coreProperties>
</file>