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0FFE-A570-A2CB-46A0-614E2561D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1202375"/>
            <a:ext cx="8001000" cy="2971801"/>
          </a:xfrm>
        </p:spPr>
        <p:txBody>
          <a:bodyPr/>
          <a:lstStyle/>
          <a:p>
            <a:r>
              <a:rPr lang="en-US" dirty="0"/>
              <a:t>“Old Age” burials</a:t>
            </a:r>
            <a:br>
              <a:rPr lang="en-US" dirty="0"/>
            </a:br>
            <a:r>
              <a:rPr lang="en-US" dirty="0"/>
              <a:t>throughout the years</a:t>
            </a:r>
          </a:p>
        </p:txBody>
      </p:sp>
    </p:spTree>
    <p:extLst>
      <p:ext uri="{BB962C8B-B14F-4D97-AF65-F5344CB8AC3E}">
        <p14:creationId xmlns:p14="http://schemas.microsoft.com/office/powerpoint/2010/main" val="377814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BADE3B-508F-FC45-A9E6-17F5FCE2B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0" y="312271"/>
            <a:ext cx="8534401" cy="716429"/>
          </a:xfrm>
        </p:spPr>
        <p:txBody>
          <a:bodyPr/>
          <a:lstStyle/>
          <a:p>
            <a:r>
              <a:rPr lang="en-US" dirty="0"/>
              <a:t>What are we looking for?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411A7-4535-FB63-7DB3-A45442558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613" y="1245596"/>
            <a:ext cx="8534400" cy="4716929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Analyze the City Cemeteries data set to take a deeper look into every death/burial that was to be considered “old age” or within the 65+ age group.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View how the data progressed through the years and see if there were any major contributing factors to changes discovered.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What do the historical records classify as a cause of burial/death being Old Age exactly?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Where there any advancements made medically to change the data as it progressed through the years?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7" name="Picture 6" descr="A picture containing outdoor, tree, plant, sign&#10;&#10;Description automatically generated">
            <a:extLst>
              <a:ext uri="{FF2B5EF4-FFF2-40B4-BE49-F238E27FC236}">
                <a16:creationId xmlns:a16="http://schemas.microsoft.com/office/drawing/2014/main" id="{5950DAE3-5CBE-63D1-3B8B-339B6C020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857" y="1245596"/>
            <a:ext cx="3018367" cy="433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9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117D4-69C1-3292-635F-9347A26D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47" y="177550"/>
            <a:ext cx="8534400" cy="810810"/>
          </a:xfrm>
        </p:spPr>
        <p:txBody>
          <a:bodyPr/>
          <a:lstStyle/>
          <a:p>
            <a:r>
              <a:rPr lang="en-US" dirty="0"/>
              <a:t>Average burial age by decade</a:t>
            </a:r>
          </a:p>
        </p:txBody>
      </p:sp>
      <p:pic>
        <p:nvPicPr>
          <p:cNvPr id="12" name="Content Placeholder 11" descr="A graph showing the growth of old age burials&#10;&#10;Description automatically generated with low confidence">
            <a:extLst>
              <a:ext uri="{FF2B5EF4-FFF2-40B4-BE49-F238E27FC236}">
                <a16:creationId xmlns:a16="http://schemas.microsoft.com/office/drawing/2014/main" id="{9A9010AB-2BD4-C2F4-25D1-2A93304DE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147" y="1118988"/>
            <a:ext cx="10012924" cy="4183854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FA346F-17D3-A70C-B5E2-19B7AA5C5956}"/>
              </a:ext>
            </a:extLst>
          </p:cNvPr>
          <p:cNvSpPr txBox="1"/>
          <p:nvPr/>
        </p:nvSpPr>
        <p:spPr>
          <a:xfrm>
            <a:off x="637147" y="5593278"/>
            <a:ext cx="100129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Youngest “Old Age” burial was 50 years old.</a:t>
            </a:r>
          </a:p>
          <a:p>
            <a:r>
              <a:rPr lang="en-US" sz="1200" dirty="0"/>
              <a:t>	- Burial was for a slave of J.W Martin by the name of </a:t>
            </a:r>
            <a:r>
              <a:rPr lang="en-US" sz="1200" dirty="0" err="1"/>
              <a:t>Barby</a:t>
            </a:r>
            <a:r>
              <a:rPr lang="en-US" sz="1200" dirty="0"/>
              <a:t> in 1848.</a:t>
            </a:r>
            <a:endParaRPr lang="en-US" dirty="0"/>
          </a:p>
          <a:p>
            <a:r>
              <a:rPr lang="en-US" dirty="0"/>
              <a:t>- Oldest burial was 109 years old. </a:t>
            </a:r>
          </a:p>
          <a:p>
            <a:r>
              <a:rPr lang="en-US" dirty="0"/>
              <a:t>	</a:t>
            </a:r>
            <a:r>
              <a:rPr lang="en-US" sz="1200" dirty="0"/>
              <a:t>- Burial was for Jenny McFarland in 1870.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117D4-69C1-3292-635F-9347A26D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47" y="177550"/>
            <a:ext cx="8534400" cy="810810"/>
          </a:xfrm>
        </p:spPr>
        <p:txBody>
          <a:bodyPr/>
          <a:lstStyle/>
          <a:p>
            <a:r>
              <a:rPr lang="en-US" dirty="0"/>
              <a:t>Number of burials per decade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FA346F-17D3-A70C-B5E2-19B7AA5C5956}"/>
              </a:ext>
            </a:extLst>
          </p:cNvPr>
          <p:cNvSpPr txBox="1"/>
          <p:nvPr/>
        </p:nvSpPr>
        <p:spPr>
          <a:xfrm>
            <a:off x="637147" y="5044576"/>
            <a:ext cx="10012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total amount of “Old Age” burials severely decreases, despite people living longer as the years go on. </a:t>
            </a:r>
          </a:p>
          <a:p>
            <a:pPr marL="285750" indent="-285750">
              <a:buFontTx/>
              <a:buChar char="-"/>
            </a:pPr>
            <a:r>
              <a:rPr lang="en-US" dirty="0"/>
              <a:t>Trend follows a very similar path as the total number of burials in this cemetery throughout the years recorded.</a:t>
            </a:r>
          </a:p>
        </p:txBody>
      </p:sp>
      <p:pic>
        <p:nvPicPr>
          <p:cNvPr id="6" name="Content Placeholder 5" descr="A graph showing the amount of old age burials per decade&#10;&#10;Description automatically generated with medium confidence">
            <a:extLst>
              <a:ext uri="{FF2B5EF4-FFF2-40B4-BE49-F238E27FC236}">
                <a16:creationId xmlns:a16="http://schemas.microsoft.com/office/drawing/2014/main" id="{1ACCFA6A-7528-C3F7-CFDA-06A32F417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147" y="988360"/>
            <a:ext cx="4890527" cy="3614738"/>
          </a:xfrm>
        </p:spPr>
      </p:pic>
      <p:pic>
        <p:nvPicPr>
          <p:cNvPr id="8" name="Picture 7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8C29143A-7CC5-9E12-868C-CFD6DFBBA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746" y="988254"/>
            <a:ext cx="5768788" cy="36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0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3EE10B-B9BC-E810-8E81-F1474470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2" y="282039"/>
            <a:ext cx="3657600" cy="1371600"/>
          </a:xfrm>
        </p:spPr>
        <p:txBody>
          <a:bodyPr/>
          <a:lstStyle/>
          <a:p>
            <a:r>
              <a:rPr lang="en-US" dirty="0"/>
              <a:t>Other causes of death/burial</a:t>
            </a:r>
          </a:p>
        </p:txBody>
      </p:sp>
      <p:pic>
        <p:nvPicPr>
          <p:cNvPr id="8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292F79D-FF5C-85AA-6C7E-05CCD8C3C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577" y="1217220"/>
            <a:ext cx="6344639" cy="422715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6B4011-E57B-C81F-598A-43013A15D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3603172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Through the full timeframe of our data, Old Age was by far the most common reason of death for the 65+ age group.</a:t>
            </a:r>
          </a:p>
          <a:p>
            <a:pPr marL="285750" indent="-285750">
              <a:buFontTx/>
              <a:buChar char="-"/>
            </a:pPr>
            <a:r>
              <a:rPr lang="en-US" dirty="0"/>
              <a:t>Other causes of death did decrease while the decades progressed, hinting at advancements in medical technology and treatment.</a:t>
            </a:r>
          </a:p>
          <a:p>
            <a:pPr marL="285750" indent="-285750">
              <a:buFontTx/>
              <a:buChar char="-"/>
            </a:pPr>
            <a:r>
              <a:rPr lang="en-US" dirty="0"/>
              <a:t>Some diseases, such as Dropsy and Flux (Dysentery), were not listed as a cause of burial past the year 1900, being eliminated in the 65+ age group completely.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5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BADE3B-508F-FC45-A9E6-17F5FCE2B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0" y="312271"/>
            <a:ext cx="8534401" cy="716429"/>
          </a:xfrm>
        </p:spPr>
        <p:txBody>
          <a:bodyPr>
            <a:normAutofit fontScale="90000"/>
          </a:bodyPr>
          <a:lstStyle/>
          <a:p>
            <a:r>
              <a:rPr lang="en-US" dirty="0"/>
              <a:t>Reasons for the increase in lifespans?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411A7-4535-FB63-7DB3-A45442558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613" y="1245596"/>
            <a:ext cx="8534400" cy="4716929"/>
          </a:xfrm>
        </p:spPr>
        <p:txBody>
          <a:bodyPr/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57AF18-1927-DDC9-65AF-F96202CDA1D8}"/>
              </a:ext>
            </a:extLst>
          </p:cNvPr>
          <p:cNvSpPr txBox="1"/>
          <p:nvPr/>
        </p:nvSpPr>
        <p:spPr>
          <a:xfrm>
            <a:off x="742896" y="1886693"/>
            <a:ext cx="84170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One of the biggest contributing factors to the increase in the average age among this group could be the general improvement of quality of life.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Multiple medical advancements were made throughout this timespan. Including the invention of the Cholera vaccine in 1884, antiseptic surgeries in 1867 and reliable blood transfusions in 1901.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Overall, as humans became more advanced throughout history, we also were more successful in making sure that people lived longer, and healthier lives. </a:t>
            </a:r>
          </a:p>
        </p:txBody>
      </p:sp>
    </p:spTree>
    <p:extLst>
      <p:ext uri="{BB962C8B-B14F-4D97-AF65-F5344CB8AC3E}">
        <p14:creationId xmlns:p14="http://schemas.microsoft.com/office/powerpoint/2010/main" val="180877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DADF-3EB9-5726-D3D1-5AEB2A649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1798782"/>
            <a:ext cx="8534401" cy="2281600"/>
          </a:xfrm>
        </p:spPr>
        <p:txBody>
          <a:bodyPr>
            <a:normAutofit/>
          </a:bodyPr>
          <a:lstStyle/>
          <a:p>
            <a:r>
              <a:rPr lang="en-US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0486416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82</TotalTime>
  <Words>384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“Old Age” burials throughout the years</vt:lpstr>
      <vt:lpstr>What are we looking for?</vt:lpstr>
      <vt:lpstr>Average burial age by decade</vt:lpstr>
      <vt:lpstr>Number of burials per decade</vt:lpstr>
      <vt:lpstr>Other causes of death/burial</vt:lpstr>
      <vt:lpstr>Reasons for the increase in lifespans?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“Old Age” burials throughout the years</dc:title>
  <dc:creator>Cameron Matlock</dc:creator>
  <cp:lastModifiedBy>Cameron Matlock</cp:lastModifiedBy>
  <cp:revision>4</cp:revision>
  <dcterms:created xsi:type="dcterms:W3CDTF">2023-05-31T01:18:54Z</dcterms:created>
  <dcterms:modified xsi:type="dcterms:W3CDTF">2023-06-01T22:20:20Z</dcterms:modified>
</cp:coreProperties>
</file>