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8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25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4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7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9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7E89-5FCB-4559-BC2F-734258325BA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81DC-4772-44E0-82C0-DCC6CEC6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3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1BB0-672E-EF8E-763D-0D35A291D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2575" y="628651"/>
            <a:ext cx="3643150" cy="22530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Nashville Historic Cemeteries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072C-C3C8-7AA5-15C5-81DA9B1C8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2575" y="3510396"/>
            <a:ext cx="3709824" cy="8306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ADOPT A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cemetery, grave, grass&#10;&#10;Description automatically generated">
            <a:extLst>
              <a:ext uri="{FF2B5EF4-FFF2-40B4-BE49-F238E27FC236}">
                <a16:creationId xmlns:a16="http://schemas.microsoft.com/office/drawing/2014/main" id="{7CEAB8A7-85F7-44F6-A138-4B6BF6BE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6" y="923026"/>
            <a:ext cx="6354974" cy="50119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raphics, logo, font, design&#10;&#10;Description automatically generated">
            <a:extLst>
              <a:ext uri="{FF2B5EF4-FFF2-40B4-BE49-F238E27FC236}">
                <a16:creationId xmlns:a16="http://schemas.microsoft.com/office/drawing/2014/main" id="{43F6ACC0-6AB3-B6BD-AF10-46C0DDF14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960" y="3597564"/>
            <a:ext cx="1477818" cy="457200"/>
          </a:xfrm>
          <a:prstGeom prst="rect">
            <a:avLst/>
          </a:prstGeom>
        </p:spPr>
      </p:pic>
      <p:pic>
        <p:nvPicPr>
          <p:cNvPr id="11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0A0FFAE-C603-DF00-20AC-2078EF48F1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372616" y="63644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53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2277"/>
    </mc:Choice>
    <mc:Fallback>
      <p:transition spd="slow" advTm="5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27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2424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7F9-0A42-72F2-E21A-4EC0115D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310"/>
            <a:ext cx="10353761" cy="1613139"/>
          </a:xfrm>
        </p:spPr>
        <p:txBody>
          <a:bodyPr/>
          <a:lstStyle/>
          <a:p>
            <a:r>
              <a:rPr lang="en-US" dirty="0"/>
              <a:t>Something for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5B69-E9ED-9A59-D0E3-43FBED71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16990"/>
            <a:ext cx="10353762" cy="357421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Over 19,755 Burial Plots</a:t>
            </a:r>
          </a:p>
          <a:p>
            <a:r>
              <a:rPr lang="en-US" dirty="0"/>
              <a:t>3,568 Unique Surnames</a:t>
            </a:r>
          </a:p>
          <a:p>
            <a:r>
              <a:rPr lang="en-US" dirty="0"/>
              <a:t>Discover Cause of Death</a:t>
            </a:r>
          </a:p>
          <a:p>
            <a:r>
              <a:rPr lang="en-US" dirty="0"/>
              <a:t>Certificate of Adoption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utdoor, cemetery, grave, plant&#10;&#10;Description automatically generated">
            <a:extLst>
              <a:ext uri="{FF2B5EF4-FFF2-40B4-BE49-F238E27FC236}">
                <a16:creationId xmlns:a16="http://schemas.microsoft.com/office/drawing/2014/main" id="{AFE2DD4E-6534-D1EC-BAF1-3D90D0423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8" y="2570672"/>
            <a:ext cx="5330272" cy="23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B4E3-260C-156D-B689-BE2223E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02D9-986F-E43C-44A3-E460F3BF2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5003-FBD2-1027-984D-383ABAA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Adopt a Plot program, where sadness finds its purpose! turn tears of sorrow into tears of joy by adopting a plot in a historic cemetery near you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AB1D-D840-2904-B865-CAAAA171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November 1, Day of the Dead Festival. Dress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133</TotalTime>
  <Words>64</Words>
  <Application>Microsoft Office PowerPoint</Application>
  <PresentationFormat>Widescreen</PresentationFormat>
  <Paragraphs>17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Segoe UI</vt:lpstr>
      <vt:lpstr>Damask</vt:lpstr>
      <vt:lpstr>Nashville Historic Cemeteries</vt:lpstr>
      <vt:lpstr>Something for Everyone</vt:lpstr>
      <vt:lpstr>PowerPoint Presentation</vt:lpstr>
      <vt:lpstr>the Adopt a Plot program, where sadness finds its purpose! turn tears of sorrow into tears of joy by adopting a plot in a historic cemetery near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Historic Cemeteries</dc:title>
  <dc:creator>Alan Godwin</dc:creator>
  <cp:lastModifiedBy>Alan Godwin</cp:lastModifiedBy>
  <cp:revision>2</cp:revision>
  <dcterms:created xsi:type="dcterms:W3CDTF">2023-05-30T23:15:01Z</dcterms:created>
  <dcterms:modified xsi:type="dcterms:W3CDTF">2023-05-31T01:28:03Z</dcterms:modified>
</cp:coreProperties>
</file>