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7"/>
  </p:notesMasterIdLst>
  <p:sldIdLst>
    <p:sldId id="256" r:id="rId2"/>
    <p:sldId id="258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213" autoAdjust="0"/>
  </p:normalViewPr>
  <p:slideViewPr>
    <p:cSldViewPr snapToGrid="0">
      <p:cViewPr varScale="1">
        <p:scale>
          <a:sx n="82" d="100"/>
          <a:sy n="82" d="100"/>
        </p:scale>
        <p:origin x="17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4A064-C9CC-45D5-91F9-BE9546D8908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1E80F-5E44-4B18-A017-E0D007E9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3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there are thousands of unique surnames to choose from, Smith and Brown are the most common. But standouts include former president Polk among others.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1E80F-5E44-4B18-A017-E0D007E9BE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49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1E80F-5E44-4B18-A017-E0D007E9BE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78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7E89-5FCB-4559-BC2F-734258325BA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81DC-4772-44E0-82C0-DCC6CEC6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2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7E89-5FCB-4559-BC2F-734258325BA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81DC-4772-44E0-82C0-DCC6CEC6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3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7E89-5FCB-4559-BC2F-734258325BA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81DC-4772-44E0-82C0-DCC6CEC6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86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7E89-5FCB-4559-BC2F-734258325BA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81DC-4772-44E0-82C0-DCC6CEC6270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6252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7E89-5FCB-4559-BC2F-734258325BA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81DC-4772-44E0-82C0-DCC6CEC6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00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7E89-5FCB-4559-BC2F-734258325BA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81DC-4772-44E0-82C0-DCC6CEC6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54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7E89-5FCB-4559-BC2F-734258325BA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81DC-4772-44E0-82C0-DCC6CEC6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97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7E89-5FCB-4559-BC2F-734258325BA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81DC-4772-44E0-82C0-DCC6CEC6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9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7E89-5FCB-4559-BC2F-734258325BA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81DC-4772-44E0-82C0-DCC6CEC6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4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7E89-5FCB-4559-BC2F-734258325BA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81DC-4772-44E0-82C0-DCC6CEC6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2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7E89-5FCB-4559-BC2F-734258325BA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81DC-4772-44E0-82C0-DCC6CEC6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2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7E89-5FCB-4559-BC2F-734258325BA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81DC-4772-44E0-82C0-DCC6CEC6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7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7E89-5FCB-4559-BC2F-734258325BA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81DC-4772-44E0-82C0-DCC6CEC6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1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7E89-5FCB-4559-BC2F-734258325BA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81DC-4772-44E0-82C0-DCC6CEC6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9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7E89-5FCB-4559-BC2F-734258325BA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81DC-4772-44E0-82C0-DCC6CEC6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7E89-5FCB-4559-BC2F-734258325BA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81DC-4772-44E0-82C0-DCC6CEC6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9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7E89-5FCB-4559-BC2F-734258325BA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81DC-4772-44E0-82C0-DCC6CEC6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B7E89-5FCB-4559-BC2F-734258325BA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F81DC-4772-44E0-82C0-DCC6CEC6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73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C821777-3A3B-437E-B5C1-FBC7B0F48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E1BB0-672E-EF8E-763D-0D35A291D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2575" y="628651"/>
            <a:ext cx="3643150" cy="225309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Nashville Historic Cemeteries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D072C-C3C8-7AA5-15C5-81DA9B1C8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2575" y="3510396"/>
            <a:ext cx="3709824" cy="83069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ADOPT A PLOT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1AD40C-CE73-4162-8681-421B8AF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outdoor, cemetery, grave, grass&#10;&#10;Description automatically generated">
            <a:extLst>
              <a:ext uri="{FF2B5EF4-FFF2-40B4-BE49-F238E27FC236}">
                <a16:creationId xmlns:a16="http://schemas.microsoft.com/office/drawing/2014/main" id="{7CEAB8A7-85F7-44F6-A138-4B6BF6BEF4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70" y="926546"/>
            <a:ext cx="6301886" cy="508082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07A3B9D-B1BA-4989-A535-1A6D8D402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graphics, logo, font, design&#10;&#10;Description automatically generated">
            <a:extLst>
              <a:ext uri="{FF2B5EF4-FFF2-40B4-BE49-F238E27FC236}">
                <a16:creationId xmlns:a16="http://schemas.microsoft.com/office/drawing/2014/main" id="{43F6ACC0-6AB3-B6BD-AF10-46C0DDF146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960" y="3597564"/>
            <a:ext cx="1477818" cy="457200"/>
          </a:xfrm>
          <a:prstGeom prst="rect">
            <a:avLst/>
          </a:prstGeom>
        </p:spPr>
      </p:pic>
      <p:pic>
        <p:nvPicPr>
          <p:cNvPr id="11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00A0FFAE-C603-DF00-20AC-2078EF48F18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2372616" y="636449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53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52277"/>
    </mc:Choice>
    <mc:Fallback xmlns="">
      <p:transition spd="slow" advTm="522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277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42424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A7F9-0A42-72F2-E21A-4EC0115D6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62310"/>
            <a:ext cx="10353761" cy="1613139"/>
          </a:xfrm>
        </p:spPr>
        <p:txBody>
          <a:bodyPr/>
          <a:lstStyle/>
          <a:p>
            <a:r>
              <a:rPr lang="en-US" dirty="0"/>
              <a:t>Something for Everyone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95B69-E9ED-9A59-D0E3-43FBED71D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16990"/>
            <a:ext cx="10353762" cy="357421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Over 19,755 Burial Plots</a:t>
            </a:r>
          </a:p>
          <a:p>
            <a:r>
              <a:rPr lang="en-US" dirty="0"/>
              <a:t>3,568 Unique Surnames</a:t>
            </a:r>
          </a:p>
          <a:p>
            <a:endParaRPr lang="en-US" dirty="0"/>
          </a:p>
          <a:p>
            <a:r>
              <a:rPr lang="en-US" dirty="0"/>
              <a:t>Discover Cause of Death</a:t>
            </a:r>
          </a:p>
          <a:p>
            <a:r>
              <a:rPr lang="en-US" dirty="0"/>
              <a:t>Certificate of Adoption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outdoor, cemetery, grave, plant&#10;&#10;Description automatically generated">
            <a:extLst>
              <a:ext uri="{FF2B5EF4-FFF2-40B4-BE49-F238E27FC236}">
                <a16:creationId xmlns:a16="http://schemas.microsoft.com/office/drawing/2014/main" id="{AFE2DD4E-6534-D1EC-BAF1-3D90D0423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098" y="2570672"/>
            <a:ext cx="5330272" cy="236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16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84501-3682-F5C7-B8D7-F73EB246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your relatives</a:t>
            </a:r>
          </a:p>
        </p:txBody>
      </p:sp>
      <p:pic>
        <p:nvPicPr>
          <p:cNvPr id="1026" name="Picture 2" descr="James Brown">
            <a:extLst>
              <a:ext uri="{FF2B5EF4-FFF2-40B4-BE49-F238E27FC236}">
                <a16:creationId xmlns:a16="http://schemas.microsoft.com/office/drawing/2014/main" id="{869C5EAA-E2E7-A06E-3140-A106B00C07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029" y="2264605"/>
            <a:ext cx="442912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Will Smith Keep my wife's name Blank Template - Imgflip">
            <a:extLst>
              <a:ext uri="{FF2B5EF4-FFF2-40B4-BE49-F238E27FC236}">
                <a16:creationId xmlns:a16="http://schemas.microsoft.com/office/drawing/2014/main" id="{3C8711CA-54DA-09C7-C8FD-0AE1F53189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Will Smith">
            <a:extLst>
              <a:ext uri="{FF2B5EF4-FFF2-40B4-BE49-F238E27FC236}">
                <a16:creationId xmlns:a16="http://schemas.microsoft.com/office/drawing/2014/main" id="{C1956A48-89BF-972C-C907-A0252BAAC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215" y="2264605"/>
            <a:ext cx="3868616" cy="271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03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88396C-1E9B-158B-D1BD-148CEA5A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Causes of Death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E02D9-986F-E43C-44A3-E460F3BF2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Consumption (Tuberculosis)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Teething?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8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5003-FBD2-1027-984D-383ABAA8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Adopt a Plot program, where sadness finds its purpose! turn tears of sorrow into tears of joy by adopting a plot in a historic cemetery near you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EAB1D-D840-2904-B865-CAAAA1717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November 1, Day of the Dead Festival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93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181</TotalTime>
  <Words>105</Words>
  <Application>Microsoft Office PowerPoint</Application>
  <PresentationFormat>Widescreen</PresentationFormat>
  <Paragraphs>28</Paragraphs>
  <Slides>5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Bookman Old Style</vt:lpstr>
      <vt:lpstr>Calibri</vt:lpstr>
      <vt:lpstr>Rockwell</vt:lpstr>
      <vt:lpstr>Segoe UI</vt:lpstr>
      <vt:lpstr>Damask</vt:lpstr>
      <vt:lpstr>Nashville Historic Cemeteries</vt:lpstr>
      <vt:lpstr>Something for Everyone</vt:lpstr>
      <vt:lpstr>Find your relatives</vt:lpstr>
      <vt:lpstr>Interesting Causes of Death</vt:lpstr>
      <vt:lpstr>the Adopt a Plot program, where sadness finds its purpose! turn tears of sorrow into tears of joy by adopting a plot in a historic cemetery near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Nashville Historic Cemeteries</dc:title>
  <dc:creator>Alan Godwin</dc:creator>
  <cp:lastModifiedBy>Alan Godwin</cp:lastModifiedBy>
  <cp:revision>6</cp:revision>
  <dcterms:created xsi:type="dcterms:W3CDTF">2023-05-30T23:15:01Z</dcterms:created>
  <dcterms:modified xsi:type="dcterms:W3CDTF">2023-05-31T02:18:57Z</dcterms:modified>
</cp:coreProperties>
</file>