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4" r:id="rId6"/>
    <p:sldId id="300" r:id="rId7"/>
    <p:sldId id="301" r:id="rId8"/>
    <p:sldId id="302" r:id="rId9"/>
    <p:sldId id="289" r:id="rId10"/>
    <p:sldId id="292" r:id="rId11"/>
    <p:sldId id="299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FFEFEF"/>
    <a:srgbClr val="FDFBF6"/>
    <a:srgbClr val="AAC4E9"/>
    <a:srgbClr val="202C8F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DD395-C42B-42CC-9553-2CBFAE604B77}" v="2069" dt="2023-05-20T17:25:35.468"/>
    <p1510:client id="{80412336-CFEF-DACF-F60D-A81E71D496D1}" v="438" dt="2023-05-20T18:22:14.06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45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us Gatlin" userId="S::agatlin_da9@nashss.onmicrosoft.com::b7a2db55-d67f-4a89-8e53-1dfae8d81fdf" providerId="AD" clId="Web-{80412336-CFEF-DACF-F60D-A81E71D496D1}"/>
    <pc:docChg chg="addSld delSld modSld sldOrd">
      <pc:chgData name="Augustus Gatlin" userId="S::agatlin_da9@nashss.onmicrosoft.com::b7a2db55-d67f-4a89-8e53-1dfae8d81fdf" providerId="AD" clId="Web-{80412336-CFEF-DACF-F60D-A81E71D496D1}" dt="2023-05-20T18:22:11.503" v="383"/>
      <pc:docMkLst>
        <pc:docMk/>
      </pc:docMkLst>
      <pc:sldChg chg="modSp modTransition">
        <pc:chgData name="Augustus Gatlin" userId="S::agatlin_da9@nashss.onmicrosoft.com::b7a2db55-d67f-4a89-8e53-1dfae8d81fdf" providerId="AD" clId="Web-{80412336-CFEF-DACF-F60D-A81E71D496D1}" dt="2023-05-20T17:38:48.324" v="289"/>
        <pc:sldMkLst>
          <pc:docMk/>
          <pc:sldMk cId="2131568492" sldId="278"/>
        </pc:sldMkLst>
        <pc:spChg chg="mod">
          <ac:chgData name="Augustus Gatlin" userId="S::agatlin_da9@nashss.onmicrosoft.com::b7a2db55-d67f-4a89-8e53-1dfae8d81fdf" providerId="AD" clId="Web-{80412336-CFEF-DACF-F60D-A81E71D496D1}" dt="2023-05-20T17:35:25.178" v="288" actId="1076"/>
          <ac:spMkLst>
            <pc:docMk/>
            <pc:sldMk cId="2131568492" sldId="278"/>
            <ac:spMk id="2" creationId="{516860D9-9D47-C0BB-B2B4-4B6F2B36CFCC}"/>
          </ac:spMkLst>
        </pc:spChg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0"/>
        <pc:sldMkLst>
          <pc:docMk/>
          <pc:sldMk cId="3855531800" sldId="279"/>
        </pc:sldMkLst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1"/>
        <pc:sldMkLst>
          <pc:docMk/>
          <pc:sldMk cId="979622006" sldId="280"/>
        </pc:sldMkLst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2"/>
        <pc:sldMkLst>
          <pc:docMk/>
          <pc:sldMk cId="2952923800" sldId="281"/>
        </pc:sldMkLst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3"/>
        <pc:sldMkLst>
          <pc:docMk/>
          <pc:sldMk cId="2886474736" sldId="284"/>
        </pc:sldMkLst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7"/>
        <pc:sldMkLst>
          <pc:docMk/>
          <pc:sldMk cId="2502887943" sldId="289"/>
        </pc:sldMkLst>
      </pc:sldChg>
      <pc:sldChg chg="del ord">
        <pc:chgData name="Augustus Gatlin" userId="S::agatlin_da9@nashss.onmicrosoft.com::b7a2db55-d67f-4a89-8e53-1dfae8d81fdf" providerId="AD" clId="Web-{80412336-CFEF-DACF-F60D-A81E71D496D1}" dt="2023-05-20T17:26:02.178" v="2"/>
        <pc:sldMkLst>
          <pc:docMk/>
          <pc:sldMk cId="249904479" sldId="291"/>
        </pc:sldMkLst>
      </pc:sldChg>
      <pc:sldChg chg="modSp modTransition">
        <pc:chgData name="Augustus Gatlin" userId="S::agatlin_da9@nashss.onmicrosoft.com::b7a2db55-d67f-4a89-8e53-1dfae8d81fdf" providerId="AD" clId="Web-{80412336-CFEF-DACF-F60D-A81E71D496D1}" dt="2023-05-20T17:51:30.301" v="321" actId="20577"/>
        <pc:sldMkLst>
          <pc:docMk/>
          <pc:sldMk cId="94818171" sldId="292"/>
        </pc:sldMkLst>
        <pc:spChg chg="mod">
          <ac:chgData name="Augustus Gatlin" userId="S::agatlin_da9@nashss.onmicrosoft.com::b7a2db55-d67f-4a89-8e53-1dfae8d81fdf" providerId="AD" clId="Web-{80412336-CFEF-DACF-F60D-A81E71D496D1}" dt="2023-05-20T17:51:18.239" v="314" actId="1076"/>
          <ac:spMkLst>
            <pc:docMk/>
            <pc:sldMk cId="94818171" sldId="292"/>
            <ac:spMk id="6" creationId="{23E05E2F-C315-9BEA-B97A-0A35024900E7}"/>
          </ac:spMkLst>
        </pc:spChg>
        <pc:spChg chg="mod">
          <ac:chgData name="Augustus Gatlin" userId="S::agatlin_da9@nashss.onmicrosoft.com::b7a2db55-d67f-4a89-8e53-1dfae8d81fdf" providerId="AD" clId="Web-{80412336-CFEF-DACF-F60D-A81E71D496D1}" dt="2023-05-20T17:51:30.301" v="321" actId="20577"/>
          <ac:spMkLst>
            <pc:docMk/>
            <pc:sldMk cId="94818171" sldId="292"/>
            <ac:spMk id="7" creationId="{9D73C6AF-8B57-EF3E-78E6-B9D5F6A031AA}"/>
          </ac:spMkLst>
        </pc:spChg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8"/>
        <pc:sldMkLst>
          <pc:docMk/>
          <pc:sldMk cId="1003962426" sldId="293"/>
        </pc:sldMkLst>
      </pc:sldChg>
      <pc:sldChg chg="del">
        <pc:chgData name="Augustus Gatlin" userId="S::agatlin_da9@nashss.onmicrosoft.com::b7a2db55-d67f-4a89-8e53-1dfae8d81fdf" providerId="AD" clId="Web-{80412336-CFEF-DACF-F60D-A81E71D496D1}" dt="2023-05-20T17:25:52.209" v="0"/>
        <pc:sldMkLst>
          <pc:docMk/>
          <pc:sldMk cId="3767421239" sldId="298"/>
        </pc:sldMkLst>
      </pc:sldChg>
      <pc:sldChg chg="delSp modSp modTransition">
        <pc:chgData name="Augustus Gatlin" userId="S::agatlin_da9@nashss.onmicrosoft.com::b7a2db55-d67f-4a89-8e53-1dfae8d81fdf" providerId="AD" clId="Web-{80412336-CFEF-DACF-F60D-A81E71D496D1}" dt="2023-05-20T17:39:10.621" v="300"/>
        <pc:sldMkLst>
          <pc:docMk/>
          <pc:sldMk cId="2111979913" sldId="299"/>
        </pc:sldMkLst>
        <pc:spChg chg="mod">
          <ac:chgData name="Augustus Gatlin" userId="S::agatlin_da9@nashss.onmicrosoft.com::b7a2db55-d67f-4a89-8e53-1dfae8d81fdf" providerId="AD" clId="Web-{80412336-CFEF-DACF-F60D-A81E71D496D1}" dt="2023-05-20T17:34:01.989" v="275" actId="20577"/>
          <ac:spMkLst>
            <pc:docMk/>
            <pc:sldMk cId="2111979913" sldId="299"/>
            <ac:spMk id="2" creationId="{884B311B-3177-0658-3585-6639F26A9BF6}"/>
          </ac:spMkLst>
        </pc:spChg>
        <pc:spChg chg="del">
          <ac:chgData name="Augustus Gatlin" userId="S::agatlin_da9@nashss.onmicrosoft.com::b7a2db55-d67f-4a89-8e53-1dfae8d81fdf" providerId="AD" clId="Web-{80412336-CFEF-DACF-F60D-A81E71D496D1}" dt="2023-05-20T17:29:10.060" v="61"/>
          <ac:spMkLst>
            <pc:docMk/>
            <pc:sldMk cId="2111979913" sldId="299"/>
            <ac:spMk id="7" creationId="{3A122237-B06F-5E42-B051-D7859FC21D7D}"/>
          </ac:spMkLst>
        </pc:spChg>
        <pc:graphicFrameChg chg="mod modGraphic">
          <ac:chgData name="Augustus Gatlin" userId="S::agatlin_da9@nashss.onmicrosoft.com::b7a2db55-d67f-4a89-8e53-1dfae8d81fdf" providerId="AD" clId="Web-{80412336-CFEF-DACF-F60D-A81E71D496D1}" dt="2023-05-20T17:33:05.066" v="263"/>
          <ac:graphicFrameMkLst>
            <pc:docMk/>
            <pc:sldMk cId="2111979913" sldId="299"/>
            <ac:graphicFrameMk id="6" creationId="{705AB9BF-07E9-9DED-DB8B-F644759C8FDC}"/>
          </ac:graphicFrameMkLst>
        </pc:graphicFrameChg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4"/>
        <pc:sldMkLst>
          <pc:docMk/>
          <pc:sldMk cId="1621568401" sldId="300"/>
        </pc:sldMkLst>
      </pc:sldChg>
      <pc:sldChg chg="modTransition">
        <pc:chgData name="Augustus Gatlin" userId="S::agatlin_da9@nashss.onmicrosoft.com::b7a2db55-d67f-4a89-8e53-1dfae8d81fdf" providerId="AD" clId="Web-{80412336-CFEF-DACF-F60D-A81E71D496D1}" dt="2023-05-20T17:39:10.621" v="295"/>
        <pc:sldMkLst>
          <pc:docMk/>
          <pc:sldMk cId="3978101496" sldId="301"/>
        </pc:sldMkLst>
      </pc:sldChg>
      <pc:sldChg chg="modSp modTransition">
        <pc:chgData name="Augustus Gatlin" userId="S::agatlin_da9@nashss.onmicrosoft.com::b7a2db55-d67f-4a89-8e53-1dfae8d81fdf" providerId="AD" clId="Web-{80412336-CFEF-DACF-F60D-A81E71D496D1}" dt="2023-05-20T18:22:11.503" v="383"/>
        <pc:sldMkLst>
          <pc:docMk/>
          <pc:sldMk cId="2583035296" sldId="302"/>
        </pc:sldMkLst>
        <pc:graphicFrameChg chg="mod modGraphic">
          <ac:chgData name="Augustus Gatlin" userId="S::agatlin_da9@nashss.onmicrosoft.com::b7a2db55-d67f-4a89-8e53-1dfae8d81fdf" providerId="AD" clId="Web-{80412336-CFEF-DACF-F60D-A81E71D496D1}" dt="2023-05-20T18:22:11.503" v="383"/>
          <ac:graphicFrameMkLst>
            <pc:docMk/>
            <pc:sldMk cId="2583035296" sldId="302"/>
            <ac:graphicFrameMk id="8" creationId="{C210C59A-2699-B3E0-FF4C-FDEB71DCEF70}"/>
          </ac:graphicFrameMkLst>
        </pc:graphicFrameChg>
      </pc:sldChg>
      <pc:sldChg chg="new del ord">
        <pc:chgData name="Augustus Gatlin" userId="S::agatlin_da9@nashss.onmicrosoft.com::b7a2db55-d67f-4a89-8e53-1dfae8d81fdf" providerId="AD" clId="Web-{80412336-CFEF-DACF-F60D-A81E71D496D1}" dt="2023-05-20T17:28:19.884" v="7"/>
        <pc:sldMkLst>
          <pc:docMk/>
          <pc:sldMk cId="1071868360" sldId="303"/>
        </pc:sldMkLst>
      </pc:sldChg>
      <pc:sldChg chg="new del">
        <pc:chgData name="Augustus Gatlin" userId="S::agatlin_da9@nashss.onmicrosoft.com::b7a2db55-d67f-4a89-8e53-1dfae8d81fdf" providerId="AD" clId="Web-{80412336-CFEF-DACF-F60D-A81E71D496D1}" dt="2023-05-20T17:26:23.694" v="4"/>
        <pc:sldMkLst>
          <pc:docMk/>
          <pc:sldMk cId="3962257956" sldId="303"/>
        </pc:sldMkLst>
      </pc:sldChg>
    </pc:docChg>
  </pc:docChgLst>
  <pc:docChgLst>
    <pc:chgData name="Augustus Gatlin" userId="S::agatlin_da9@nashss.onmicrosoft.com::b7a2db55-d67f-4a89-8e53-1dfae8d81fdf" providerId="AD" clId="Web-{5E1DD395-C42B-42CC-9553-2CBFAE604B77}"/>
    <pc:docChg chg="addSld delSld modSld sldOrd">
      <pc:chgData name="Augustus Gatlin" userId="S::agatlin_da9@nashss.onmicrosoft.com::b7a2db55-d67f-4a89-8e53-1dfae8d81fdf" providerId="AD" clId="Web-{5E1DD395-C42B-42CC-9553-2CBFAE604B77}" dt="2023-05-20T17:25:06.447" v="1781"/>
      <pc:docMkLst>
        <pc:docMk/>
      </pc:docMkLst>
      <pc:sldChg chg="modSp">
        <pc:chgData name="Augustus Gatlin" userId="S::agatlin_da9@nashss.onmicrosoft.com::b7a2db55-d67f-4a89-8e53-1dfae8d81fdf" providerId="AD" clId="Web-{5E1DD395-C42B-42CC-9553-2CBFAE604B77}" dt="2023-05-20T15:34:48.770" v="24" actId="20577"/>
        <pc:sldMkLst>
          <pc:docMk/>
          <pc:sldMk cId="2131568492" sldId="278"/>
        </pc:sldMkLst>
        <pc:spChg chg="mod">
          <ac:chgData name="Augustus Gatlin" userId="S::agatlin_da9@nashss.onmicrosoft.com::b7a2db55-d67f-4a89-8e53-1dfae8d81fdf" providerId="AD" clId="Web-{5E1DD395-C42B-42CC-9553-2CBFAE604B77}" dt="2023-05-20T15:34:37.004" v="17" actId="20577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5:34:48.770" v="24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modSp">
        <pc:chgData name="Augustus Gatlin" userId="S::agatlin_da9@nashss.onmicrosoft.com::b7a2db55-d67f-4a89-8e53-1dfae8d81fdf" providerId="AD" clId="Web-{5E1DD395-C42B-42CC-9553-2CBFAE604B77}" dt="2023-05-20T15:42:44.066" v="95" actId="20577"/>
        <pc:sldMkLst>
          <pc:docMk/>
          <pc:sldMk cId="3855531800" sldId="279"/>
        </pc:sldMkLst>
        <pc:spChg chg="mod">
          <ac:chgData name="Augustus Gatlin" userId="S::agatlin_da9@nashss.onmicrosoft.com::b7a2db55-d67f-4a89-8e53-1dfae8d81fdf" providerId="AD" clId="Web-{5E1DD395-C42B-42CC-9553-2CBFAE604B77}" dt="2023-05-20T15:42:44.066" v="95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">
        <pc:chgData name="Augustus Gatlin" userId="S::agatlin_da9@nashss.onmicrosoft.com::b7a2db55-d67f-4a89-8e53-1dfae8d81fdf" providerId="AD" clId="Web-{5E1DD395-C42B-42CC-9553-2CBFAE604B77}" dt="2023-05-20T15:47:15.783" v="108" actId="20577"/>
        <pc:sldMkLst>
          <pc:docMk/>
          <pc:sldMk cId="979622006" sldId="280"/>
        </pc:sldMkLst>
        <pc:spChg chg="mod">
          <ac:chgData name="Augustus Gatlin" userId="S::agatlin_da9@nashss.onmicrosoft.com::b7a2db55-d67f-4a89-8e53-1dfae8d81fdf" providerId="AD" clId="Web-{5E1DD395-C42B-42CC-9553-2CBFAE604B77}" dt="2023-05-20T15:47:15.783" v="108" actId="20577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5:47:01.892" v="102"/>
          <ac:spMkLst>
            <pc:docMk/>
            <pc:sldMk cId="979622006" sldId="280"/>
            <ac:spMk id="14" creationId="{03571BF2-FCCE-E7A0-736D-9168D2BBFF63}"/>
          </ac:spMkLst>
        </pc:spChg>
      </pc:sldChg>
      <pc:sldChg chg="addSp modSp">
        <pc:chgData name="Augustus Gatlin" userId="S::agatlin_da9@nashss.onmicrosoft.com::b7a2db55-d67f-4a89-8e53-1dfae8d81fdf" providerId="AD" clId="Web-{5E1DD395-C42B-42CC-9553-2CBFAE604B77}" dt="2023-05-20T16:01:45.829" v="226" actId="1076"/>
        <pc:sldMkLst>
          <pc:docMk/>
          <pc:sldMk cId="2952923800" sldId="281"/>
        </pc:sldMkLst>
        <pc:spChg chg="mod">
          <ac:chgData name="Augustus Gatlin" userId="S::agatlin_da9@nashss.onmicrosoft.com::b7a2db55-d67f-4a89-8e53-1dfae8d81fdf" providerId="AD" clId="Web-{5E1DD395-C42B-42CC-9553-2CBFAE604B77}" dt="2023-05-20T15:59:33.775" v="150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6:01:45.829" v="226" actId="1076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6:01:34.594" v="224" actId="20577"/>
          <ac:spMkLst>
            <pc:docMk/>
            <pc:sldMk cId="2952923800" sldId="281"/>
            <ac:spMk id="5" creationId="{80D1A33C-3393-4107-CB3F-62EF11AC52B5}"/>
          </ac:spMkLst>
        </pc:spChg>
      </pc:sldChg>
      <pc:sldChg chg="del">
        <pc:chgData name="Augustus Gatlin" userId="S::agatlin_da9@nashss.onmicrosoft.com::b7a2db55-d67f-4a89-8e53-1dfae8d81fdf" providerId="AD" clId="Web-{5E1DD395-C42B-42CC-9553-2CBFAE604B77}" dt="2023-05-20T15:43:39.975" v="96"/>
        <pc:sldMkLst>
          <pc:docMk/>
          <pc:sldMk cId="685681062" sldId="282"/>
        </pc:sldMkLst>
      </pc:sldChg>
      <pc:sldChg chg="addSp delSp modSp">
        <pc:chgData name="Augustus Gatlin" userId="S::agatlin_da9@nashss.onmicrosoft.com::b7a2db55-d67f-4a89-8e53-1dfae8d81fdf" providerId="AD" clId="Web-{5E1DD395-C42B-42CC-9553-2CBFAE604B77}" dt="2023-05-20T16:41:36.415" v="1109" actId="20577"/>
        <pc:sldMkLst>
          <pc:docMk/>
          <pc:sldMk cId="2886474736" sldId="284"/>
        </pc:sldMkLst>
        <pc:spChg chg="mod">
          <ac:chgData name="Augustus Gatlin" userId="S::agatlin_da9@nashss.onmicrosoft.com::b7a2db55-d67f-4a89-8e53-1dfae8d81fdf" providerId="AD" clId="Web-{5E1DD395-C42B-42CC-9553-2CBFAE604B77}" dt="2023-05-20T16:41:36.415" v="1109" actId="20577"/>
          <ac:spMkLst>
            <pc:docMk/>
            <pc:sldMk cId="2886474736" sldId="284"/>
            <ac:spMk id="2" creationId="{884B311B-3177-0658-3585-6639F26A9BF6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6:06:14.374" v="242"/>
          <ac:spMkLst>
            <pc:docMk/>
            <pc:sldMk cId="2886474736" sldId="284"/>
            <ac:spMk id="7" creationId="{3A122237-B06F-5E42-B051-D7859FC21D7D}"/>
          </ac:spMkLst>
        </pc:spChg>
        <pc:graphicFrameChg chg="add del mod modGraphic">
          <ac:chgData name="Augustus Gatlin" userId="S::agatlin_da9@nashss.onmicrosoft.com::b7a2db55-d67f-4a89-8e53-1dfae8d81fdf" providerId="AD" clId="Web-{5E1DD395-C42B-42CC-9553-2CBFAE604B77}" dt="2023-05-20T16:14:41.356" v="452"/>
          <ac:graphicFrameMkLst>
            <pc:docMk/>
            <pc:sldMk cId="2886474736" sldId="284"/>
            <ac:graphicFrameMk id="4" creationId="{AB18F729-62A7-B4F7-7AA9-9F791DBED1C7}"/>
          </ac:graphicFrameMkLst>
        </pc:graphicFrameChg>
        <pc:graphicFrameChg chg="mod modGraphic">
          <ac:chgData name="Augustus Gatlin" userId="S::agatlin_da9@nashss.onmicrosoft.com::b7a2db55-d67f-4a89-8e53-1dfae8d81fdf" providerId="AD" clId="Web-{5E1DD395-C42B-42CC-9553-2CBFAE604B77}" dt="2023-05-20T16:41:13.680" v="1101" actId="1076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graphicFrameChg chg="add mod modGraphic">
          <ac:chgData name="Augustus Gatlin" userId="S::agatlin_da9@nashss.onmicrosoft.com::b7a2db55-d67f-4a89-8e53-1dfae8d81fdf" providerId="AD" clId="Web-{5E1DD395-C42B-42CC-9553-2CBFAE604B77}" dt="2023-05-20T16:41:17.414" v="1102" actId="1076"/>
          <ac:graphicFrameMkLst>
            <pc:docMk/>
            <pc:sldMk cId="2886474736" sldId="284"/>
            <ac:graphicFrameMk id="9" creationId="{7C068DEC-5BBC-7113-A120-2B7163B43BFE}"/>
          </ac:graphicFrameMkLst>
        </pc:graphicFrameChg>
        <pc:graphicFrameChg chg="add del mod">
          <ac:chgData name="Augustus Gatlin" userId="S::agatlin_da9@nashss.onmicrosoft.com::b7a2db55-d67f-4a89-8e53-1dfae8d81fdf" providerId="AD" clId="Web-{5E1DD395-C42B-42CC-9553-2CBFAE604B77}" dt="2023-05-20T16:16:53.190" v="502"/>
          <ac:graphicFrameMkLst>
            <pc:docMk/>
            <pc:sldMk cId="2886474736" sldId="284"/>
            <ac:graphicFrameMk id="11" creationId="{2571A1D4-84BF-99AD-C606-C809CD6221A1}"/>
          </ac:graphicFrameMkLst>
        </pc:graphicFrameChg>
        <pc:graphicFrameChg chg="add del mod modGraphic">
          <ac:chgData name="Augustus Gatlin" userId="S::agatlin_da9@nashss.onmicrosoft.com::b7a2db55-d67f-4a89-8e53-1dfae8d81fdf" providerId="AD" clId="Web-{5E1DD395-C42B-42CC-9553-2CBFAE604B77}" dt="2023-05-20T16:17:12.395" v="506"/>
          <ac:graphicFrameMkLst>
            <pc:docMk/>
            <pc:sldMk cId="2886474736" sldId="284"/>
            <ac:graphicFrameMk id="13" creationId="{27E65A71-8639-C84B-7B14-BC33D98BFCE7}"/>
          </ac:graphicFrameMkLst>
        </pc:graphicFrameChg>
      </pc:sldChg>
      <pc:sldChg chg="del">
        <pc:chgData name="Augustus Gatlin" userId="S::agatlin_da9@nashss.onmicrosoft.com::b7a2db55-d67f-4a89-8e53-1dfae8d81fdf" providerId="AD" clId="Web-{5E1DD395-C42B-42CC-9553-2CBFAE604B77}" dt="2023-05-20T15:43:43.069" v="97"/>
        <pc:sldMkLst>
          <pc:docMk/>
          <pc:sldMk cId="2011930182" sldId="285"/>
        </pc:sldMkLst>
      </pc:sldChg>
      <pc:sldChg chg="del">
        <pc:chgData name="Augustus Gatlin" userId="S::agatlin_da9@nashss.onmicrosoft.com::b7a2db55-d67f-4a89-8e53-1dfae8d81fdf" providerId="AD" clId="Web-{5E1DD395-C42B-42CC-9553-2CBFAE604B77}" dt="2023-05-20T15:43:47.429" v="98"/>
        <pc:sldMkLst>
          <pc:docMk/>
          <pc:sldMk cId="2452269796" sldId="287"/>
        </pc:sldMkLst>
      </pc:sldChg>
      <pc:sldChg chg="del">
        <pc:chgData name="Augustus Gatlin" userId="S::agatlin_da9@nashss.onmicrosoft.com::b7a2db55-d67f-4a89-8e53-1dfae8d81fdf" providerId="AD" clId="Web-{5E1DD395-C42B-42CC-9553-2CBFAE604B77}" dt="2023-05-20T15:43:51.304" v="99"/>
        <pc:sldMkLst>
          <pc:docMk/>
          <pc:sldMk cId="1600494506" sldId="288"/>
        </pc:sldMkLst>
      </pc:sldChg>
      <pc:sldChg chg="addSp delSp modSp">
        <pc:chgData name="Augustus Gatlin" userId="S::agatlin_da9@nashss.onmicrosoft.com::b7a2db55-d67f-4a89-8e53-1dfae8d81fdf" providerId="AD" clId="Web-{5E1DD395-C42B-42CC-9553-2CBFAE604B77}" dt="2023-05-20T17:11:38.646" v="1658"/>
        <pc:sldMkLst>
          <pc:docMk/>
          <pc:sldMk cId="2502887943" sldId="289"/>
        </pc:sldMkLst>
        <pc:spChg chg="add del mod">
          <ac:chgData name="Augustus Gatlin" userId="S::agatlin_da9@nashss.onmicrosoft.com::b7a2db55-d67f-4a89-8e53-1dfae8d81fdf" providerId="AD" clId="Web-{5E1DD395-C42B-42CC-9553-2CBFAE604B77}" dt="2023-05-20T17:06:59.616" v="1478"/>
          <ac:spMkLst>
            <pc:docMk/>
            <pc:sldMk cId="2502887943" sldId="289"/>
            <ac:spMk id="5" creationId="{F94B90E3-6D1E-43E0-EF85-1B37FAA7B532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5:12.048" v="1461" actId="20577"/>
          <ac:spMkLst>
            <pc:docMk/>
            <pc:sldMk cId="2502887943" sldId="289"/>
            <ac:spMk id="7" creationId="{330A5BFC-C134-C072-C14D-9E51A94C8E7E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7:06:59.616" v="1477"/>
          <ac:spMkLst>
            <pc:docMk/>
            <pc:sldMk cId="2502887943" sldId="289"/>
            <ac:spMk id="8" creationId="{0B6E1C98-E76D-9589-BF52-785440A27883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7:06:59.616" v="1476"/>
          <ac:spMkLst>
            <pc:docMk/>
            <pc:sldMk cId="2502887943" sldId="289"/>
            <ac:spMk id="10" creationId="{CC73E6DB-6644-02AC-4E30-AC02B1E87196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7:06:59.616" v="1475"/>
          <ac:spMkLst>
            <pc:docMk/>
            <pc:sldMk cId="2502887943" sldId="289"/>
            <ac:spMk id="12" creationId="{2AF46399-CF77-922A-89B5-7D785645EE0D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7:06:59.616" v="1474"/>
          <ac:spMkLst>
            <pc:docMk/>
            <pc:sldMk cId="2502887943" sldId="289"/>
            <ac:spMk id="14" creationId="{605263A1-2E51-2EDA-B379-EC6CB2DE9C5A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7:07:33.040" v="1485"/>
          <ac:spMkLst>
            <pc:docMk/>
            <pc:sldMk cId="2502887943" sldId="289"/>
            <ac:spMk id="16" creationId="{1BCA8916-1F77-1F1C-9AC1-43B9689F8175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7:06:51.553" v="1473"/>
          <ac:spMkLst>
            <pc:docMk/>
            <pc:sldMk cId="2502887943" sldId="289"/>
            <ac:spMk id="24" creationId="{A3BF8E55-B2B9-104D-F277-08902534735D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6:51.491" v="1472"/>
          <ac:spMkLst>
            <pc:docMk/>
            <pc:sldMk cId="2502887943" sldId="289"/>
            <ac:spMk id="25" creationId="{BCE9DA14-62AB-A857-6387-1F5D330B3F36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6:51.428" v="1471"/>
          <ac:spMkLst>
            <pc:docMk/>
            <pc:sldMk cId="2502887943" sldId="289"/>
            <ac:spMk id="26" creationId="{710CB940-D45B-59F1-06E5-9CC94100EF05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6:51.381" v="1470"/>
          <ac:spMkLst>
            <pc:docMk/>
            <pc:sldMk cId="2502887943" sldId="289"/>
            <ac:spMk id="27" creationId="{A0DA38E3-68A2-4FF9-022B-BA0DF832B1DB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6:51.319" v="1469"/>
          <ac:spMkLst>
            <pc:docMk/>
            <pc:sldMk cId="2502887943" sldId="289"/>
            <ac:spMk id="28" creationId="{B72BD1AE-7290-BA6E-18FB-8181C0D13E7C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7:07:29.743" v="1484"/>
          <ac:spMkLst>
            <pc:docMk/>
            <pc:sldMk cId="2502887943" sldId="289"/>
            <ac:spMk id="56" creationId="{42027341-30B3-44DB-373E-60B96EBF2043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8:30.824" v="1503" actId="20577"/>
          <ac:spMkLst>
            <pc:docMk/>
            <pc:sldMk cId="2502887943" sldId="289"/>
            <ac:spMk id="57" creationId="{49B99446-8DB8-EAE8-ADEB-8E02F160B106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8:36.777" v="1505" actId="20577"/>
          <ac:spMkLst>
            <pc:docMk/>
            <pc:sldMk cId="2502887943" sldId="289"/>
            <ac:spMk id="58" creationId="{4F1381C5-2C37-6542-2CC4-2EBF6B0C41D4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8:40.715" v="1509" actId="20577"/>
          <ac:spMkLst>
            <pc:docMk/>
            <pc:sldMk cId="2502887943" sldId="289"/>
            <ac:spMk id="59" creationId="{9348E88D-CFB1-4BF1-41EC-723BBD602AF2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8:44.481" v="1511" actId="20577"/>
          <ac:spMkLst>
            <pc:docMk/>
            <pc:sldMk cId="2502887943" sldId="289"/>
            <ac:spMk id="60" creationId="{E1B218F5-E615-C534-C7FC-E55781596535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7:14.273" v="1483"/>
          <ac:spMkLst>
            <pc:docMk/>
            <pc:sldMk cId="2502887943" sldId="289"/>
            <ac:spMk id="139" creationId="{632DC974-3AFC-3B05-984D-8920F2613BAB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7:14.273" v="1482"/>
          <ac:spMkLst>
            <pc:docMk/>
            <pc:sldMk cId="2502887943" sldId="289"/>
            <ac:spMk id="141" creationId="{F2040969-B583-70C1-87C1-D19C7BB276E9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7:14.273" v="1481"/>
          <ac:spMkLst>
            <pc:docMk/>
            <pc:sldMk cId="2502887943" sldId="289"/>
            <ac:spMk id="143" creationId="{916357F2-DD2F-AE73-F0FE-19F36A996C0A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7:14.273" v="1480"/>
          <ac:spMkLst>
            <pc:docMk/>
            <pc:sldMk cId="2502887943" sldId="289"/>
            <ac:spMk id="145" creationId="{061F8191-7958-A3B6-D754-56FAB2742504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07:14.273" v="1479"/>
          <ac:spMkLst>
            <pc:docMk/>
            <pc:sldMk cId="2502887943" sldId="289"/>
            <ac:spMk id="147" creationId="{FA6C0651-6CD9-1742-F030-13CC2F6DAC2F}"/>
          </ac:spMkLst>
        </pc:spChg>
        <pc:graphicFrameChg chg="add del mod">
          <ac:chgData name="Augustus Gatlin" userId="S::agatlin_da9@nashss.onmicrosoft.com::b7a2db55-d67f-4a89-8e53-1dfae8d81fdf" providerId="AD" clId="Web-{5E1DD395-C42B-42CC-9553-2CBFAE604B77}" dt="2023-05-20T15:52:35.034" v="143"/>
          <ac:graphicFrameMkLst>
            <pc:docMk/>
            <pc:sldMk cId="2502887943" sldId="289"/>
            <ac:graphicFrameMk id="3" creationId="{68711816-3FB5-D19E-2220-DCAE16462700}"/>
          </ac:graphicFrameMkLst>
        </pc:graphicFrameChg>
        <pc:graphicFrameChg chg="add mod modGraphic">
          <ac:chgData name="Augustus Gatlin" userId="S::agatlin_da9@nashss.onmicrosoft.com::b7a2db55-d67f-4a89-8e53-1dfae8d81fdf" providerId="AD" clId="Web-{5E1DD395-C42B-42CC-9553-2CBFAE604B77}" dt="2023-05-20T17:11:38.646" v="1658"/>
          <ac:graphicFrameMkLst>
            <pc:docMk/>
            <pc:sldMk cId="2502887943" sldId="289"/>
            <ac:graphicFrameMk id="18" creationId="{7F8DC975-2046-E7F4-EE64-7173BF1BB01A}"/>
          </ac:graphicFrameMkLst>
        </pc:graphicFrameChg>
      </pc:sldChg>
      <pc:sldChg chg="del">
        <pc:chgData name="Augustus Gatlin" userId="S::agatlin_da9@nashss.onmicrosoft.com::b7a2db55-d67f-4a89-8e53-1dfae8d81fdf" providerId="AD" clId="Web-{5E1DD395-C42B-42CC-9553-2CBFAE604B77}" dt="2023-05-20T15:50:46.076" v="135"/>
        <pc:sldMkLst>
          <pc:docMk/>
          <pc:sldMk cId="3170280394" sldId="290"/>
        </pc:sldMkLst>
      </pc:sldChg>
      <pc:sldChg chg="ord">
        <pc:chgData name="Augustus Gatlin" userId="S::agatlin_da9@nashss.onmicrosoft.com::b7a2db55-d67f-4a89-8e53-1dfae8d81fdf" providerId="AD" clId="Web-{5E1DD395-C42B-42CC-9553-2CBFAE604B77}" dt="2023-05-20T15:54:01.289" v="149"/>
        <pc:sldMkLst>
          <pc:docMk/>
          <pc:sldMk cId="249904479" sldId="291"/>
        </pc:sldMkLst>
      </pc:sldChg>
      <pc:sldChg chg="addSp delSp modSp ord">
        <pc:chgData name="Augustus Gatlin" userId="S::agatlin_da9@nashss.onmicrosoft.com::b7a2db55-d67f-4a89-8e53-1dfae8d81fdf" providerId="AD" clId="Web-{5E1DD395-C42B-42CC-9553-2CBFAE604B77}" dt="2023-05-20T17:23:06.034" v="1780" actId="20577"/>
        <pc:sldMkLst>
          <pc:docMk/>
          <pc:sldMk cId="94818171" sldId="292"/>
        </pc:sldMkLst>
        <pc:spChg chg="mod">
          <ac:chgData name="Augustus Gatlin" userId="S::agatlin_da9@nashss.onmicrosoft.com::b7a2db55-d67f-4a89-8e53-1dfae8d81fdf" providerId="AD" clId="Web-{5E1DD395-C42B-42CC-9553-2CBFAE604B77}" dt="2023-05-20T17:23:06.034" v="1780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21:06.949" v="1773" actId="20577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7:12:33.431" v="1665"/>
          <ac:spMkLst>
            <pc:docMk/>
            <pc:sldMk cId="94818171" sldId="292"/>
            <ac:spMk id="4" creationId="{D5BA2433-990B-A170-369A-3DF4A9B33BFA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7:20:21.446" v="1770" actId="1076"/>
          <ac:spMkLst>
            <pc:docMk/>
            <pc:sldMk cId="94818171" sldId="292"/>
            <ac:spMk id="6" creationId="{23E05E2F-C315-9BEA-B97A-0A35024900E7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7:20:08.398" v="1768" actId="1076"/>
          <ac:spMkLst>
            <pc:docMk/>
            <pc:sldMk cId="94818171" sldId="292"/>
            <ac:spMk id="7" creationId="{9D73C6AF-8B57-EF3E-78E6-B9D5F6A031AA}"/>
          </ac:spMkLst>
        </pc:spChg>
      </pc:sldChg>
      <pc:sldChg chg="modSp">
        <pc:chgData name="Augustus Gatlin" userId="S::agatlin_da9@nashss.onmicrosoft.com::b7a2db55-d67f-4a89-8e53-1dfae8d81fdf" providerId="AD" clId="Web-{5E1DD395-C42B-42CC-9553-2CBFAE604B77}" dt="2023-05-20T15:50:07.683" v="134" actId="20577"/>
        <pc:sldMkLst>
          <pc:docMk/>
          <pc:sldMk cId="1003962426" sldId="293"/>
        </pc:sldMkLst>
        <pc:spChg chg="mod">
          <ac:chgData name="Augustus Gatlin" userId="S::agatlin_da9@nashss.onmicrosoft.com::b7a2db55-d67f-4a89-8e53-1dfae8d81fdf" providerId="AD" clId="Web-{5E1DD395-C42B-42CC-9553-2CBFAE604B77}" dt="2023-05-20T15:50:07.683" v="134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addSp delSp modSp add del ord replId">
        <pc:chgData name="Augustus Gatlin" userId="S::agatlin_da9@nashss.onmicrosoft.com::b7a2db55-d67f-4a89-8e53-1dfae8d81fdf" providerId="AD" clId="Web-{5E1DD395-C42B-42CC-9553-2CBFAE604B77}" dt="2023-05-20T16:51:24.908" v="1183"/>
        <pc:sldMkLst>
          <pc:docMk/>
          <pc:sldMk cId="11645747" sldId="294"/>
        </pc:sldMkLst>
        <pc:spChg chg="mod">
          <ac:chgData name="Augustus Gatlin" userId="S::agatlin_da9@nashss.onmicrosoft.com::b7a2db55-d67f-4a89-8e53-1dfae8d81fdf" providerId="AD" clId="Web-{5E1DD395-C42B-42CC-9553-2CBFAE604B77}" dt="2023-05-20T16:46:42.050" v="1161" actId="1076"/>
          <ac:spMkLst>
            <pc:docMk/>
            <pc:sldMk cId="11645747" sldId="294"/>
            <ac:spMk id="2" creationId="{D53B219B-7E3A-7E84-6386-37313F0CFB09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6:48:11.805" v="1178"/>
          <ac:spMkLst>
            <pc:docMk/>
            <pc:sldMk cId="11645747" sldId="294"/>
            <ac:spMk id="3" creationId="{A2E339BF-E6D7-DD0E-AF02-6813852EE723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6:48:20.555" v="1179" actId="14100"/>
          <ac:spMkLst>
            <pc:docMk/>
            <pc:sldMk cId="11645747" sldId="294"/>
            <ac:spMk id="5" creationId="{C4D58ACD-FC3F-544E-487B-6599661385E1}"/>
          </ac:spMkLst>
        </pc:spChg>
      </pc:sldChg>
      <pc:sldChg chg="modSp add del ord replId">
        <pc:chgData name="Augustus Gatlin" userId="S::agatlin_da9@nashss.onmicrosoft.com::b7a2db55-d67f-4a89-8e53-1dfae8d81fdf" providerId="AD" clId="Web-{5E1DD395-C42B-42CC-9553-2CBFAE604B77}" dt="2023-05-20T17:09:27.139" v="1514"/>
        <pc:sldMkLst>
          <pc:docMk/>
          <pc:sldMk cId="3051899272" sldId="295"/>
        </pc:sldMkLst>
        <pc:spChg chg="mod">
          <ac:chgData name="Augustus Gatlin" userId="S::agatlin_da9@nashss.onmicrosoft.com::b7a2db55-d67f-4a89-8e53-1dfae8d81fdf" providerId="AD" clId="Web-{5E1DD395-C42B-42CC-9553-2CBFAE604B77}" dt="2023-05-20T17:03:22.448" v="1419" actId="1076"/>
          <ac:spMkLst>
            <pc:docMk/>
            <pc:sldMk cId="3051899272" sldId="295"/>
            <ac:spMk id="2" creationId="{D53B219B-7E3A-7E84-6386-37313F0CFB09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7:04:57.797" v="1453" actId="20577"/>
          <ac:spMkLst>
            <pc:docMk/>
            <pc:sldMk cId="3051899272" sldId="295"/>
            <ac:spMk id="3" creationId="{A2E339BF-E6D7-DD0E-AF02-6813852EE723}"/>
          </ac:spMkLst>
        </pc:spChg>
      </pc:sldChg>
      <pc:sldChg chg="delSp modSp add del replId">
        <pc:chgData name="Augustus Gatlin" userId="S::agatlin_da9@nashss.onmicrosoft.com::b7a2db55-d67f-4a89-8e53-1dfae8d81fdf" providerId="AD" clId="Web-{5E1DD395-C42B-42CC-9553-2CBFAE604B77}" dt="2023-05-20T17:11:50.100" v="1659"/>
        <pc:sldMkLst>
          <pc:docMk/>
          <pc:sldMk cId="1570671695" sldId="296"/>
        </pc:sldMkLst>
        <pc:spChg chg="del">
          <ac:chgData name="Augustus Gatlin" userId="S::agatlin_da9@nashss.onmicrosoft.com::b7a2db55-d67f-4a89-8e53-1dfae8d81fdf" providerId="AD" clId="Web-{5E1DD395-C42B-42CC-9553-2CBFAE604B77}" dt="2023-05-20T17:06:03.175" v="1467"/>
          <ac:spMkLst>
            <pc:docMk/>
            <pc:sldMk cId="1570671695" sldId="296"/>
            <ac:spMk id="7" creationId="{3A122237-B06F-5E42-B051-D7859FC21D7D}"/>
          </ac:spMkLst>
        </pc:spChg>
        <pc:graphicFrameChg chg="mod modGraphic">
          <ac:chgData name="Augustus Gatlin" userId="S::agatlin_da9@nashss.onmicrosoft.com::b7a2db55-d67f-4a89-8e53-1dfae8d81fdf" providerId="AD" clId="Web-{5E1DD395-C42B-42CC-9553-2CBFAE604B77}" dt="2023-05-20T17:04:21.904" v="1442"/>
          <ac:graphicFrameMkLst>
            <pc:docMk/>
            <pc:sldMk cId="1570671695" sldId="296"/>
            <ac:graphicFrameMk id="6" creationId="{705AB9BF-07E9-9DED-DB8B-F644759C8FDC}"/>
          </ac:graphicFrameMkLst>
        </pc:graphicFrameChg>
      </pc:sldChg>
      <pc:sldChg chg="add del replId">
        <pc:chgData name="Augustus Gatlin" userId="S::agatlin_da9@nashss.onmicrosoft.com::b7a2db55-d67f-4a89-8e53-1dfae8d81fdf" providerId="AD" clId="Web-{5E1DD395-C42B-42CC-9553-2CBFAE604B77}" dt="2023-05-20T17:25:06.447" v="1781"/>
        <pc:sldMkLst>
          <pc:docMk/>
          <pc:sldMk cId="992506371" sldId="297"/>
        </pc:sldMkLst>
      </pc:sldChg>
      <pc:sldChg chg="add replId">
        <pc:chgData name="Augustus Gatlin" userId="S::agatlin_da9@nashss.onmicrosoft.com::b7a2db55-d67f-4a89-8e53-1dfae8d81fdf" providerId="AD" clId="Web-{5E1DD395-C42B-42CC-9553-2CBFAE604B77}" dt="2023-05-20T15:53:17.021" v="145"/>
        <pc:sldMkLst>
          <pc:docMk/>
          <pc:sldMk cId="3767421239" sldId="298"/>
        </pc:sldMkLst>
      </pc:sldChg>
      <pc:sldChg chg="add replId">
        <pc:chgData name="Augustus Gatlin" userId="S::agatlin_da9@nashss.onmicrosoft.com::b7a2db55-d67f-4a89-8e53-1dfae8d81fdf" providerId="AD" clId="Web-{5E1DD395-C42B-42CC-9553-2CBFAE604B77}" dt="2023-05-20T15:53:31.240" v="146"/>
        <pc:sldMkLst>
          <pc:docMk/>
          <pc:sldMk cId="2111979913" sldId="299"/>
        </pc:sldMkLst>
      </pc:sldChg>
      <pc:sldChg chg="addSp delSp modSp add replId">
        <pc:chgData name="Augustus Gatlin" userId="S::agatlin_da9@nashss.onmicrosoft.com::b7a2db55-d67f-4a89-8e53-1dfae8d81fdf" providerId="AD" clId="Web-{5E1DD395-C42B-42CC-9553-2CBFAE604B77}" dt="2023-05-20T16:41:56.791" v="1118" actId="20577"/>
        <pc:sldMkLst>
          <pc:docMk/>
          <pc:sldMk cId="1621568401" sldId="300"/>
        </pc:sldMkLst>
        <pc:spChg chg="mod">
          <ac:chgData name="Augustus Gatlin" userId="S::agatlin_da9@nashss.onmicrosoft.com::b7a2db55-d67f-4a89-8e53-1dfae8d81fdf" providerId="AD" clId="Web-{5E1DD395-C42B-42CC-9553-2CBFAE604B77}" dt="2023-05-20T16:41:56.791" v="1118" actId="20577"/>
          <ac:spMkLst>
            <pc:docMk/>
            <pc:sldMk cId="1621568401" sldId="300"/>
            <ac:spMk id="2" creationId="{884B311B-3177-0658-3585-6639F26A9BF6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6:15:10.654" v="456"/>
          <ac:spMkLst>
            <pc:docMk/>
            <pc:sldMk cId="1621568401" sldId="300"/>
            <ac:spMk id="5" creationId="{97BECACC-2493-C4F5-08F5-B294DC63D759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6:29:29.855" v="995" actId="1076"/>
          <ac:spMkLst>
            <pc:docMk/>
            <pc:sldMk cId="1621568401" sldId="300"/>
            <ac:spMk id="10" creationId="{4B466C97-1CE7-91F4-65EB-146A5C98A0A0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6:29:43.246" v="998" actId="1076"/>
          <ac:spMkLst>
            <pc:docMk/>
            <pc:sldMk cId="1621568401" sldId="300"/>
            <ac:spMk id="11" creationId="{C3ECA9AA-7758-0FC5-DBE3-6070C411C3F2}"/>
          </ac:spMkLst>
        </pc:spChg>
        <pc:graphicFrameChg chg="mod modGraphic">
          <ac:chgData name="Augustus Gatlin" userId="S::agatlin_da9@nashss.onmicrosoft.com::b7a2db55-d67f-4a89-8e53-1dfae8d81fdf" providerId="AD" clId="Web-{5E1DD395-C42B-42CC-9553-2CBFAE604B77}" dt="2023-05-20T16:29:26.870" v="994" actId="1076"/>
          <ac:graphicFrameMkLst>
            <pc:docMk/>
            <pc:sldMk cId="1621568401" sldId="300"/>
            <ac:graphicFrameMk id="4" creationId="{AB18F729-62A7-B4F7-7AA9-9F791DBED1C7}"/>
          </ac:graphicFrameMkLst>
        </pc:graphicFrameChg>
        <pc:graphicFrameChg chg="del">
          <ac:chgData name="Augustus Gatlin" userId="S::agatlin_da9@nashss.onmicrosoft.com::b7a2db55-d67f-4a89-8e53-1dfae8d81fdf" providerId="AD" clId="Web-{5E1DD395-C42B-42CC-9553-2CBFAE604B77}" dt="2023-05-20T16:14:55.450" v="453"/>
          <ac:graphicFrameMkLst>
            <pc:docMk/>
            <pc:sldMk cId="1621568401" sldId="300"/>
            <ac:graphicFrameMk id="6" creationId="{705AB9BF-07E9-9DED-DB8B-F644759C8FDC}"/>
          </ac:graphicFrameMkLst>
        </pc:graphicFrameChg>
        <pc:graphicFrameChg chg="add mod modGraphic">
          <ac:chgData name="Augustus Gatlin" userId="S::agatlin_da9@nashss.onmicrosoft.com::b7a2db55-d67f-4a89-8e53-1dfae8d81fdf" providerId="AD" clId="Web-{5E1DD395-C42B-42CC-9553-2CBFAE604B77}" dt="2023-05-20T16:29:40.059" v="997" actId="1076"/>
          <ac:graphicFrameMkLst>
            <pc:docMk/>
            <pc:sldMk cId="1621568401" sldId="300"/>
            <ac:graphicFrameMk id="7" creationId="{A0F9300D-CC08-747E-C4FA-FC4037CB5A9B}"/>
          </ac:graphicFrameMkLst>
        </pc:graphicFrameChg>
        <pc:graphicFrameChg chg="del">
          <ac:chgData name="Augustus Gatlin" userId="S::agatlin_da9@nashss.onmicrosoft.com::b7a2db55-d67f-4a89-8e53-1dfae8d81fdf" providerId="AD" clId="Web-{5E1DD395-C42B-42CC-9553-2CBFAE604B77}" dt="2023-05-20T16:15:00.513" v="454"/>
          <ac:graphicFrameMkLst>
            <pc:docMk/>
            <pc:sldMk cId="1621568401" sldId="300"/>
            <ac:graphicFrameMk id="9" creationId="{7C068DEC-5BBC-7113-A120-2B7163B43BFE}"/>
          </ac:graphicFrameMkLst>
        </pc:graphicFrameChg>
      </pc:sldChg>
      <pc:sldChg chg="addSp delSp modSp new">
        <pc:chgData name="Augustus Gatlin" userId="S::agatlin_da9@nashss.onmicrosoft.com::b7a2db55-d67f-4a89-8e53-1dfae8d81fdf" providerId="AD" clId="Web-{5E1DD395-C42B-42CC-9553-2CBFAE604B77}" dt="2023-05-20T17:00:59.534" v="1418" actId="20577"/>
        <pc:sldMkLst>
          <pc:docMk/>
          <pc:sldMk cId="3978101496" sldId="301"/>
        </pc:sldMkLst>
        <pc:spChg chg="mod">
          <ac:chgData name="Augustus Gatlin" userId="S::agatlin_da9@nashss.onmicrosoft.com::b7a2db55-d67f-4a89-8e53-1dfae8d81fdf" providerId="AD" clId="Web-{5E1DD395-C42B-42CC-9553-2CBFAE604B77}" dt="2023-05-20T17:00:38.955" v="1414" actId="20577"/>
          <ac:spMkLst>
            <pc:docMk/>
            <pc:sldMk cId="3978101496" sldId="301"/>
            <ac:spMk id="2" creationId="{E309F5DA-5BA6-4926-03D7-8F7BB722B590}"/>
          </ac:spMkLst>
        </pc:spChg>
        <pc:spChg chg="mod">
          <ac:chgData name="Augustus Gatlin" userId="S::agatlin_da9@nashss.onmicrosoft.com::b7a2db55-d67f-4a89-8e53-1dfae8d81fdf" providerId="AD" clId="Web-{5E1DD395-C42B-42CC-9553-2CBFAE604B77}" dt="2023-05-20T16:47:10.473" v="1164" actId="20577"/>
          <ac:spMkLst>
            <pc:docMk/>
            <pc:sldMk cId="3978101496" sldId="301"/>
            <ac:spMk id="3" creationId="{81060D96-715C-02E8-9F1B-0A4F749BA775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6:33:13.445" v="1027"/>
          <ac:spMkLst>
            <pc:docMk/>
            <pc:sldMk cId="3978101496" sldId="301"/>
            <ac:spMk id="4" creationId="{0CAC4403-7153-3425-FD2A-CAEBB7B44E2E}"/>
          </ac:spMkLst>
        </pc:spChg>
        <pc:spChg chg="add mod">
          <ac:chgData name="Augustus Gatlin" userId="S::agatlin_da9@nashss.onmicrosoft.com::b7a2db55-d67f-4a89-8e53-1dfae8d81fdf" providerId="AD" clId="Web-{5E1DD395-C42B-42CC-9553-2CBFAE604B77}" dt="2023-05-20T17:00:59.534" v="1418" actId="20577"/>
          <ac:spMkLst>
            <pc:docMk/>
            <pc:sldMk cId="3978101496" sldId="301"/>
            <ac:spMk id="6" creationId="{A3B2BC27-B90E-FE22-3007-0811F11745D3}"/>
          </ac:spMkLst>
        </pc:spChg>
      </pc:sldChg>
      <pc:sldChg chg="addSp delSp modSp new">
        <pc:chgData name="Augustus Gatlin" userId="S::agatlin_da9@nashss.onmicrosoft.com::b7a2db55-d67f-4a89-8e53-1dfae8d81fdf" providerId="AD" clId="Web-{5E1DD395-C42B-42CC-9553-2CBFAE604B77}" dt="2023-05-20T16:59:40.123" v="1404"/>
        <pc:sldMkLst>
          <pc:docMk/>
          <pc:sldMk cId="2583035296" sldId="302"/>
        </pc:sldMkLst>
        <pc:spChg chg="mod">
          <ac:chgData name="Augustus Gatlin" userId="S::agatlin_da9@nashss.onmicrosoft.com::b7a2db55-d67f-4a89-8e53-1dfae8d81fdf" providerId="AD" clId="Web-{5E1DD395-C42B-42CC-9553-2CBFAE604B77}" dt="2023-05-20T16:52:04.067" v="1207" actId="1076"/>
          <ac:spMkLst>
            <pc:docMk/>
            <pc:sldMk cId="2583035296" sldId="302"/>
            <ac:spMk id="2" creationId="{E8D3211F-1795-A941-8EBA-7F1A8B52CF52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6:57:32.226" v="1305"/>
          <ac:spMkLst>
            <pc:docMk/>
            <pc:sldMk cId="2583035296" sldId="302"/>
            <ac:spMk id="3" creationId="{EAB0FC31-708A-E019-7EB0-776E05694D76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6:55:04.249" v="1210"/>
          <ac:spMkLst>
            <pc:docMk/>
            <pc:sldMk cId="2583035296" sldId="302"/>
            <ac:spMk id="4" creationId="{F655B2E5-FB65-138C-4139-52989F6CA577}"/>
          </ac:spMkLst>
        </pc:spChg>
        <pc:spChg chg="del mod">
          <ac:chgData name="Augustus Gatlin" userId="S::agatlin_da9@nashss.onmicrosoft.com::b7a2db55-d67f-4a89-8e53-1dfae8d81fdf" providerId="AD" clId="Web-{5E1DD395-C42B-42CC-9553-2CBFAE604B77}" dt="2023-05-20T16:57:30.460" v="1304"/>
          <ac:spMkLst>
            <pc:docMk/>
            <pc:sldMk cId="2583035296" sldId="302"/>
            <ac:spMk id="5" creationId="{F0AA0CF8-4E5D-ABB9-F4E4-606F98319A56}"/>
          </ac:spMkLst>
        </pc:spChg>
        <pc:spChg chg="del">
          <ac:chgData name="Augustus Gatlin" userId="S::agatlin_da9@nashss.onmicrosoft.com::b7a2db55-d67f-4a89-8e53-1dfae8d81fdf" providerId="AD" clId="Web-{5E1DD395-C42B-42CC-9553-2CBFAE604B77}" dt="2023-05-20T16:54:44.341" v="1208"/>
          <ac:spMkLst>
            <pc:docMk/>
            <pc:sldMk cId="2583035296" sldId="302"/>
            <ac:spMk id="6" creationId="{C9BBED08-C329-D483-0099-8A2004800BDF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6:57:40.555" v="1307"/>
          <ac:spMkLst>
            <pc:docMk/>
            <pc:sldMk cId="2583035296" sldId="302"/>
            <ac:spMk id="10" creationId="{DDBC3D03-4453-81F2-884A-19069F0C4F83}"/>
          </ac:spMkLst>
        </pc:spChg>
        <pc:spChg chg="add del mod">
          <ac:chgData name="Augustus Gatlin" userId="S::agatlin_da9@nashss.onmicrosoft.com::b7a2db55-d67f-4a89-8e53-1dfae8d81fdf" providerId="AD" clId="Web-{5E1DD395-C42B-42CC-9553-2CBFAE604B77}" dt="2023-05-20T16:57:35.336" v="1306"/>
          <ac:spMkLst>
            <pc:docMk/>
            <pc:sldMk cId="2583035296" sldId="302"/>
            <ac:spMk id="12" creationId="{D820855B-1D2C-CA67-7B7F-1E2CB1C56640}"/>
          </ac:spMkLst>
        </pc:spChg>
        <pc:graphicFrameChg chg="add mod ord modGraphic">
          <ac:chgData name="Augustus Gatlin" userId="S::agatlin_da9@nashss.onmicrosoft.com::b7a2db55-d67f-4a89-8e53-1dfae8d81fdf" providerId="AD" clId="Web-{5E1DD395-C42B-42CC-9553-2CBFAE604B77}" dt="2023-05-20T16:59:40.123" v="1404"/>
          <ac:graphicFrameMkLst>
            <pc:docMk/>
            <pc:sldMk cId="2583035296" sldId="302"/>
            <ac:graphicFrameMk id="8" creationId="{C210C59A-2699-B3E0-FF4C-FDEB71DCEF7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592" y="1370415"/>
            <a:ext cx="5385816" cy="1225296"/>
          </a:xfrm>
        </p:spPr>
        <p:txBody>
          <a:bodyPr/>
          <a:lstStyle/>
          <a:p>
            <a:r>
              <a:rPr lang="en-US" dirty="0"/>
              <a:t>Data analytics project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Sabon Next LT"/>
              </a:rPr>
              <a:t>Team: We're not Punny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10" y="211497"/>
            <a:ext cx="6766560" cy="768096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843" y="1123188"/>
            <a:ext cx="8610092" cy="27005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The data shows a small decrease in the time recorded for the fastest runner for 2017 compared to the previous year &amp; compared to the 2 years afterwards. </a:t>
            </a:r>
          </a:p>
          <a:p>
            <a:endParaRPr lang="en-US" sz="1600" b="1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However, there was a decrease in that same year of the percentage of people that were able to beat Oprah's time. </a:t>
            </a:r>
          </a:p>
          <a:p>
            <a:endParaRPr lang="en-US" sz="1600" b="1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Analyzing this data brings us to the conclusion that there were multiple factors at play to cause this occurrence. </a:t>
            </a:r>
            <a:endParaRPr lang="en-US" b="1" dirty="0">
              <a:cs typeface="Sabon Next 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Sabon Next LT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5E2F-C315-9BEA-B97A-0A35024900E7}"/>
              </a:ext>
            </a:extLst>
          </p:cNvPr>
          <p:cNvSpPr txBox="1"/>
          <p:nvPr/>
        </p:nvSpPr>
        <p:spPr>
          <a:xfrm>
            <a:off x="4302125" y="5958554"/>
            <a:ext cx="5278436" cy="1343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360"/>
              </a:spcBef>
            </a:pPr>
            <a:r>
              <a:rPr lang="en-US" sz="1500" dirty="0">
                <a:solidFill>
                  <a:srgbClr val="1F2C8F"/>
                </a:solidFill>
                <a:latin typeface="Segoe UI"/>
                <a:cs typeface="Segoe UI"/>
              </a:rPr>
              <a:t>*To analyze the data further we would need to see the fastest runners' times across his races to see if 2017 is an outlier year compared to a trend. *</a:t>
            </a:r>
            <a:endParaRPr lang="en-US">
              <a:cs typeface="Sabon Next LT"/>
            </a:endParaRPr>
          </a:p>
          <a:p>
            <a:pPr algn="ctr">
              <a:spcBef>
                <a:spcPts val="360"/>
              </a:spcBef>
            </a:pPr>
            <a:endParaRPr lang="en-US" sz="1500" dirty="0">
              <a:solidFill>
                <a:srgbClr val="1F2C8F"/>
              </a:solidFill>
              <a:latin typeface="Segoe UI"/>
              <a:cs typeface="Segoe UI"/>
            </a:endParaRPr>
          </a:p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C6AF-8B57-EF3E-78E6-B9D5F6A031AA}"/>
              </a:ext>
            </a:extLst>
          </p:cNvPr>
          <p:cNvSpPr txBox="1"/>
          <p:nvPr/>
        </p:nvSpPr>
        <p:spPr>
          <a:xfrm>
            <a:off x="3495935" y="3258120"/>
            <a:ext cx="511704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 dirty="0">
                <a:solidFill>
                  <a:srgbClr val="1F2C8F"/>
                </a:solidFill>
                <a:ea typeface="+mn-lt"/>
                <a:cs typeface="+mn-lt"/>
              </a:rPr>
              <a:t>there could have been runners that were repeat participants</a:t>
            </a:r>
          </a:p>
          <a:p>
            <a:pPr marL="285750" indent="-285750">
              <a:buFont typeface="Wingdings"/>
              <a:buChar char="v"/>
            </a:pPr>
            <a:endParaRPr lang="en-US" sz="2000" dirty="0">
              <a:solidFill>
                <a:srgbClr val="1F2C8F"/>
              </a:solidFill>
              <a:cs typeface="Sabon Next 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solidFill>
                  <a:srgbClr val="1F2C8F"/>
                </a:solidFill>
                <a:ea typeface="+mn-lt"/>
                <a:cs typeface="+mn-lt"/>
              </a:rPr>
              <a:t>there was less participants for the races in subsequent years</a:t>
            </a:r>
            <a:endParaRPr lang="en-US" sz="2000" dirty="0">
              <a:solidFill>
                <a:srgbClr val="1F2C8F"/>
              </a:solidFill>
              <a:cs typeface="Sabon Next LT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solidFill>
                <a:srgbClr val="1F2C8F"/>
              </a:solidFill>
              <a:cs typeface="Sabon Next 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solidFill>
                  <a:srgbClr val="1F2C8F"/>
                </a:solidFill>
                <a:cs typeface="Sabon Next LT"/>
              </a:rPr>
              <a:t>Potential external factors, i.e. weather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1735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/>
                <a:cs typeface="Arial Black" panose="020B0604020202020204" pitchFamily="34" charset="0"/>
              </a:rPr>
              <a:t>Fastest Runner &amp; runner up</a:t>
            </a:r>
            <a:endParaRPr lang="en-US" altLang="zh-CN" sz="4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2893729"/>
              </p:ext>
            </p:extLst>
          </p:nvPr>
        </p:nvGraphicFramePr>
        <p:xfrm>
          <a:off x="808567" y="2286000"/>
          <a:ext cx="10680700" cy="229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2016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2017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2018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2019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Scott W. time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02:25:42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02:40:25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02:28:16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02:34:59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Second place time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02:34:43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02:56:28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02:29:52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02:35:24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Difference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0:09:01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0:16:03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0:01:36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0:00:25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7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pPr algn="ctr"/>
            <a:r>
              <a:rPr lang="en-US" dirty="0"/>
              <a:t>Team: We're not Punny</a:t>
            </a:r>
          </a:p>
          <a:p>
            <a:pPr algn="ctr"/>
            <a:r>
              <a:rPr lang="en-US" dirty="0">
                <a:cs typeface="Sabon Next LT"/>
              </a:rPr>
              <a:t>Gus Gatlin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Lamika Moore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Hannah Lawson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Show data across 4 marathons and 4 half marathons </a:t>
            </a:r>
          </a:p>
          <a:p>
            <a:endParaRPr lang="en-US" dirty="0">
              <a:cs typeface="Sabon Next LT"/>
            </a:endParaRPr>
          </a:p>
          <a:p>
            <a:r>
              <a:rPr lang="en-US" dirty="0">
                <a:cs typeface="Sabon Next LT"/>
              </a:rPr>
              <a:t>Gather and analyze the data to hypothesize potential trends and outliers</a:t>
            </a: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Nashville Rock-and-Roll Marathon and Half-Marathon Race Results (2016 - 2019)</a:t>
            </a:r>
            <a:endParaRPr lang="en-US" sz="3600">
              <a:cs typeface="Sabon Next 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517" y="260172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3427137"/>
            <a:ext cx="6400800" cy="51206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Sabon Next LT"/>
                <a:cs typeface="Sabon Next LT"/>
              </a:rPr>
              <a:t>*Find the fastest and slowest times for the full marathons including the median &amp; mean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D1A33C-3393-4107-CB3F-62EF11AC52B5}"/>
              </a:ext>
            </a:extLst>
          </p:cNvPr>
          <p:cNvSpPr txBox="1">
            <a:spLocks/>
          </p:cNvSpPr>
          <p:nvPr/>
        </p:nvSpPr>
        <p:spPr>
          <a:xfrm>
            <a:off x="2931583" y="4616704"/>
            <a:ext cx="6400800" cy="5120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abon Next LT"/>
                <a:cs typeface="Sabon Next LT"/>
              </a:rPr>
              <a:t>*Find the median &amp; mean four all four whole marathons combined &amp; half marathons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8819"/>
            <a:ext cx="10681631" cy="1847596"/>
          </a:xfrm>
        </p:spPr>
        <p:txBody>
          <a:bodyPr/>
          <a:lstStyle/>
          <a:p>
            <a:r>
              <a:rPr lang="en-US" altLang="zh-CN" dirty="0">
                <a:latin typeface="Arial Black"/>
              </a:rPr>
              <a:t>Fastest and Slowest times</a:t>
            </a:r>
            <a:br>
              <a:rPr lang="en-US" altLang="zh-CN" dirty="0">
                <a:latin typeface="Arial Black"/>
              </a:rPr>
            </a:br>
            <a:r>
              <a:rPr lang="en-US" altLang="zh-CN" dirty="0"/>
              <a:t>2016-2019</a:t>
            </a:r>
            <a:br>
              <a:rPr lang="en-US" altLang="zh-CN" dirty="0"/>
            </a:br>
            <a:endParaRPr lang="en-US" altLang="zh-CN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5709134"/>
              </p:ext>
            </p:extLst>
          </p:nvPr>
        </p:nvGraphicFramePr>
        <p:xfrm>
          <a:off x="285749" y="2317750"/>
          <a:ext cx="7176440" cy="147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7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239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7311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25677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177395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83645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/>
                        <a:cs typeface="Sabon Next LT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2016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2017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2018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2019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Fastest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02:25:42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02:40:25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02:28:16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02:34:59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Slowest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07:00:00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06:38:19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06:34:41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06:43:55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C068DEC-5BBC-7113-A120-2B7163B43B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375968"/>
              </p:ext>
            </p:extLst>
          </p:nvPr>
        </p:nvGraphicFramePr>
        <p:xfrm>
          <a:off x="4555067" y="4332817"/>
          <a:ext cx="7321962" cy="147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7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239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7311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389062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83645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/>
                        <a:cs typeface="Sabon Next LT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2016-half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2017-half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2018-half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2019-half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Fastest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01:11:15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01:10:58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01:09:25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01:10:03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Slowest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04:54:41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06:18:24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04:48:06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05:03:35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8819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/>
              </a:rPr>
              <a:t>Means &amp; Medians 2016-2019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18F729-62A7-B4F7-7AA9-9F791DBED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18629"/>
              </p:ext>
            </p:extLst>
          </p:nvPr>
        </p:nvGraphicFramePr>
        <p:xfrm>
          <a:off x="243415" y="1534582"/>
          <a:ext cx="7097066" cy="147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77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239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7311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283229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83645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/>
                        <a:cs typeface="Sabon Next LT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2016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2017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2018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2019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Mean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04:47:48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04:54:26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04:48:23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04:42:09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Median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04:45:19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04:58:14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04:48:21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04:41:57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0F9300D-CC08-747E-C4FA-FC4037CB5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100348"/>
              </p:ext>
            </p:extLst>
          </p:nvPr>
        </p:nvGraphicFramePr>
        <p:xfrm>
          <a:off x="4254500" y="3979333"/>
          <a:ext cx="7110291" cy="147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1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239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67311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203853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190621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383645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/>
                        <a:cs typeface="Sabon Next LT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2016-half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ea typeface="+mn-ea"/>
                          <a:cs typeface="Sabon Next LT"/>
                        </a:rPr>
                        <a:t>2017-half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2018-half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/>
                          <a:cs typeface="Sabon Next LT"/>
                        </a:rPr>
                        <a:t>2019-half</a:t>
                      </a:r>
                      <a:endParaRPr lang="en-US" sz="1900" b="0" dirty="0">
                        <a:solidFill>
                          <a:schemeClr val="bg1">
                            <a:alpha val="99000"/>
                          </a:schemeClr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Mean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02:31:57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02:43:59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02:31:46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02:32:07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Median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02:26:18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02:39:34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02:25:32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02:26:07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466C97-1CE7-91F4-65EB-146A5C98A0A0}"/>
              </a:ext>
            </a:extLst>
          </p:cNvPr>
          <p:cNvSpPr txBox="1"/>
          <p:nvPr/>
        </p:nvSpPr>
        <p:spPr>
          <a:xfrm>
            <a:off x="386292" y="3111499"/>
            <a:ext cx="6693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abon Next LT"/>
              </a:rPr>
              <a:t>Whole marathons combined mean: 04:48:27</a:t>
            </a:r>
          </a:p>
          <a:p>
            <a:r>
              <a:rPr lang="en-US" dirty="0">
                <a:cs typeface="Sabon Next LT"/>
              </a:rPr>
              <a:t>Whole marathons combined medians: 04:48:53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CA9AA-7758-0FC5-DBE3-6070C411C3F2}"/>
              </a:ext>
            </a:extLst>
          </p:cNvPr>
          <p:cNvSpPr txBox="1"/>
          <p:nvPr/>
        </p:nvSpPr>
        <p:spPr>
          <a:xfrm>
            <a:off x="4725457" y="5577415"/>
            <a:ext cx="6693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abon Next LT"/>
              </a:rPr>
              <a:t>Half marathons combined mean: 02:35:15</a:t>
            </a:r>
          </a:p>
          <a:p>
            <a:r>
              <a:rPr lang="en-US" dirty="0">
                <a:cs typeface="Sabon Next LT"/>
              </a:rPr>
              <a:t>Half marathons combined medians: 02:29:38</a:t>
            </a:r>
          </a:p>
        </p:txBody>
      </p:sp>
    </p:spTree>
    <p:extLst>
      <p:ext uri="{BB962C8B-B14F-4D97-AF65-F5344CB8AC3E}">
        <p14:creationId xmlns:p14="http://schemas.microsoft.com/office/powerpoint/2010/main" val="162156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F5DA-5BA6-4926-03D7-8F7BB722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52" y="1004485"/>
            <a:ext cx="10671048" cy="768096"/>
          </a:xfrm>
        </p:spPr>
        <p:txBody>
          <a:bodyPr/>
          <a:lstStyle/>
          <a:p>
            <a:r>
              <a:rPr lang="en-US" dirty="0"/>
              <a:t>Oprah's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0D96-715C-02E8-9F1B-0A4F749BA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0738" y="2042328"/>
            <a:ext cx="3970359" cy="11624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7200" dirty="0">
                <a:cs typeface="Sabon Next LT"/>
              </a:rPr>
              <a:t>04:29:20</a:t>
            </a:r>
          </a:p>
          <a:p>
            <a:pPr marL="0" indent="0">
              <a:buNone/>
            </a:pPr>
            <a:endParaRPr lang="en-US" sz="7200" b="1" dirty="0">
              <a:cs typeface="Sabon Next 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311B5-F073-EAAD-C465-1EED6332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2BC27-B90E-FE22-3007-0811F11745D3}"/>
              </a:ext>
            </a:extLst>
          </p:cNvPr>
          <p:cNvSpPr txBox="1"/>
          <p:nvPr/>
        </p:nvSpPr>
        <p:spPr>
          <a:xfrm>
            <a:off x="3307291" y="3775603"/>
            <a:ext cx="55774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First time marathoners sometimes set a goal of beating “Oprah’s time,”  in the 1994 Marine Corps Marathon when she was 40 years old!</a:t>
            </a:r>
            <a:endParaRPr lang="en-US" sz="2800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97810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211F-1795-A941-8EBA-7F1A8B52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201" y="1042501"/>
            <a:ext cx="8165592" cy="768096"/>
          </a:xfrm>
        </p:spPr>
        <p:txBody>
          <a:bodyPr/>
          <a:lstStyle/>
          <a:p>
            <a:pPr algn="ctr"/>
            <a:r>
              <a:rPr lang="en-US" dirty="0"/>
              <a:t>WHO BEAT OPRAH?!</a:t>
            </a:r>
            <a:endParaRPr lang="en-US" b="0" dirty="0"/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10C59A-2699-B3E0-FF4C-FDEB71DCEF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1436632"/>
              </p:ext>
            </p:extLst>
          </p:nvPr>
        </p:nvGraphicFramePr>
        <p:xfrm>
          <a:off x="3906838" y="2019300"/>
          <a:ext cx="7803299" cy="405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604">
                  <a:extLst>
                    <a:ext uri="{9D8B030D-6E8A-4147-A177-3AD203B41FA5}">
                      <a16:colId xmlns:a16="http://schemas.microsoft.com/office/drawing/2014/main" val="3147537818"/>
                    </a:ext>
                  </a:extLst>
                </a:gridCol>
                <a:gridCol w="2569595">
                  <a:extLst>
                    <a:ext uri="{9D8B030D-6E8A-4147-A177-3AD203B41FA5}">
                      <a16:colId xmlns:a16="http://schemas.microsoft.com/office/drawing/2014/main" val="2723227837"/>
                    </a:ext>
                  </a:extLst>
                </a:gridCol>
                <a:gridCol w="2601100">
                  <a:extLst>
                    <a:ext uri="{9D8B030D-6E8A-4147-A177-3AD203B41FA5}">
                      <a16:colId xmlns:a16="http://schemas.microsoft.com/office/drawing/2014/main" val="910758357"/>
                    </a:ext>
                  </a:extLst>
                </a:gridCol>
              </a:tblGrid>
              <a:tr h="687916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solidFill>
                      <a:srgbClr val="202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people who beat Oprah</a:t>
                      </a:r>
                    </a:p>
                  </a:txBody>
                  <a:tcPr>
                    <a:solidFill>
                      <a:srgbClr val="202C8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people who beat Oprah</a:t>
                      </a:r>
                    </a:p>
                  </a:txBody>
                  <a:tcPr>
                    <a:solidFill>
                      <a:srgbClr val="202C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55913"/>
                  </a:ext>
                </a:extLst>
              </a:tr>
              <a:tr h="842937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1099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77755"/>
                  </a:ext>
                </a:extLst>
              </a:tr>
              <a:tr h="842937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615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94710"/>
                  </a:ext>
                </a:extLst>
              </a:tr>
              <a:tr h="842937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756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36%</a:t>
                      </a:r>
                    </a:p>
                  </a:txBody>
                  <a:tcPr>
                    <a:solidFill>
                      <a:srgbClr val="AAC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49915"/>
                  </a:ext>
                </a:extLst>
              </a:tr>
              <a:tr h="8429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2019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793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39%</a:t>
                      </a:r>
                    </a:p>
                  </a:txBody>
                  <a:tcPr>
                    <a:solidFill>
                      <a:srgbClr val="F5C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7057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E6706-BD0A-F2E9-E94C-46B8466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3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 per year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2016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2017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2018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>
                <a:latin typeface="Arial"/>
                <a:cs typeface="Arial"/>
              </a:rPr>
              <a:t>2019</a:t>
            </a:r>
            <a:endParaRPr lang="en-US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7F8DC975-2046-E7F4-EE64-7173BF1BB0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268767"/>
              </p:ext>
            </p:extLst>
          </p:nvPr>
        </p:nvGraphicFramePr>
        <p:xfrm>
          <a:off x="582083" y="3905250"/>
          <a:ext cx="11143745" cy="1638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74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22874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22874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228749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228749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Q1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02:08:18</a:t>
                      </a:r>
                      <a:endParaRPr lang="en-US" b="0" dirty="0"/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02:18:17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02:07:21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02:07:04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02:26:18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02:39:34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02:25:32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02:26:07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02:50:11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03:05:10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02:51:16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/>
                          <a:cs typeface="Sabon Next LT"/>
                        </a:rPr>
                        <a:t>02:51:30</a:t>
                      </a:r>
                      <a:endParaRPr lang="en-US" sz="1900" dirty="0">
                        <a:solidFill>
                          <a:schemeClr val="tx1"/>
                        </a:solidFill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Sabon Next LT</vt:lpstr>
      <vt:lpstr>Segoe UI</vt:lpstr>
      <vt:lpstr>Wingdings</vt:lpstr>
      <vt:lpstr>Office Theme</vt:lpstr>
      <vt:lpstr>Data analytics project #2</vt:lpstr>
      <vt:lpstr>AGENDA</vt:lpstr>
      <vt:lpstr>Introduction</vt:lpstr>
      <vt:lpstr>PRIMARY GOALS</vt:lpstr>
      <vt:lpstr>Fastest and Slowest times 2016-2019 </vt:lpstr>
      <vt:lpstr>Means &amp; Medians 2016-2019</vt:lpstr>
      <vt:lpstr>Oprah's time</vt:lpstr>
      <vt:lpstr>WHO BEAT OPRAH?! </vt:lpstr>
      <vt:lpstr>Quartiles per year</vt:lpstr>
      <vt:lpstr>Hypothesis</vt:lpstr>
      <vt:lpstr>Fastest Runner &amp; runner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/>
  <cp:lastModifiedBy>Augustus Gatlin</cp:lastModifiedBy>
  <cp:revision>497</cp:revision>
  <dcterms:created xsi:type="dcterms:W3CDTF">2023-05-20T15:33:52Z</dcterms:created>
  <dcterms:modified xsi:type="dcterms:W3CDTF">2023-05-20T18:56:39Z</dcterms:modified>
</cp:coreProperties>
</file>