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E1860D-F5C1-456A-BFE2-B3A855C1A0FA}">
  <a:tblStyle styleId="{81E1860D-F5C1-456A-BFE2-B3A855C1A0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f8c5a36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f8c5a36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7f8c5a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7f8c5a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f8c5a3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f8c5a3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f8c5a3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f8c5a3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f8c5a3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f8c5a3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287.8 mode 293.9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f8c5a36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f8c5a36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Marathons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Think of Sum Puns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{81E1860D-F5C1-456A-BFE2-B3A855C1A0FA}</a:tableStyleId>
              </a:tblPr>
              <a:tblGrid>
                <a:gridCol w="601125"/>
                <a:gridCol w="733425"/>
                <a:gridCol w="619125"/>
                <a:gridCol w="1018125"/>
                <a:gridCol w="1152525"/>
                <a:gridCol w="1006450"/>
                <a:gridCol w="639250"/>
                <a:gridCol w="545050"/>
                <a:gridCol w="609600"/>
                <a:gridCol w="723900"/>
                <a:gridCol w="1495425"/>
              </a:tblGrid>
              <a:tr h="40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Scott Wietecha - Next Fastest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25% (1st Quartile)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(2nd Quartile)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75% (3rd Quartile)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Slowest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Beat Oprah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Beat Oprah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Scott Wietecha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half_marathons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1:11:15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2:08:18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2:50:11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4:54:41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2:31:57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half_marathons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1:10:58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2:18:17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2:39:34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3:05:10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6:18:24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2:43:59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half_marathons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1:09:25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2:25:32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4:48:06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2:31:46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half_marathons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1:10:03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5:03:35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2:32:07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2:25:42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4:13:00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4:45:19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5:22:01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7:00:00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4:47:48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0:09:01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2:40:25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4:29:30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4:58:14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5:22:44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6:38:19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4:54:26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24.90%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0:16:03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2:28:16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4:12:54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4:48:21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5:23:41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6:34:41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4:48:23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0:01:36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2:34:59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4:07:56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4:41:57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5:15:29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6:43:55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4:42:09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0:00:25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half_marathons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2:29:38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2:35:15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4:48:53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4:48:27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Dibran vs. Oprah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414875" y="1284825"/>
            <a:ext cx="84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Dibran ran in the 2016 half marathon.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his race time compare to Oprah?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Dibran’s half marathon time to Oprah’s time if she had competed in the 2016 marathon.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150" y="2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{81E1860D-F5C1-456A-BFE2-B3A855C1A0FA}</a:tableStyleId>
              </a:tblPr>
              <a:tblGrid>
                <a:gridCol w="584175"/>
                <a:gridCol w="1278175"/>
                <a:gridCol w="662275"/>
                <a:gridCol w="847775"/>
                <a:gridCol w="1965400"/>
                <a:gridCol w="2088750"/>
                <a:gridCol w="928175"/>
                <a:gridCol w="789250"/>
              </a:tblGrid>
              <a:tr h="80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Pace (time/mi)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Average Pace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Median Pace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Number of Runners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Dibran Rexhepi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2:08:35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0:09:49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0:11:36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0:11:10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Oprah Winfrey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4:29:20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0:10:17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0:10:59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0:10:53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Marathon Weather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 Marathon was run on an unusually hot day in Nashville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 29th, 2017: high of 91</a:t>
            </a:r>
            <a:r>
              <a:rPr lang="en"/>
              <a:t>ºF and 73ºF with 84% humidity at start </a:t>
            </a: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 30th, 2016: high of 75ºF and 57ºF with 78% humidity at start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vs 2017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7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218 runners ran marathon in both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2016 average: 4:38:41 (vs. 4:47:48 overall)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 average: 4:52:19 (vs. 4:54:26 overall)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91850" y="26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{81E1860D-F5C1-456A-BFE2-B3A855C1A0FA}</a:tableStyleId>
              </a:tblPr>
              <a:tblGrid>
                <a:gridCol w="1014075"/>
                <a:gridCol w="729250"/>
                <a:gridCol w="991300"/>
                <a:gridCol w="1173600"/>
                <a:gridCol w="991300"/>
                <a:gridCol w="1173600"/>
                <a:gridCol w="10871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Percentile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Percentile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difference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faster in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5:07:54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4:41:50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-0:26:04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faster in 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4:25:26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4:57:04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0:31:38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89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86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