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a connection to the database and declare a cursor at that connection. The cursor is a pointer to a temporary workspace in the database.</a:t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083733" y="1122363"/>
            <a:ext cx="8280399" cy="1100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6600"/>
              <a:buFont typeface="Calibri"/>
              <a:buNone/>
            </a:pPr>
            <a:r>
              <a:rPr b="1" lang="en-US" sz="6600">
                <a:solidFill>
                  <a:srgbClr val="385623"/>
                </a:solidFill>
              </a:rPr>
              <a:t>Analytics Jumpstart</a:t>
            </a:r>
            <a:endParaRPr b="1" sz="6600">
              <a:solidFill>
                <a:srgbClr val="385623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854200" y="2556934"/>
            <a:ext cx="8813800" cy="982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000"/>
              <a:buNone/>
            </a:pPr>
            <a:r>
              <a:rPr b="1" lang="en-US" sz="4000">
                <a:solidFill>
                  <a:srgbClr val="385623"/>
                </a:solidFill>
              </a:rPr>
              <a:t>Working with sqlite</a:t>
            </a:r>
            <a:endParaRPr>
              <a:solidFill>
                <a:srgbClr val="385623"/>
              </a:solidFill>
            </a:endParaRPr>
          </a:p>
        </p:txBody>
      </p:sp>
      <p:cxnSp>
        <p:nvCxnSpPr>
          <p:cNvPr id="90" name="Google Shape;90;p13"/>
          <p:cNvCxnSpPr/>
          <p:nvPr/>
        </p:nvCxnSpPr>
        <p:spPr>
          <a:xfrm flipH="1" rot="10800000">
            <a:off x="1854200" y="3301340"/>
            <a:ext cx="8607961" cy="3452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3"/>
          <p:cNvSpPr/>
          <p:nvPr/>
        </p:nvSpPr>
        <p:spPr>
          <a:xfrm>
            <a:off x="1913467" y="3576934"/>
            <a:ext cx="74506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Nashville Software School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406396" y="228598"/>
            <a:ext cx="11112669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For today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SQLite database in python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connection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cursor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SQL statement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fetchall()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947854" y="1538868"/>
            <a:ext cx="99914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embedded, file-based relational database management system (RDBMS). 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512956" y="535259"/>
            <a:ext cx="9946888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load the sqlite3 library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import sqlite3 as sql</a:t>
            </a:r>
            <a:endParaRPr b="1" sz="20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load the 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db = 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“./data/weather.db”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create a connection, declare a cursor, and execute a select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con = sql.connect(db)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mycursor = con.cursor()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mycursor.execute(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"SELECT name FROM sqlite_master WHERE type='table' ORDER BY name;"</a:t>
            </a: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retrieve the data stored in the cursor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tables = mycursor.fetchall()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925551" y="1605775"/>
            <a:ext cx="1049329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get_query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(select, db=db):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'''Executes a query and returns results and column/field names.'''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with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sql.connect(db) as conn: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 = conn.cursor()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c.execute(select)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col_names = [str(name[0]).lower() for name in c.description]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c.fetchall(), col_names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36341" y="702527"/>
            <a:ext cx="77612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write a function like this one to execute a query</a:t>
            </a:r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 flipH="1">
            <a:off x="4850782" y="2598234"/>
            <a:ext cx="970155" cy="12266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 flipH="1">
            <a:off x="4850782" y="2906751"/>
            <a:ext cx="970155" cy="12266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 rot="10800000">
            <a:off x="9255512" y="3423424"/>
            <a:ext cx="880947" cy="3512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 rot="10800000">
            <a:off x="5335860" y="3774689"/>
            <a:ext cx="942277" cy="2637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5820937" y="2386362"/>
            <a:ext cx="17395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cursor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5809787" y="2717180"/>
            <a:ext cx="16020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a query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6278138" y="3940099"/>
            <a:ext cx="244211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results of the query along with the column names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can be used to construct a df;</a:t>
            </a:r>
            <a:r>
              <a:rPr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fetchall()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the </a:t>
            </a:r>
            <a:r>
              <a:rPr b="1"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col_names</a:t>
            </a:r>
            <a:r>
              <a:rPr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the </a:t>
            </a:r>
            <a:r>
              <a:rPr b="1" lang="en-US" sz="1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df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0065830" y="3672472"/>
            <a:ext cx="16020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 column names 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782024" y="714082"/>
            <a:ext cx="94254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But…pandas makes loading the results of a query to a DataFrame easier 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82024" y="1943977"/>
            <a:ext cx="106368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 = pd.read_sql_query(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“SELECT * from my_table;”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conn)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 rot="10800000">
            <a:off x="2444280" y="2413271"/>
            <a:ext cx="429549" cy="100929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2444279" y="3422562"/>
            <a:ext cx="2193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Loads data to a dataframe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 rot="10800000">
            <a:off x="5143939" y="2565671"/>
            <a:ext cx="429549" cy="100929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5143938" y="3574962"/>
            <a:ext cx="2193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specified query</a:t>
            </a:r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 rot="10800000">
            <a:off x="6906986" y="2344087"/>
            <a:ext cx="636814" cy="4317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7103370" y="2970802"/>
            <a:ext cx="3104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specified connection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3479179" y="1122363"/>
            <a:ext cx="4326673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6600"/>
              <a:buFont typeface="Calibri"/>
              <a:buNone/>
            </a:pPr>
            <a:r>
              <a:rPr b="1" lang="en-US" sz="6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