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6" r:id="rId4"/>
    <p:sldId id="26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/>
    <p:restoredTop sz="94586"/>
  </p:normalViewPr>
  <p:slideViewPr>
    <p:cSldViewPr snapToGrid="0" snapToObjects="1">
      <p:cViewPr varScale="1">
        <p:scale>
          <a:sx n="78" d="100"/>
          <a:sy n="78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916FE-0800-3D48-B92C-2B3DF73182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D42BC-3B5E-5B46-95AF-3A655066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s/business/data-and-analytics" TargetMode="External"/><Relationship Id="rId2" Type="http://schemas.openxmlformats.org/officeDocument/2006/relationships/hyperlink" Target="https://www.datacamp.com/hom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tiff"/><Relationship Id="rId5" Type="http://schemas.openxmlformats.org/officeDocument/2006/relationships/hyperlink" Target="http://nashvillesoftwareschool.com/programs/data-science" TargetMode="External"/><Relationship Id="rId4" Type="http://schemas.openxmlformats.org/officeDocument/2006/relationships/hyperlink" Target="https://www.coursera.org/specializations/jhu-data-scien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box.google.com/datasetsearch" TargetMode="External"/><Relationship Id="rId7" Type="http://schemas.openxmlformats.org/officeDocument/2006/relationships/image" Target="../media/image1.tiff"/><Relationship Id="rId2" Type="http://schemas.openxmlformats.org/officeDocument/2006/relationships/hyperlink" Target="https://data.nashville.gov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datasets" TargetMode="External"/><Relationship Id="rId5" Type="http://schemas.openxmlformats.org/officeDocument/2006/relationships/hyperlink" Target="https://healthdata.gov/" TargetMode="External"/><Relationship Id="rId4" Type="http://schemas.openxmlformats.org/officeDocument/2006/relationships/hyperlink" Target="https://developer.cms.gov/data-medicar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rladies-nashville/" TargetMode="External"/><Relationship Id="rId7" Type="http://schemas.openxmlformats.org/officeDocument/2006/relationships/image" Target="../media/image1.tiff"/><Relationship Id="rId2" Type="http://schemas.openxmlformats.org/officeDocument/2006/relationships/hyperlink" Target="https://www.meetup.com/Data-Science-Nashvill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eetup.com/PyNash/" TargetMode="External"/><Relationship Id="rId5" Type="http://schemas.openxmlformats.org/officeDocument/2006/relationships/hyperlink" Target="https://www.meetup.com/Greater-Nashville-Healthcare-Analytics/" TargetMode="External"/><Relationship Id="rId4" Type="http://schemas.openxmlformats.org/officeDocument/2006/relationships/hyperlink" Target="https://www.meetup.com/Data-Nerd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733" y="1122363"/>
            <a:ext cx="8280399" cy="1100137"/>
          </a:xfrm>
        </p:spPr>
        <p:txBody>
          <a:bodyPr>
            <a:noAutofit/>
          </a:bodyPr>
          <a:lstStyle/>
          <a:p>
            <a:r>
              <a:rPr lang="en-US" sz="6600" b="1">
                <a:solidFill>
                  <a:schemeClr val="accent6">
                    <a:lumMod val="50000"/>
                  </a:schemeClr>
                </a:solidFill>
              </a:rPr>
              <a:t>Analytics Jumpstart</a:t>
            </a:r>
            <a:endParaRPr lang="en-US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2556934"/>
            <a:ext cx="8813800" cy="98213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Continued Learning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54200" y="3301340"/>
            <a:ext cx="8607961" cy="3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13467" y="3576934"/>
            <a:ext cx="7450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Nashville Software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E7074-C677-0948-84AC-7940380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6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771" y="999656"/>
            <a:ext cx="9152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Resources for Continued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137" y="1931830"/>
            <a:ext cx="10990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DataCamp - </a:t>
            </a:r>
            <a:r>
              <a:rPr lang="en-US" dirty="0">
                <a:hlinkClick r:id="rId2"/>
              </a:rPr>
              <a:t>https://www.datacamp.com/home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Udemy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https://www.udemy.com/courses/business/data-and-analytics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Johns Hopkins Coursera - </a:t>
            </a:r>
            <a:r>
              <a:rPr lang="en-US" dirty="0">
                <a:hlinkClick r:id="rId4"/>
              </a:rPr>
              <a:t>https://www.coursera.org/specializations/jhu-data-science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Nashville Software School - </a:t>
            </a:r>
            <a:r>
              <a:rPr lang="en-US" dirty="0">
                <a:hlinkClick r:id="rId5"/>
              </a:rPr>
              <a:t>http://nashvillesoftwareschool.com/programs/data-science</a:t>
            </a:r>
            <a:endParaRPr lang="en-US" dirty="0"/>
          </a:p>
          <a:p>
            <a:endParaRPr lang="en-US" sz="1100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data analytics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data science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F6911-2698-904D-8D40-52B74ADBA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1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317" y="999656"/>
            <a:ext cx="9410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Get Some Data and Practice!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367" y="1949083"/>
            <a:ext cx="10990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Nashville Open Data portal - </a:t>
            </a:r>
            <a:r>
              <a:rPr lang="en-US" dirty="0">
                <a:hlinkClick r:id="rId2"/>
              </a:rPr>
              <a:t>https://data.nashville.gov/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Google dataset search - </a:t>
            </a:r>
            <a:r>
              <a:rPr lang="en-US" dirty="0">
                <a:hlinkClick r:id="rId3"/>
              </a:rPr>
              <a:t>https://toolbox.google.com/datasetsearch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Centers for Medicare and Medicaid Services (CMS) data - </a:t>
            </a:r>
            <a:r>
              <a:rPr lang="en-US" dirty="0">
                <a:hlinkClick r:id="rId4"/>
              </a:rPr>
              <a:t>https://developer.cms.gov/data-medicare/</a:t>
            </a:r>
            <a:endParaRPr lang="en-US" dirty="0"/>
          </a:p>
          <a:p>
            <a:endParaRPr lang="en-US" dirty="0"/>
          </a:p>
          <a:p>
            <a:r>
              <a:rPr lang="en-US" dirty="0"/>
              <a:t>Health Data - </a:t>
            </a:r>
            <a:r>
              <a:rPr lang="en-US" dirty="0">
                <a:hlinkClick r:id="rId5"/>
              </a:rPr>
              <a:t>https://healthdata.gov/</a:t>
            </a:r>
            <a:endParaRPr lang="en-US" dirty="0"/>
          </a:p>
          <a:p>
            <a:endParaRPr lang="en-US" dirty="0"/>
          </a:p>
          <a:p>
            <a:r>
              <a:rPr lang="en-US" dirty="0"/>
              <a:t>Kaggle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https://www.kaggle.com/datasets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9AF05-6AD1-8848-A82E-7D8CF7EC7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073" y="999656"/>
            <a:ext cx="935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Meetup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137" y="1707542"/>
            <a:ext cx="109900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Data Science Nashville - </a:t>
            </a:r>
            <a:r>
              <a:rPr lang="en-US" dirty="0">
                <a:hlinkClick r:id="rId2"/>
              </a:rPr>
              <a:t>https://www.meetup.com/Data-Science-Nashville/</a:t>
            </a:r>
            <a:endParaRPr lang="en-US" dirty="0"/>
          </a:p>
          <a:p>
            <a:endParaRPr lang="en-US" dirty="0"/>
          </a:p>
          <a:p>
            <a:r>
              <a:rPr lang="en-US" dirty="0"/>
              <a:t>R-Ladies Nashville - </a:t>
            </a:r>
            <a:r>
              <a:rPr lang="en-US" dirty="0">
                <a:hlinkClick r:id="rId3"/>
              </a:rPr>
              <a:t>https://www.meetup.com/rladies-nashville/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Nerds - </a:t>
            </a:r>
            <a:r>
              <a:rPr lang="en-US" dirty="0">
                <a:hlinkClick r:id="rId4"/>
              </a:rPr>
              <a:t>https://www.meetup.com/Data-Nerds/</a:t>
            </a:r>
            <a:endParaRPr lang="en-US" dirty="0"/>
          </a:p>
          <a:p>
            <a:endParaRPr lang="en-US" dirty="0"/>
          </a:p>
          <a:p>
            <a:r>
              <a:rPr lang="en-US" dirty="0"/>
              <a:t>Greater Nashville Healthcare Analytics - </a:t>
            </a:r>
            <a:r>
              <a:rPr lang="en-US" dirty="0">
                <a:hlinkClick r:id="rId5"/>
              </a:rPr>
              <a:t>https://www.meetup.com/Greater-Nashville-Healthcare-Analytics/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PyNash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https://www.meetup.com/PyNash</a:t>
            </a:r>
            <a:r>
              <a:rPr lang="en-US">
                <a:hlinkClick r:id="rId6"/>
              </a:rPr>
              <a:t>/</a:t>
            </a:r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505E8-ACDD-3C4F-8CB3-1BA6B24FA9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9179" y="1122363"/>
            <a:ext cx="4326673" cy="1100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65BB0-DF44-A940-AD2E-A42F71F5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213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Analytics Jumpstart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Jumpstart</dc:title>
  <dc:creator>Mary van Valkenburg</dc:creator>
  <cp:lastModifiedBy>Mary van Valkenburg</cp:lastModifiedBy>
  <cp:revision>15</cp:revision>
  <dcterms:created xsi:type="dcterms:W3CDTF">2019-01-02T19:43:27Z</dcterms:created>
  <dcterms:modified xsi:type="dcterms:W3CDTF">2019-03-26T14:49:04Z</dcterms:modified>
</cp:coreProperties>
</file>