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58" r:id="rId4"/>
    <p:sldId id="257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4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AA5DF-AE5A-9F49-9C9C-7B4420C1C93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75512-1BA9-C949-BD96-72D214F5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8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0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06C5-85F3-DE43-8EFA-726E67957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3F875-6CC4-EA46-943A-FD279731E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15E4-3855-5B4A-9158-A8184E50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5FC9-FE5D-D540-983A-7368BF57D3F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24326-2EC9-1F4F-B23A-A41C7E4F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0272-8C6D-1046-BA39-09599E31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E1B-E8C1-9742-B216-8FFE372E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5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0B13-80B7-444B-861B-ECEE663D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6460C-9AF8-694B-A85B-69C2BDA3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A841D-734E-974F-9A33-81F5AD0A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5FC9-FE5D-D540-983A-7368BF57D3F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F5521-6CF9-9747-97C5-9672052A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D739-9238-264E-82D1-DED53F6D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E1B-E8C1-9742-B216-8FFE372E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4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AD552-2D2E-E747-8DEF-9AB35BC37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03281-08FB-F940-8573-1B0B57AF0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D4E3-9B93-0B43-961A-B3532BA2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5FC9-FE5D-D540-983A-7368BF57D3F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FC060-9C86-DE47-BD0B-A5F074C6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55D4-655A-CB46-B7AC-DC6ED751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E1B-E8C1-9742-B216-8FFE372E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E56C-A412-EB47-B24D-8C973A1A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EEA7-C868-5B47-B15A-9318D3570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BAE43-4141-7E45-9B17-746F6F1B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5FC9-FE5D-D540-983A-7368BF57D3F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54D4-C64E-B446-B942-C88E1A4B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A1D9-F658-8148-ABA0-B568A19D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E1B-E8C1-9742-B216-8FFE372E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ADE5-F5C6-B24A-BE86-E882CAE7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CB3B-DDFE-4E44-879A-3C8306C2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D3EA8-FC98-D141-BBDD-F1DE3C84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5FC9-FE5D-D540-983A-7368BF57D3F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3063-B8CA-9641-A4A5-65DA3E6E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0529-5352-9C48-B0F2-00814BE5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E1B-E8C1-9742-B216-8FFE372E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D4E7-6FD2-094E-A8E0-B767A3A7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D951-A5E4-484A-87C1-162E63C5C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C3970-5FF2-B44F-A0BC-9BB719BA5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6EE85-4C78-2743-A53F-9C08AD90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5FC9-FE5D-D540-983A-7368BF57D3F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F5B5B-A1E3-8C45-81C7-DFFE126A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EDBD4-9766-FC4C-86B4-925C00AE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E1B-E8C1-9742-B216-8FFE372E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5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E258-C5E5-754E-B187-A649F329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334A3-FE08-CC41-B232-6E9311A6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293B3-A3B6-9548-B7E8-D955E3604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23A15-9D8C-9E4B-B979-8AB2BC5BA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D91AF-6157-9048-A848-50DFC6A18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A3CDA-92FE-CA47-BD7A-8303123A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5FC9-FE5D-D540-983A-7368BF57D3F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CB84-5B97-A74C-A18C-E854338C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6EF3E-CFD9-BB46-B672-2340CBB6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E1B-E8C1-9742-B216-8FFE372E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3369-D3B9-9841-8416-47E25FEC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DF686-8425-B34A-8006-52354363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5FC9-FE5D-D540-983A-7368BF57D3F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8810-34C0-F241-A504-2FD5627B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7A654-080E-054D-84C0-AE88C9D4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E1B-E8C1-9742-B216-8FFE372E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20EF6-85D9-D04B-B6BA-00AA1727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5FC9-FE5D-D540-983A-7368BF57D3F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C16A4-5177-634C-BA55-B236E4C0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3CDCB-210E-0349-94C1-42B85752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E1B-E8C1-9742-B216-8FFE372E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5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413B-4D3F-894A-912E-ED6E3999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8801-4E5E-AC46-A96E-FA50C188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B2127-651A-694C-AF2C-73A3304A9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D357E-2A3C-5947-9134-D207564D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5FC9-FE5D-D540-983A-7368BF57D3F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54E0-E5D7-D842-ACB6-CB97AFB3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563A8-7E46-4846-9494-7D9F1769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E1B-E8C1-9742-B216-8FFE372E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6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191D-F26D-6248-8DF7-AD84E7FC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50835-77AA-5F4C-8834-940C5AE34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B9223-E210-C34F-A465-EBEE762C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6BE2A-7396-A54B-96D3-2C8D7585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5FC9-FE5D-D540-983A-7368BF57D3F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3DD96-F35F-1F46-BD1E-70021FE9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075DF-7ADD-C645-BC40-0EF5FE8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E1B-E8C1-9742-B216-8FFE372E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8C9C9-E6CD-CE43-9032-D861CEA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E6E5F-133D-1B48-B1BB-3C51A9A8C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A360-7DE4-5E4E-8D40-C72FD16D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5FC9-FE5D-D540-983A-7368BF57D3F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C3401-000E-DC4B-92D6-DE2369144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0F43-1AC8-3345-B16A-0A8F7E421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6E1B-E8C1-9742-B216-8FFE372E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733" y="1122363"/>
            <a:ext cx="8280399" cy="1100137"/>
          </a:xfrm>
        </p:spPr>
        <p:txBody>
          <a:bodyPr>
            <a:noAutofit/>
          </a:bodyPr>
          <a:lstStyle/>
          <a:p>
            <a:r>
              <a:rPr lang="en-US" sz="6600" b="1">
                <a:solidFill>
                  <a:schemeClr val="accent6">
                    <a:lumMod val="50000"/>
                  </a:schemeClr>
                </a:solidFill>
              </a:rPr>
              <a:t>Analytics Jumpstart</a:t>
            </a:r>
            <a:endParaRPr lang="en-US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2556934"/>
            <a:ext cx="8813800" cy="98213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Resources for Help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54200" y="3301340"/>
            <a:ext cx="8607961" cy="3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13467" y="3576934"/>
            <a:ext cx="7450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Nashville Software 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5C345-47EB-D740-8F84-0115EDAB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3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96" y="1427081"/>
            <a:ext cx="1111266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b="1" dirty="0"/>
          </a:p>
          <a:p>
            <a:r>
              <a:rPr lang="en-US" sz="3200" b="1" dirty="0"/>
              <a:t>Resources for help when you get stuck</a:t>
            </a:r>
          </a:p>
          <a:p>
            <a:endParaRPr lang="en-US" sz="3200" b="1" dirty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b="1" dirty="0"/>
              <a:t>Google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b="1" dirty="0"/>
              <a:t>Stack Overflow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b="1" dirty="0"/>
              <a:t>Doc Strings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/>
          </a:p>
          <a:p>
            <a:pPr marL="800100" lvl="1" indent="-342900">
              <a:buFont typeface="Arial" charset="0"/>
              <a:buChar char="•"/>
            </a:pPr>
            <a:endParaRPr lang="en-US" sz="2400" b="1" dirty="0"/>
          </a:p>
        </p:txBody>
      </p:sp>
      <p:pic>
        <p:nvPicPr>
          <p:cNvPr id="3" name="Shape 110">
            <a:extLst>
              <a:ext uri="{FF2B5EF4-FFF2-40B4-BE49-F238E27FC236}">
                <a16:creationId xmlns:a16="http://schemas.microsoft.com/office/drawing/2014/main" id="{C0097DC3-AC7A-EA42-95C6-72FD9D0FA3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37841" b="37841"/>
          <a:stretch/>
        </p:blipFill>
        <p:spPr>
          <a:xfrm>
            <a:off x="4962329" y="0"/>
            <a:ext cx="6934699" cy="195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FD95DF-B307-5140-AEEB-48D0B146D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4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79425" y="1907857"/>
            <a:ext cx="10467546" cy="31431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2400" b="1" dirty="0"/>
              <a:t>Be as specific as you can: search for python + package + what you are trying to do.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2400" b="1" dirty="0"/>
              <a:t>Copy the error from Jupyter and paste it right in the search box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2400" b="1" dirty="0"/>
              <a:t>Pay attention to the dates of results - sometimes blog posts</a:t>
            </a:r>
            <a:r>
              <a:rPr lang="en-US" sz="2400" b="1"/>
              <a:t>, etc. </a:t>
            </a:r>
            <a:r>
              <a:rPr lang="en-US" sz="2400" b="1" dirty="0"/>
              <a:t>are outdated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2400" b="1" dirty="0"/>
              <a:t>If you’re not sure what text to use try asking your question exactly like you would ask another person!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45" y="663677"/>
            <a:ext cx="1858297" cy="82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950494-FFEF-C945-B646-E8ADE26E2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4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4E90BA-3C59-874B-874A-509F3826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6" y="840659"/>
            <a:ext cx="3957774" cy="997359"/>
          </a:xfrm>
          <a:prstGeom prst="rect">
            <a:avLst/>
          </a:prstGeom>
        </p:spPr>
      </p:pic>
      <p:sp>
        <p:nvSpPr>
          <p:cNvPr id="8" name="Shape 107">
            <a:extLst>
              <a:ext uri="{FF2B5EF4-FFF2-40B4-BE49-F238E27FC236}">
                <a16:creationId xmlns:a16="http://schemas.microsoft.com/office/drawing/2014/main" id="{92C381E2-242F-FC41-9D7E-D5C60E2E0FD1}"/>
              </a:ext>
            </a:extLst>
          </p:cNvPr>
          <p:cNvSpPr txBox="1"/>
          <p:nvPr/>
        </p:nvSpPr>
        <p:spPr>
          <a:xfrm>
            <a:off x="428702" y="2188427"/>
            <a:ext cx="10864800" cy="38531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2400" b="1" dirty="0"/>
              <a:t>Many times your google search will lead you here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2400" b="1" dirty="0"/>
              <a:t>The question is at the top. Remember this is someone’s question and not the answer! Skim the question to ascertain that the issue is similar to yours.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2400" b="1" dirty="0"/>
              <a:t>Scroll through the answers looking for:</a:t>
            </a:r>
          </a:p>
          <a:p>
            <a:pPr marL="914400" lvl="1" indent="-381000">
              <a:buSzPct val="100000"/>
              <a:buFont typeface="Wingdings" pitchFamily="2" charset="2"/>
              <a:buChar char="§"/>
            </a:pPr>
            <a:r>
              <a:rPr lang="en-US" sz="2400" b="1" dirty="0"/>
              <a:t>A green check – this means the original poster accepted this as the best solution.</a:t>
            </a:r>
          </a:p>
          <a:p>
            <a:pPr marL="914400" lvl="1" indent="-381000">
              <a:buSzPct val="100000"/>
              <a:buFont typeface="Wingdings" pitchFamily="2" charset="2"/>
              <a:buChar char="§"/>
            </a:pPr>
            <a:r>
              <a:rPr lang="en-US" sz="2400" b="1" dirty="0"/>
              <a:t>The largest number – this means the most people agreed this is the best solution. Sometimes the largest number is next to the question. This just means a lot of people had the same question!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D8F0A-3B8F-CB42-B8DD-7D6FD362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3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1AC972-44F3-2D41-8020-74A0DEC5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819150"/>
            <a:ext cx="9385300" cy="5219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6A90AF-BC00-7C46-A25C-40FF86C84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6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7">
            <a:extLst>
              <a:ext uri="{FF2B5EF4-FFF2-40B4-BE49-F238E27FC236}">
                <a16:creationId xmlns:a16="http://schemas.microsoft.com/office/drawing/2014/main" id="{55582130-5F28-7342-B354-5252B7118DE1}"/>
              </a:ext>
            </a:extLst>
          </p:cNvPr>
          <p:cNvSpPr txBox="1"/>
          <p:nvPr/>
        </p:nvSpPr>
        <p:spPr>
          <a:xfrm>
            <a:off x="425893" y="872746"/>
            <a:ext cx="10864800" cy="1056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2400" b="1" dirty="0"/>
              <a:t>shift + tab after keyword in a Jupyter cell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2400" b="1" dirty="0"/>
              <a:t>? + keyword in a Jupyter cell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F7597-F996-3445-8309-0AEAAB421A5F}"/>
              </a:ext>
            </a:extLst>
          </p:cNvPr>
          <p:cNvSpPr txBox="1"/>
          <p:nvPr/>
        </p:nvSpPr>
        <p:spPr>
          <a:xfrm>
            <a:off x="589935" y="206477"/>
            <a:ext cx="563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Docstrings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D3940-195E-4D4B-BACB-A005ADA9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94" y="1912029"/>
            <a:ext cx="10864800" cy="3906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6AB71F-072C-0A4D-9DDE-9BDD5B78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1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2AE5E-0625-EA42-AA18-20B64C330412}"/>
              </a:ext>
            </a:extLst>
          </p:cNvPr>
          <p:cNvSpPr txBox="1"/>
          <p:nvPr/>
        </p:nvSpPr>
        <p:spPr>
          <a:xfrm>
            <a:off x="1887794" y="1932039"/>
            <a:ext cx="8072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6BF85-90D0-0440-9E6D-5236B1CE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209</Words>
  <Application>Microsoft Macintosh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Analytics Jumpstart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Jumpstart</dc:title>
  <dc:creator>Mary van Valkenburg</dc:creator>
  <cp:lastModifiedBy>Mary van Valkenburg</cp:lastModifiedBy>
  <cp:revision>7</cp:revision>
  <dcterms:created xsi:type="dcterms:W3CDTF">2019-01-30T20:13:07Z</dcterms:created>
  <dcterms:modified xsi:type="dcterms:W3CDTF">2019-03-26T14:11:35Z</dcterms:modified>
</cp:coreProperties>
</file>