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421B029-D747-408B-AD32-92FAA8E8B624}">
  <a:tblStyle styleId="{4421B029-D747-408B-AD32-92FAA8E8B62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fdea3a31b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fdea3a31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dea3a31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fdea3a31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2238375" y="13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{4421B029-D747-408B-AD32-92FAA8E8B624}</a:tableStyleId>
              </a:tblPr>
              <a:tblGrid>
                <a:gridCol w="933450"/>
                <a:gridCol w="933450"/>
                <a:gridCol w="933450"/>
                <a:gridCol w="933450"/>
                <a:gridCol w="933450"/>
              </a:tblGrid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type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last_name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first_name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art_count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41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Sculpture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Faxon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Russell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9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58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Sculpture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Mims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Puryear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6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29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Mural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Rudloff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Andee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6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17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Mural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Cooper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Michael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6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3851475" y="2149851"/>
            <a:ext cx="1518000" cy="11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Monument</a:t>
            </a:r>
            <a:endParaRPr sz="1800"/>
          </a:p>
        </p:txBody>
      </p:sp>
      <p:sp>
        <p:nvSpPr>
          <p:cNvPr id="60" name="Google Shape;60;p14"/>
          <p:cNvSpPr/>
          <p:nvPr/>
        </p:nvSpPr>
        <p:spPr>
          <a:xfrm>
            <a:off x="5591175" y="2149851"/>
            <a:ext cx="1518000" cy="11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Furniture</a:t>
            </a: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7330875" y="2149851"/>
            <a:ext cx="1518000" cy="11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Mosaic</a:t>
            </a:r>
            <a:endParaRPr sz="1800"/>
          </a:p>
        </p:txBody>
      </p:sp>
      <p:sp>
        <p:nvSpPr>
          <p:cNvPr id="62" name="Google Shape;62;p14"/>
          <p:cNvSpPr/>
          <p:nvPr/>
        </p:nvSpPr>
        <p:spPr>
          <a:xfrm>
            <a:off x="333600" y="2149850"/>
            <a:ext cx="1518000" cy="11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Sculpture</a:t>
            </a:r>
            <a:endParaRPr sz="1800"/>
          </a:p>
        </p:txBody>
      </p:sp>
      <p:sp>
        <p:nvSpPr>
          <p:cNvPr id="63" name="Google Shape;63;p14"/>
          <p:cNvSpPr/>
          <p:nvPr/>
        </p:nvSpPr>
        <p:spPr>
          <a:xfrm>
            <a:off x="2073300" y="2149850"/>
            <a:ext cx="1518000" cy="11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Mural</a:t>
            </a:r>
            <a:endParaRPr sz="1800"/>
          </a:p>
        </p:txBody>
      </p:sp>
      <p:sp>
        <p:nvSpPr>
          <p:cNvPr id="64" name="Google Shape;64;p14"/>
          <p:cNvSpPr txBox="1"/>
          <p:nvPr/>
        </p:nvSpPr>
        <p:spPr>
          <a:xfrm>
            <a:off x="0" y="1396450"/>
            <a:ext cx="9144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grid = sns.FacetGrid(aggregated_art,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col="type"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851475" y="2149851"/>
            <a:ext cx="1518000" cy="11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Monument</a:t>
            </a:r>
            <a:endParaRPr sz="1800"/>
          </a:p>
        </p:txBody>
      </p:sp>
      <p:sp>
        <p:nvSpPr>
          <p:cNvPr id="70" name="Google Shape;70;p15"/>
          <p:cNvSpPr/>
          <p:nvPr/>
        </p:nvSpPr>
        <p:spPr>
          <a:xfrm>
            <a:off x="5591175" y="2149851"/>
            <a:ext cx="1518000" cy="11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Furniture</a:t>
            </a:r>
            <a:endParaRPr sz="1800"/>
          </a:p>
        </p:txBody>
      </p:sp>
      <p:sp>
        <p:nvSpPr>
          <p:cNvPr id="71" name="Google Shape;71;p15"/>
          <p:cNvSpPr/>
          <p:nvPr/>
        </p:nvSpPr>
        <p:spPr>
          <a:xfrm>
            <a:off x="7330875" y="2149851"/>
            <a:ext cx="1518000" cy="11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Mosaic</a:t>
            </a:r>
            <a:endParaRPr sz="1800"/>
          </a:p>
        </p:txBody>
      </p:sp>
      <p:sp>
        <p:nvSpPr>
          <p:cNvPr id="72" name="Google Shape;72;p15"/>
          <p:cNvSpPr/>
          <p:nvPr/>
        </p:nvSpPr>
        <p:spPr>
          <a:xfrm>
            <a:off x="333600" y="2149850"/>
            <a:ext cx="1518000" cy="11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Sculpture</a:t>
            </a:r>
            <a:endParaRPr sz="1800"/>
          </a:p>
        </p:txBody>
      </p:sp>
      <p:sp>
        <p:nvSpPr>
          <p:cNvPr id="73" name="Google Shape;73;p15"/>
          <p:cNvSpPr/>
          <p:nvPr/>
        </p:nvSpPr>
        <p:spPr>
          <a:xfrm>
            <a:off x="2073300" y="2149850"/>
            <a:ext cx="1518000" cy="11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Mural</a:t>
            </a:r>
            <a:endParaRPr sz="1800"/>
          </a:p>
        </p:txBody>
      </p:sp>
      <p:sp>
        <p:nvSpPr>
          <p:cNvPr id="74" name="Google Shape;74;p15"/>
          <p:cNvSpPr/>
          <p:nvPr/>
        </p:nvSpPr>
        <p:spPr>
          <a:xfrm>
            <a:off x="497200" y="2827625"/>
            <a:ext cx="173400" cy="45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802000" y="2895950"/>
            <a:ext cx="173400" cy="3816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106800" y="3123275"/>
            <a:ext cx="173400" cy="154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437650" y="2982650"/>
            <a:ext cx="173400" cy="294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275375" y="3201950"/>
            <a:ext cx="173400" cy="75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580175" y="3201950"/>
            <a:ext cx="173400" cy="756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2884975" y="2784350"/>
            <a:ext cx="173400" cy="493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215825" y="3201950"/>
            <a:ext cx="173400" cy="75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319875" y="2827550"/>
            <a:ext cx="173400" cy="45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624675" y="2827550"/>
            <a:ext cx="173400" cy="450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955525" y="3201950"/>
            <a:ext cx="173400" cy="75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494475" y="2784350"/>
            <a:ext cx="173400" cy="49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7799275" y="2827550"/>
            <a:ext cx="173400" cy="45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8104075" y="2827550"/>
            <a:ext cx="173400" cy="450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8434925" y="2827550"/>
            <a:ext cx="173400" cy="4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 rot="-5400000">
            <a:off x="293932" y="3289295"/>
            <a:ext cx="493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</a:rPr>
              <a:t>Faxon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 rot="-5400000">
            <a:off x="905395" y="3330800"/>
            <a:ext cx="493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</a:rPr>
              <a:t>Rudloff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 rot="-5400000">
            <a:off x="580104" y="3254600"/>
            <a:ext cx="493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</a:rPr>
              <a:t>Mims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 rot="-5400000">
            <a:off x="1215155" y="3308521"/>
            <a:ext cx="5490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</a:rPr>
              <a:t>Cooper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 rot="-5400000">
            <a:off x="2063879" y="3289295"/>
            <a:ext cx="493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</a:rPr>
              <a:t>Faxon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 rot="-5400000">
            <a:off x="2675342" y="3330800"/>
            <a:ext cx="493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</a:rPr>
              <a:t>Rudloff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 rot="-5400000">
            <a:off x="2350051" y="3254600"/>
            <a:ext cx="493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</a:rPr>
              <a:t>Mims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 rot="-5400000">
            <a:off x="2985103" y="3308521"/>
            <a:ext cx="5490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</a:rPr>
              <a:t>Cooper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 rot="-5400000">
            <a:off x="7295549" y="3287432"/>
            <a:ext cx="493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</a:rPr>
              <a:t>Faxon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 rot="-5400000">
            <a:off x="7907013" y="3328937"/>
            <a:ext cx="493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</a:rPr>
              <a:t>Rudloff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 rot="-5400000">
            <a:off x="7581722" y="3252737"/>
            <a:ext cx="493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</a:rPr>
              <a:t>Mims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 rot="-5400000">
            <a:off x="8216773" y="3306658"/>
            <a:ext cx="5490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</a:rPr>
              <a:t>Cooper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 rot="-5400000">
            <a:off x="5564480" y="3289295"/>
            <a:ext cx="493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</a:rPr>
              <a:t>Faxon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 rot="-5400000">
            <a:off x="6175943" y="3330800"/>
            <a:ext cx="493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</a:rPr>
              <a:t>Rudloff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 rot="-5400000">
            <a:off x="5850653" y="3254600"/>
            <a:ext cx="493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</a:rPr>
              <a:t>Mims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 rot="-5400000">
            <a:off x="6485704" y="3308521"/>
            <a:ext cx="5490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</a:rPr>
              <a:t>Cooper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 rot="-5400000">
            <a:off x="3816149" y="3289888"/>
            <a:ext cx="493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</a:rPr>
              <a:t>Faxon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 rot="-5400000">
            <a:off x="4427613" y="3331393"/>
            <a:ext cx="493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</a:rPr>
              <a:t>Rudloff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 rot="-5400000">
            <a:off x="4102322" y="3255193"/>
            <a:ext cx="493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</a:rPr>
              <a:t>Mims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 rot="-5400000">
            <a:off x="4737373" y="3309114"/>
            <a:ext cx="5490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</a:rPr>
              <a:t>Cooper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0" y="1396450"/>
            <a:ext cx="9144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grid.map(plt.bar, </a:t>
            </a:r>
            <a:r>
              <a:rPr lang="en">
                <a:highlight>
                  <a:srgbClr val="FFFF00"/>
                </a:highlight>
              </a:rPr>
              <a:t>"last_name", "art_count"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