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3" autoAdjust="0"/>
    <p:restoredTop sz="94660"/>
  </p:normalViewPr>
  <p:slideViewPr>
    <p:cSldViewPr snapToGrid="0">
      <p:cViewPr>
        <p:scale>
          <a:sx n="75" d="100"/>
          <a:sy n="75" d="100"/>
        </p:scale>
        <p:origin x="1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5">
                  <c:v>127</c:v>
                </c:pt>
                <c:pt idx="6">
                  <c:v>8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A2-4D28-91D1-62D4E195A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7668896"/>
        <c:axId val="987671776"/>
      </c:barChart>
      <c:catAx>
        <c:axId val="98766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671776"/>
        <c:crosses val="autoZero"/>
        <c:auto val="1"/>
        <c:lblAlgn val="ctr"/>
        <c:lblOffset val="100"/>
        <c:noMultiLvlLbl val="0"/>
      </c:catAx>
      <c:valAx>
        <c:axId val="98767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668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560213263548365E-2"/>
          <c:y val="0.13974953090826928"/>
          <c:w val="0.93980174288694962"/>
          <c:h val="0.785344190824171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0-18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0-18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204248519597707"/>
                      <c:h val="0.17308795685721551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6-6D29-42CF-9367-A4702F4473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29-42CF-9367-A4702F4473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19-25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D1854A4-7172-4016-99CE-C00ABA00D199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D29-42CF-9367-A4702F4473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29-42CF-9367-A4702F4473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26-40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26-40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2520778678112189E-2"/>
                      <c:h val="9.1288355317888689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8-6D29-42CF-9367-A4702F4473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29-42CF-9367-A4702F4473F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41-64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D29-42CF-9367-A4702F4473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D29-42CF-9367-A4702F4473F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65+</c:v>
                </c:pt>
              </c:strCache>
            </c:strRef>
          </c:tx>
          <c:spPr>
            <a:solidFill>
              <a:schemeClr val="dk1">
                <a:tint val="3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65+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6D29-42CF-9367-A4702F4473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29-42CF-9367-A4702F4473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3928432"/>
        <c:axId val="1803927472"/>
      </c:barChart>
      <c:catAx>
        <c:axId val="18039284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03927472"/>
        <c:crosses val="autoZero"/>
        <c:auto val="1"/>
        <c:lblAlgn val="ctr"/>
        <c:lblOffset val="100"/>
        <c:noMultiLvlLbl val="0"/>
      </c:catAx>
      <c:valAx>
        <c:axId val="180392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928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145186912713266"/>
          <c:y val="0.89607887249387941"/>
          <c:w val="0.61709626174573473"/>
          <c:h val="0.103921219635514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D23F-F269-4139-A017-035E5A68469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CD5C-F88C-4893-9BAE-04BC5786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6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D23F-F269-4139-A017-035E5A68469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CD5C-F88C-4893-9BAE-04BC5786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3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D23F-F269-4139-A017-035E5A68469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CD5C-F88C-4893-9BAE-04BC57869C4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08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D23F-F269-4139-A017-035E5A68469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CD5C-F88C-4893-9BAE-04BC5786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22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D23F-F269-4139-A017-035E5A68469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CD5C-F88C-4893-9BAE-04BC57869C4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6121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D23F-F269-4139-A017-035E5A68469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CD5C-F88C-4893-9BAE-04BC5786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D23F-F269-4139-A017-035E5A68469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CD5C-F88C-4893-9BAE-04BC5786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70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D23F-F269-4139-A017-035E5A68469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CD5C-F88C-4893-9BAE-04BC5786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1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D23F-F269-4139-A017-035E5A68469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CD5C-F88C-4893-9BAE-04BC5786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D23F-F269-4139-A017-035E5A68469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CD5C-F88C-4893-9BAE-04BC5786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6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D23F-F269-4139-A017-035E5A68469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CD5C-F88C-4893-9BAE-04BC5786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D23F-F269-4139-A017-035E5A68469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CD5C-F88C-4893-9BAE-04BC5786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2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D23F-F269-4139-A017-035E5A68469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CD5C-F88C-4893-9BAE-04BC5786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D23F-F269-4139-A017-035E5A68469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CD5C-F88C-4893-9BAE-04BC5786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D23F-F269-4139-A017-035E5A68469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CD5C-F88C-4893-9BAE-04BC5786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D23F-F269-4139-A017-035E5A68469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CD5C-F88C-4893-9BAE-04BC5786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3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D23F-F269-4139-A017-035E5A684695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83CD5C-F88C-4893-9BAE-04BC5786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3AB7-DBBC-AA31-28C0-1AC6E1DB2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Nashville City Cemetery Historic Epidemic Tour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A3809-CFFC-BDCA-8FBC-FB3C636DD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closer look into the Cholera Epidemic of 1873</a:t>
            </a:r>
          </a:p>
        </p:txBody>
      </p:sp>
    </p:spTree>
    <p:extLst>
      <p:ext uri="{BB962C8B-B14F-4D97-AF65-F5344CB8AC3E}">
        <p14:creationId xmlns:p14="http://schemas.microsoft.com/office/powerpoint/2010/main" val="371098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flower, majorelle blue, screenshot&#10;&#10;Description automatically generated">
            <a:extLst>
              <a:ext uri="{FF2B5EF4-FFF2-40B4-BE49-F238E27FC236}">
                <a16:creationId xmlns:a16="http://schemas.microsoft.com/office/drawing/2014/main" id="{FF127914-B7D6-9FDA-41B8-A7AA4FB9B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20650"/>
            <a:ext cx="66167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3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97F2-A74A-2871-F3C4-B83C6113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1873 Cholera Epidemic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7BC32-2014-8618-C555-9DE4758A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1873 Cholera outbreaks hit large cities in the Southeast</a:t>
            </a:r>
          </a:p>
          <a:p>
            <a:r>
              <a:rPr lang="en-US" dirty="0"/>
              <a:t>Cholera spread through contaminated water </a:t>
            </a:r>
          </a:p>
          <a:p>
            <a:r>
              <a:rPr lang="en-US" dirty="0"/>
              <a:t>An estimate 1,000 Nashvillians died from cholera in 1873</a:t>
            </a:r>
          </a:p>
          <a:p>
            <a:r>
              <a:rPr lang="en-US" dirty="0"/>
              <a:t>137 buried in Nashville City Cemetery </a:t>
            </a:r>
          </a:p>
        </p:txBody>
      </p:sp>
    </p:spTree>
    <p:extLst>
      <p:ext uri="{BB962C8B-B14F-4D97-AF65-F5344CB8AC3E}">
        <p14:creationId xmlns:p14="http://schemas.microsoft.com/office/powerpoint/2010/main" val="412529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EC4D-76F2-3F52-7B7B-1B643FDD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Nashville City Cemetery </a:t>
            </a:r>
            <a:br>
              <a:rPr lang="en-US" dirty="0"/>
            </a:br>
            <a:r>
              <a:rPr lang="en-US" dirty="0"/>
              <a:t>Cholera Burials 1873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FB33BFB-F35E-CC45-00A4-B07838724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3359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287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7E40-38C6-9311-42D6-AD352E55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Cholera 1873 Demographics </a:t>
            </a:r>
            <a:br>
              <a:rPr lang="en-US" dirty="0"/>
            </a:b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37ED458-4919-1578-13E4-87849ACCB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79466" cy="3880773"/>
          </a:xfrm>
        </p:spPr>
        <p:txBody>
          <a:bodyPr>
            <a:normAutofit lnSpcReduction="10000"/>
          </a:bodyPr>
          <a:lstStyle/>
          <a:p>
            <a:r>
              <a:rPr lang="en-US" sz="4400" dirty="0"/>
              <a:t>Burials by Sex:</a:t>
            </a:r>
          </a:p>
          <a:p>
            <a:pPr lvl="1"/>
            <a:r>
              <a:rPr lang="en-US" sz="3500" dirty="0"/>
              <a:t>Female 66 </a:t>
            </a:r>
          </a:p>
          <a:p>
            <a:pPr lvl="1"/>
            <a:r>
              <a:rPr lang="en-US" sz="3500" dirty="0"/>
              <a:t>Male 70 </a:t>
            </a:r>
          </a:p>
          <a:p>
            <a:r>
              <a:rPr lang="en-US" sz="4400" dirty="0"/>
              <a:t>Burials by Race:</a:t>
            </a:r>
          </a:p>
          <a:p>
            <a:pPr lvl="1"/>
            <a:r>
              <a:rPr lang="en-US" sz="3500" dirty="0"/>
              <a:t>White 74 </a:t>
            </a:r>
          </a:p>
          <a:p>
            <a:pPr lvl="1"/>
            <a:r>
              <a:rPr lang="en-US" sz="3500" dirty="0"/>
              <a:t>Black 62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5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4451-3868-DD57-3B00-1D8B24DB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Cholera 1873 Demographics 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4486442-77D5-7B1E-CD08-38D69CF6E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714727"/>
              </p:ext>
            </p:extLst>
          </p:nvPr>
        </p:nvGraphicFramePr>
        <p:xfrm>
          <a:off x="677863" y="1930400"/>
          <a:ext cx="8596312" cy="453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776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82F2-FA7F-2BBB-386D-2E14C012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32000"/>
            <a:ext cx="9279466" cy="2463800"/>
          </a:xfrm>
        </p:spPr>
        <p:txBody>
          <a:bodyPr/>
          <a:lstStyle/>
          <a:p>
            <a:r>
              <a:rPr lang="en-US" dirty="0"/>
              <a:t>QUESTIONS? THOUGHTS?</a:t>
            </a:r>
          </a:p>
        </p:txBody>
      </p:sp>
      <p:pic>
        <p:nvPicPr>
          <p:cNvPr id="11" name="Content Placeholder 10" descr="A cartoon of a green virus&#10;&#10;Description automatically generated with low confidence">
            <a:extLst>
              <a:ext uri="{FF2B5EF4-FFF2-40B4-BE49-F238E27FC236}">
                <a16:creationId xmlns:a16="http://schemas.microsoft.com/office/drawing/2014/main" id="{F868BA24-ACD0-A64D-70B5-1B03613C0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18008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29991880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</TotalTime>
  <Words>88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Nashville City Cemetery Historic Epidemic Tour</vt:lpstr>
      <vt:lpstr>PowerPoint Presentation</vt:lpstr>
      <vt:lpstr>1873 Cholera Epidemic</vt:lpstr>
      <vt:lpstr>Nashville City Cemetery  Cholera Burials 1873</vt:lpstr>
      <vt:lpstr>Cholera 1873 Demographics  </vt:lpstr>
      <vt:lpstr>Cholera 1873 Demographics </vt:lpstr>
      <vt:lpstr>QUESTIONS? THOUGHTS?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City Cemetery Historic Epidemic Tour</dc:title>
  <dc:creator>Ally Baker</dc:creator>
  <cp:lastModifiedBy>Ally Baker</cp:lastModifiedBy>
  <cp:revision>1</cp:revision>
  <dcterms:created xsi:type="dcterms:W3CDTF">2023-05-18T12:30:13Z</dcterms:created>
  <dcterms:modified xsi:type="dcterms:W3CDTF">2023-05-18T16:39:31Z</dcterms:modified>
</cp:coreProperties>
</file>