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 varScale="1">
        <p:scale>
          <a:sx n="95" d="100"/>
          <a:sy n="95" d="100"/>
        </p:scale>
        <p:origin x="68" y="1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[Historic_Nashville_City_Cemetery_Interments__1846-1979.xlsx]Sheet10!PivotTable10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Count of Records</a:t>
            </a:r>
            <a:r>
              <a:rPr lang="en-US" baseline="0" dirty="0"/>
              <a:t> with Remarks containing "Slave"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Sheet10!$B$3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Sheet10!$A$4:$A$8</c:f>
              <c:strCache>
                <c:ptCount val="4"/>
                <c:pt idx="0">
                  <c:v>B</c:v>
                </c:pt>
                <c:pt idx="1">
                  <c:v>N</c:v>
                </c:pt>
                <c:pt idx="2">
                  <c:v>W</c:v>
                </c:pt>
                <c:pt idx="3">
                  <c:v>(blank)</c:v>
                </c:pt>
              </c:strCache>
            </c:strRef>
          </c:cat>
          <c:val>
            <c:numRef>
              <c:f>Sheet10!$B$4:$B$8</c:f>
              <c:numCache>
                <c:formatCode>General</c:formatCode>
                <c:ptCount val="4"/>
                <c:pt idx="0">
                  <c:v>1875</c:v>
                </c:pt>
                <c:pt idx="1">
                  <c:v>1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85-435C-B8A2-AB6023242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9259039"/>
        <c:axId val="219271519"/>
        <c:axId val="0"/>
      </c:bar3DChart>
      <c:catAx>
        <c:axId val="219259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271519"/>
        <c:crosses val="autoZero"/>
        <c:auto val="1"/>
        <c:lblAlgn val="ctr"/>
        <c:lblOffset val="100"/>
        <c:noMultiLvlLbl val="0"/>
      </c:catAx>
      <c:valAx>
        <c:axId val="219271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259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3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00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9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2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3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1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1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1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3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5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place/Vega+Yogurt+Treats/@36.1463935,-86.7778909,17z/data=!3m1!4b1!4m6!3m5!1s0x88646769107f1b01:0x6044c5e42c74cfa5!8m2!3d36.1463892!4d-86.775316!16s%2Fg%2F11j205j5ml" TargetMode="External"/><Relationship Id="rId2" Type="http://schemas.openxmlformats.org/officeDocument/2006/relationships/hyperlink" Target="https://static1.squarespace.com/static/623b580ec766653f7d783712/t/64593d7ef67c974f1d5d8ba5/1683570048200/04-24-2023-Diceys-Main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4C05B-79FD-BAFE-31F9-10AED00E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 fontScale="90000"/>
          </a:bodyPr>
          <a:lstStyle/>
          <a:p>
            <a:r>
              <a:rPr lang="en-US" sz="4100" dirty="0">
                <a:solidFill>
                  <a:schemeClr val="bg1"/>
                </a:solidFill>
              </a:rPr>
              <a:t>Historic Nashville City Cemetery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5EAD5-4ABC-27E3-39CF-EC38C831F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1001 4th Ave S, Nashville, TN 37203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C4598C4-5B54-4FA0-107F-A0606FE7FF3D}"/>
              </a:ext>
            </a:extLst>
          </p:cNvPr>
          <p:cNvSpPr txBox="1">
            <a:spLocks/>
          </p:cNvSpPr>
          <p:nvPr/>
        </p:nvSpPr>
        <p:spPr>
          <a:xfrm>
            <a:off x="7360258" y="1057522"/>
            <a:ext cx="4797502" cy="160616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wHaT’s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29062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CA9F-6836-D0FD-13DD-1F8953EF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there to do at a cemetery?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BFE7-543D-0BC0-77F8-092495DC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Glad you asked, friend!</a:t>
            </a:r>
          </a:p>
          <a:p>
            <a:r>
              <a:rPr lang="en-US" dirty="0"/>
              <a:t>There’s no shortage of interesting grave sites and records people buried here in Historic Nashville City Cemetery spanning back to Pre-Civil War Era. </a:t>
            </a:r>
          </a:p>
          <a:p>
            <a:r>
              <a:rPr lang="en-US" dirty="0"/>
              <a:t>Overwhelming, I know. </a:t>
            </a:r>
          </a:p>
          <a:p>
            <a:r>
              <a:rPr lang="en-US" dirty="0"/>
              <a:t>Here’s an example of something to do with the vast amounts of recorded gravesites at HNCC. </a:t>
            </a:r>
          </a:p>
        </p:txBody>
      </p:sp>
    </p:spTree>
    <p:extLst>
      <p:ext uri="{BB962C8B-B14F-4D97-AF65-F5344CB8AC3E}">
        <p14:creationId xmlns:p14="http://schemas.microsoft.com/office/powerpoint/2010/main" val="28453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A1D5-2F6B-09D2-9209-7C9380FA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  <a:br>
              <a:rPr lang="en-US" dirty="0"/>
            </a:br>
            <a:r>
              <a:rPr lang="en-US" dirty="0"/>
              <a:t>Meet “Jerry”</a:t>
            </a:r>
            <a:br>
              <a:rPr lang="en-US" dirty="0"/>
            </a:br>
            <a:r>
              <a:rPr lang="en-US" sz="1800" dirty="0"/>
              <a:t>Burial Location: 200p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899A0-4627-BBA1-4C3E-BA17ADA6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Facts about Jerry: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record of a surname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Buried in 1859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Died at age 78 as a result of a fall from a buggy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Slave to Civil War Confederate Chaplain- Reverend C.D. Elliott</a:t>
            </a:r>
          </a:p>
        </p:txBody>
      </p:sp>
    </p:spTree>
    <p:extLst>
      <p:ext uri="{BB962C8B-B14F-4D97-AF65-F5344CB8AC3E}">
        <p14:creationId xmlns:p14="http://schemas.microsoft.com/office/powerpoint/2010/main" val="211882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4653-2E1E-2AE0-CA0F-A8FE5046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  <a:br>
              <a:rPr lang="en-US" dirty="0"/>
            </a:br>
            <a:r>
              <a:rPr lang="en-US" dirty="0"/>
              <a:t>Go to a nearby local restaurant.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B3C37-DEDA-4AEA-FC48-6E0A7E57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Nashville has an abundance great eateries. Right across Chestnut Street, you can visit </a:t>
            </a:r>
            <a:r>
              <a:rPr lang="en-US" dirty="0" err="1">
                <a:hlinkClick r:id="rId2"/>
              </a:rPr>
              <a:t>Dicey’s</a:t>
            </a:r>
            <a:r>
              <a:rPr lang="en-US" dirty="0">
                <a:hlinkClick r:id="rId2"/>
              </a:rPr>
              <a:t> Pizza </a:t>
            </a:r>
            <a:r>
              <a:rPr lang="en-US" dirty="0"/>
              <a:t>where you can enjoy the Spicy Pickles and Peppers along with a beer and shot. Then Make your way to </a:t>
            </a:r>
            <a:r>
              <a:rPr lang="en-US" dirty="0">
                <a:hlinkClick r:id="rId3"/>
              </a:rPr>
              <a:t>Vega Yogurt Treats </a:t>
            </a:r>
            <a:r>
              <a:rPr lang="en-US" dirty="0"/>
              <a:t>to guzzle as much dairy as your body can handle. </a:t>
            </a:r>
          </a:p>
        </p:txBody>
      </p:sp>
    </p:spTree>
    <p:extLst>
      <p:ext uri="{BB962C8B-B14F-4D97-AF65-F5344CB8AC3E}">
        <p14:creationId xmlns:p14="http://schemas.microsoft.com/office/powerpoint/2010/main" val="422281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EAAC-7B34-3F54-3E60-33602E6C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</a:t>
            </a:r>
            <a:br>
              <a:rPr lang="en-US" dirty="0"/>
            </a:br>
            <a:r>
              <a:rPr lang="en-US" sz="1800" dirty="0"/>
              <a:t>Meet “Civil War Confederate Chaplain- Reverend C.D. Elliott”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481B-2994-8C86-7FE7-C0A27CBBA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Facts about C.D.: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Died in 1899 of old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Buried near Oak Avenue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Served in the Confederate Army as a Chaplain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 a slave owner</a:t>
            </a:r>
          </a:p>
        </p:txBody>
      </p:sp>
    </p:spTree>
    <p:extLst>
      <p:ext uri="{BB962C8B-B14F-4D97-AF65-F5344CB8AC3E}">
        <p14:creationId xmlns:p14="http://schemas.microsoft.com/office/powerpoint/2010/main" val="117441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75DF-C1E5-6FC9-6596-61E18123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</a:t>
            </a:r>
            <a:br>
              <a:rPr lang="en-US" dirty="0"/>
            </a:br>
            <a:r>
              <a:rPr lang="en-US" dirty="0"/>
              <a:t>Reflect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787A-6897-F5F6-55C1-436D0D67D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standing at the location of “Step 3”, really think about the lives lived by the two people you’ve visited </a:t>
            </a:r>
            <a:r>
              <a:rPr lang="en-US" dirty="0" err="1"/>
              <a:t>thusfar</a:t>
            </a:r>
            <a:r>
              <a:rPr lang="en-US" dirty="0"/>
              <a:t>. Think about </a:t>
            </a:r>
            <a:r>
              <a:rPr lang="en-US" dirty="0" err="1"/>
              <a:t>about</a:t>
            </a:r>
            <a:r>
              <a:rPr lang="en-US" dirty="0"/>
              <a:t> how they died and how it makes you feel. </a:t>
            </a:r>
          </a:p>
          <a:p>
            <a:r>
              <a:rPr lang="en-US" dirty="0"/>
              <a:t>What does it make you want to do?</a:t>
            </a:r>
          </a:p>
          <a:p>
            <a:endParaRPr lang="en-US" dirty="0"/>
          </a:p>
          <a:p>
            <a:r>
              <a:rPr lang="en-US" dirty="0"/>
              <a:t>Trust your gut. </a:t>
            </a:r>
          </a:p>
        </p:txBody>
      </p:sp>
    </p:spTree>
    <p:extLst>
      <p:ext uri="{BB962C8B-B14F-4D97-AF65-F5344CB8AC3E}">
        <p14:creationId xmlns:p14="http://schemas.microsoft.com/office/powerpoint/2010/main" val="126477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93DE-43A4-D07A-9E8E-FE389083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78CE-C383-8653-7480-2510D4B7B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705113"/>
            <a:ext cx="6172412" cy="16682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There’s an abundance of folks just like Jerry, who’s story cannot be rewritten, but maybe you can be someone who honors them you see fit.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6DB887D-DF25-146E-84D4-507995ED73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133621"/>
              </p:ext>
            </p:extLst>
          </p:nvPr>
        </p:nvGraphicFramePr>
        <p:xfrm>
          <a:off x="5628527" y="2280863"/>
          <a:ext cx="5656330" cy="3241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69579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333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Meiryo</vt:lpstr>
      <vt:lpstr>Arial</vt:lpstr>
      <vt:lpstr>Calibri</vt:lpstr>
      <vt:lpstr>Corbel</vt:lpstr>
      <vt:lpstr>ShojiVTI</vt:lpstr>
      <vt:lpstr>Historic Nashville City Cemetery </vt:lpstr>
      <vt:lpstr>What’s there to do at a cemetery? </vt:lpstr>
      <vt:lpstr>Step 1: Meet “Jerry” Burial Location: 200p   </vt:lpstr>
      <vt:lpstr>Step 2:  Go to a nearby local restaurant. </vt:lpstr>
      <vt:lpstr>Step 3: Meet “Civil War Confederate Chaplain- Reverend C.D. Elliott”</vt:lpstr>
      <vt:lpstr>Step 4: Reflect</vt:lpstr>
      <vt:lpstr>Step 5: Repeat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 Nashville City Cemetery </dc:title>
  <dc:creator>Cathy Hoang</dc:creator>
  <cp:lastModifiedBy>Cathy Hoang</cp:lastModifiedBy>
  <cp:revision>2</cp:revision>
  <dcterms:created xsi:type="dcterms:W3CDTF">2023-05-18T14:26:04Z</dcterms:created>
  <dcterms:modified xsi:type="dcterms:W3CDTF">2023-05-18T15:50:33Z</dcterms:modified>
</cp:coreProperties>
</file>