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35" autoAdjust="0"/>
    <p:restoredTop sz="94660"/>
  </p:normalViewPr>
  <p:slideViewPr>
    <p:cSldViewPr snapToGrid="0">
      <p:cViewPr varScale="1">
        <p:scale>
          <a:sx n="85" d="100"/>
          <a:sy n="85"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5/18/2023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7244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5/18/2023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296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5/18/2023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766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5/18/2023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99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5/18/2023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6923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5/18/2023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3363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5/18/2023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4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5/18/2023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054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5/18/2023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921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5/18/2023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41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5/18/2023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320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5/18/2023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88715019"/>
      </p:ext>
    </p:extLst>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7" r:id="rId8"/>
    <p:sldLayoutId id="2147483694" r:id="rId9"/>
    <p:sldLayoutId id="2147483695" r:id="rId10"/>
    <p:sldLayoutId id="2147483696"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nashvillecitycemetery.org/"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3" name="Rectangle 1032">
            <a:extLst>
              <a:ext uri="{FF2B5EF4-FFF2-40B4-BE49-F238E27FC236}">
                <a16:creationId xmlns:a16="http://schemas.microsoft.com/office/drawing/2014/main" id="{32EBE56B-DFF0-4948-83B7-D40B66737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5A49B863-90B3-4588-FE29-E0FD31D2CCB2}"/>
              </a:ext>
            </a:extLst>
          </p:cNvPr>
          <p:cNvSpPr>
            <a:spLocks noGrp="1"/>
          </p:cNvSpPr>
          <p:nvPr>
            <p:ph type="ctrTitle"/>
          </p:nvPr>
        </p:nvSpPr>
        <p:spPr>
          <a:xfrm>
            <a:off x="97966" y="3011420"/>
            <a:ext cx="6647647" cy="763979"/>
          </a:xfrm>
        </p:spPr>
        <p:txBody>
          <a:bodyPr anchor="ctr">
            <a:normAutofit fontScale="90000"/>
          </a:bodyPr>
          <a:lstStyle/>
          <a:p>
            <a:pPr algn="l">
              <a:lnSpc>
                <a:spcPct val="90000"/>
              </a:lnSpc>
            </a:pPr>
            <a:r>
              <a:rPr lang="en-US" dirty="0">
                <a:solidFill>
                  <a:schemeClr val="tx2"/>
                </a:solidFill>
              </a:rPr>
              <a:t>Welcome to Smashville!</a:t>
            </a:r>
            <a:br>
              <a:rPr lang="en-US" dirty="0">
                <a:solidFill>
                  <a:schemeClr val="tx2"/>
                </a:solidFill>
              </a:rPr>
            </a:br>
            <a:endParaRPr lang="en-US" dirty="0">
              <a:solidFill>
                <a:schemeClr val="tx2"/>
              </a:solidFill>
            </a:endParaRPr>
          </a:p>
        </p:txBody>
      </p:sp>
      <p:sp>
        <p:nvSpPr>
          <p:cNvPr id="3" name="Subtitle 2">
            <a:extLst>
              <a:ext uri="{FF2B5EF4-FFF2-40B4-BE49-F238E27FC236}">
                <a16:creationId xmlns:a16="http://schemas.microsoft.com/office/drawing/2014/main" id="{C65B6861-91E7-A436-40D6-36FCE03C5567}"/>
              </a:ext>
            </a:extLst>
          </p:cNvPr>
          <p:cNvSpPr>
            <a:spLocks noGrp="1"/>
          </p:cNvSpPr>
          <p:nvPr>
            <p:ph type="subTitle" idx="1"/>
          </p:nvPr>
        </p:nvSpPr>
        <p:spPr>
          <a:xfrm>
            <a:off x="807311" y="4026348"/>
            <a:ext cx="4763388" cy="2580702"/>
          </a:xfrm>
        </p:spPr>
        <p:txBody>
          <a:bodyPr anchor="ctr">
            <a:normAutofit lnSpcReduction="10000"/>
          </a:bodyPr>
          <a:lstStyle/>
          <a:p>
            <a:pPr algn="l"/>
            <a:r>
              <a:rPr lang="en-US" sz="2200" b="1" dirty="0">
                <a:solidFill>
                  <a:schemeClr val="tx2"/>
                </a:solidFill>
              </a:rPr>
              <a:t>Did you know the #1 Cause of Death was “Consumption”? </a:t>
            </a:r>
          </a:p>
          <a:p>
            <a:pPr algn="l"/>
            <a:r>
              <a:rPr lang="en-US" sz="2200" b="1" dirty="0">
                <a:solidFill>
                  <a:schemeClr val="tx2"/>
                </a:solidFill>
              </a:rPr>
              <a:t>NO, NOT from Alcohol.</a:t>
            </a:r>
          </a:p>
          <a:p>
            <a:pPr algn="l"/>
            <a:r>
              <a:rPr lang="en-US" sz="2200" b="1" dirty="0">
                <a:solidFill>
                  <a:schemeClr val="tx2"/>
                </a:solidFill>
              </a:rPr>
              <a:t>AND, another top cause of death was “Flux”. What’s the flux?</a:t>
            </a:r>
          </a:p>
          <a:p>
            <a:pPr algn="l"/>
            <a:r>
              <a:rPr lang="en-US" sz="2200" b="1" dirty="0">
                <a:solidFill>
                  <a:schemeClr val="tx2"/>
                </a:solidFill>
              </a:rPr>
              <a:t>Visit NCC to learn more. </a:t>
            </a:r>
          </a:p>
          <a:p>
            <a:pPr algn="l"/>
            <a:endParaRPr lang="en-US" sz="2200" dirty="0">
              <a:solidFill>
                <a:schemeClr val="tx2"/>
              </a:solidFill>
            </a:endParaRPr>
          </a:p>
        </p:txBody>
      </p:sp>
      <p:pic>
        <p:nvPicPr>
          <p:cNvPr id="1035" name="Picture 1034">
            <a:extLst>
              <a:ext uri="{FF2B5EF4-FFF2-40B4-BE49-F238E27FC236}">
                <a16:creationId xmlns:a16="http://schemas.microsoft.com/office/drawing/2014/main" id="{0A80FB64-DCE9-4522-B219-46AD36DB55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pic>
        <p:nvPicPr>
          <p:cNvPr id="1026" name="Picture 2">
            <a:hlinkClick r:id="rId3"/>
            <a:extLst>
              <a:ext uri="{FF2B5EF4-FFF2-40B4-BE49-F238E27FC236}">
                <a16:creationId xmlns:a16="http://schemas.microsoft.com/office/drawing/2014/main" id="{12FD64F5-A2CF-F7E8-ADD9-B59769AB6A1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0244" y="357241"/>
            <a:ext cx="5181599" cy="220582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036">
            <a:extLst>
              <a:ext uri="{FF2B5EF4-FFF2-40B4-BE49-F238E27FC236}">
                <a16:creationId xmlns:a16="http://schemas.microsoft.com/office/drawing/2014/main" id="{0504D9BB-C5B4-4DB5-9217-B4CDBBE197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6" name="Subtitle 2">
            <a:extLst>
              <a:ext uri="{FF2B5EF4-FFF2-40B4-BE49-F238E27FC236}">
                <a16:creationId xmlns:a16="http://schemas.microsoft.com/office/drawing/2014/main" id="{F2004178-C640-907F-78CF-E9D6D65F3889}"/>
              </a:ext>
            </a:extLst>
          </p:cNvPr>
          <p:cNvSpPr txBox="1">
            <a:spLocks/>
          </p:cNvSpPr>
          <p:nvPr/>
        </p:nvSpPr>
        <p:spPr>
          <a:xfrm>
            <a:off x="6096000" y="3790056"/>
            <a:ext cx="5288689" cy="2580702"/>
          </a:xfrm>
          <a:prstGeom prst="rect">
            <a:avLst/>
          </a:prstGeom>
        </p:spPr>
        <p:txBody>
          <a:bodyPr vert="horz" lIns="91440" tIns="45720" rIns="91440" bIns="45720" rtlCol="0" anchor="ctr">
            <a:normAutofit fontScale="77500" lnSpcReduction="20000"/>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tx2"/>
                </a:solidFill>
              </a:rPr>
              <a:t>While you’re in town, please stop by The Nashville City Cemetery, located at 1001 4th Avenue South, is the oldest continuously operated public cemetery in Nashville. On March 9, 1820, the mayor and aldermen of Nashville purchased four acres of land located “on the plains, south of town, for its burying ground.”  The cemetery opened on January 1, 1822. </a:t>
            </a:r>
          </a:p>
          <a:p>
            <a:pPr algn="l"/>
            <a:r>
              <a:rPr lang="en-US" sz="2200" dirty="0">
                <a:solidFill>
                  <a:schemeClr val="tx2"/>
                </a:solidFill>
              </a:rPr>
              <a:t>Since the opening, there have been 20,000 interments in the City Cemetery and several removals. </a:t>
            </a:r>
          </a:p>
        </p:txBody>
      </p:sp>
      <p:pic>
        <p:nvPicPr>
          <p:cNvPr id="7" name="Picture 6">
            <a:extLst>
              <a:ext uri="{FF2B5EF4-FFF2-40B4-BE49-F238E27FC236}">
                <a16:creationId xmlns:a16="http://schemas.microsoft.com/office/drawing/2014/main" id="{DDE5D3EF-202A-1BB7-3E2E-C2356BD5A0FE}"/>
              </a:ext>
            </a:extLst>
          </p:cNvPr>
          <p:cNvPicPr>
            <a:picLocks noChangeAspect="1"/>
          </p:cNvPicPr>
          <p:nvPr/>
        </p:nvPicPr>
        <p:blipFill>
          <a:blip r:embed="rId6"/>
          <a:stretch>
            <a:fillRect/>
          </a:stretch>
        </p:blipFill>
        <p:spPr>
          <a:xfrm>
            <a:off x="6292311" y="743919"/>
            <a:ext cx="4633993" cy="2685082"/>
          </a:xfrm>
          <a:prstGeom prst="rect">
            <a:avLst/>
          </a:prstGeom>
        </p:spPr>
      </p:pic>
    </p:spTree>
    <p:extLst>
      <p:ext uri="{BB962C8B-B14F-4D97-AF65-F5344CB8AC3E}">
        <p14:creationId xmlns:p14="http://schemas.microsoft.com/office/powerpoint/2010/main" val="2666122644"/>
      </p:ext>
    </p:extLst>
  </p:cSld>
  <p:clrMapOvr>
    <a:masterClrMapping/>
  </p:clrMapOvr>
</p:sld>
</file>

<file path=ppt/theme/theme1.xml><?xml version="1.0" encoding="utf-8"?>
<a:theme xmlns:a="http://schemas.openxmlformats.org/drawingml/2006/main" name="BlockprintVTI">
  <a:themeElements>
    <a:clrScheme name="AnalogousFromRegularSeedLeftStep">
      <a:dk1>
        <a:srgbClr val="000000"/>
      </a:dk1>
      <a:lt1>
        <a:srgbClr val="FFFFFF"/>
      </a:lt1>
      <a:dk2>
        <a:srgbClr val="311C22"/>
      </a:dk2>
      <a:lt2>
        <a:srgbClr val="F0F3F3"/>
      </a:lt2>
      <a:accent1>
        <a:srgbClr val="E75429"/>
      </a:accent1>
      <a:accent2>
        <a:srgbClr val="D5173B"/>
      </a:accent2>
      <a:accent3>
        <a:srgbClr val="E7299C"/>
      </a:accent3>
      <a:accent4>
        <a:srgbClr val="D117D5"/>
      </a:accent4>
      <a:accent5>
        <a:srgbClr val="9329E7"/>
      </a:accent5>
      <a:accent6>
        <a:srgbClr val="462ED9"/>
      </a:accent6>
      <a:hlink>
        <a:srgbClr val="3A96B0"/>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Gallery</Template>
  <TotalTime>94</TotalTime>
  <Words>133</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Avenir Next LT Pro</vt:lpstr>
      <vt:lpstr>AvenirNext LT Pro Medium</vt:lpstr>
      <vt:lpstr>BlockprintVTI</vt:lpstr>
      <vt:lpstr>Welcome to Smashville!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Smashville!</dc:title>
  <dc:creator>Laura Fisher</dc:creator>
  <cp:lastModifiedBy>Laura Fisher</cp:lastModifiedBy>
  <cp:revision>7</cp:revision>
  <dcterms:created xsi:type="dcterms:W3CDTF">2023-05-18T15:06:25Z</dcterms:created>
  <dcterms:modified xsi:type="dcterms:W3CDTF">2023-05-18T16:41:14Z</dcterms:modified>
</cp:coreProperties>
</file>