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305" r:id="rId5"/>
    <p:sldId id="296" r:id="rId6"/>
    <p:sldId id="30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879" autoAdjust="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MAY Deaths</a:t>
            </a:r>
            <a:br>
              <a:rPr lang="en-US" dirty="0"/>
            </a:br>
            <a:r>
              <a:rPr lang="en-US" dirty="0"/>
              <a:t>Historic Nashville Cemetery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Pherius Wilhoite​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7"/>
            <a:ext cx="3749040" cy="1626569"/>
          </a:xfrm>
        </p:spPr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77"/>
                <a:cs typeface="Calibri Light"/>
              </a:rPr>
              <a:t>Month of MAY</a:t>
            </a:r>
            <a:endParaRPr lang="en-US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063" y="971554"/>
            <a:ext cx="3922776" cy="4242816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23987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*The total May deaths-853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*</a:t>
            </a: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Females = More Deaths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*Common Age 26-40</a:t>
            </a:r>
          </a:p>
          <a:p>
            <a:endParaRPr lang="en-US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7406-5839-A735-732D-5690E63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  <p:pic>
        <p:nvPicPr>
          <p:cNvPr id="12" name="Picture 11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3C60EE0C-0AB1-993D-2496-31A82344DF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51" y="636429"/>
            <a:ext cx="4408559" cy="3435961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78D723D-7B5E-4679-1AB1-511B499CA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791651"/>
              </p:ext>
            </p:extLst>
          </p:nvPr>
        </p:nvGraphicFramePr>
        <p:xfrm>
          <a:off x="982108" y="4210494"/>
          <a:ext cx="4203702" cy="1457325"/>
        </p:xfrm>
        <a:graphic>
          <a:graphicData uri="http://schemas.openxmlformats.org/drawingml/2006/table">
            <a:tbl>
              <a:tblPr/>
              <a:tblGrid>
                <a:gridCol w="1091376">
                  <a:extLst>
                    <a:ext uri="{9D8B030D-6E8A-4147-A177-3AD203B41FA5}">
                      <a16:colId xmlns:a16="http://schemas.microsoft.com/office/drawing/2014/main" val="2837937869"/>
                    </a:ext>
                  </a:extLst>
                </a:gridCol>
                <a:gridCol w="1132620">
                  <a:extLst>
                    <a:ext uri="{9D8B030D-6E8A-4147-A177-3AD203B41FA5}">
                      <a16:colId xmlns:a16="http://schemas.microsoft.com/office/drawing/2014/main" val="897594077"/>
                    </a:ext>
                  </a:extLst>
                </a:gridCol>
                <a:gridCol w="266499">
                  <a:extLst>
                    <a:ext uri="{9D8B030D-6E8A-4147-A177-3AD203B41FA5}">
                      <a16:colId xmlns:a16="http://schemas.microsoft.com/office/drawing/2014/main" val="1776804069"/>
                    </a:ext>
                  </a:extLst>
                </a:gridCol>
                <a:gridCol w="266499">
                  <a:extLst>
                    <a:ext uri="{9D8B030D-6E8A-4147-A177-3AD203B41FA5}">
                      <a16:colId xmlns:a16="http://schemas.microsoft.com/office/drawing/2014/main" val="1184475713"/>
                    </a:ext>
                  </a:extLst>
                </a:gridCol>
                <a:gridCol w="659902">
                  <a:extLst>
                    <a:ext uri="{9D8B030D-6E8A-4147-A177-3AD203B41FA5}">
                      <a16:colId xmlns:a16="http://schemas.microsoft.com/office/drawing/2014/main" val="3902785711"/>
                    </a:ext>
                  </a:extLst>
                </a:gridCol>
                <a:gridCol w="786806">
                  <a:extLst>
                    <a:ext uri="{9D8B030D-6E8A-4147-A177-3AD203B41FA5}">
                      <a16:colId xmlns:a16="http://schemas.microsoft.com/office/drawing/2014/main" val="2262058602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Count of Volume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Column Labels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4973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May Total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6297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Row Labels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74571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0-18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573011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19-25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20085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26-40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216406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41-64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73163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65+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49842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326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3BB5-6757-3A2C-2E68-F464F6C7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0084" y="2192110"/>
            <a:ext cx="3246120" cy="3157657"/>
          </a:xfrm>
        </p:spPr>
        <p:txBody>
          <a:bodyPr>
            <a:normAutofit fontScale="90000"/>
          </a:bodyPr>
          <a:lstStyle/>
          <a:p>
            <a:r>
              <a:rPr lang="en-US" dirty="0"/>
              <a:t>Cause Of Death in each age group of month of May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0-18 Worms</a:t>
            </a:r>
            <a:br>
              <a:rPr lang="en-US" dirty="0"/>
            </a:br>
            <a:r>
              <a:rPr lang="en-US" dirty="0"/>
              <a:t>19-25 Worms</a:t>
            </a:r>
            <a:br>
              <a:rPr lang="en-US" dirty="0"/>
            </a:br>
            <a:r>
              <a:rPr lang="en-US" dirty="0"/>
              <a:t>26-40 Worms</a:t>
            </a:r>
            <a:br>
              <a:rPr lang="en-US" dirty="0"/>
            </a:br>
            <a:r>
              <a:rPr lang="en-US" dirty="0"/>
              <a:t>41-64 Worms</a:t>
            </a:r>
            <a:br>
              <a:rPr lang="en-US" dirty="0"/>
            </a:br>
            <a:r>
              <a:rPr lang="en-US" dirty="0"/>
              <a:t>65+Unknown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7F7490-CD6D-26CE-1379-321572980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90BB9-792E-F2D9-EA1E-6F9855AB5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Content Placeholder 7" descr="A picture containing text, screenshot, design&#10;&#10;Description automatically generated">
            <a:extLst>
              <a:ext uri="{FF2B5EF4-FFF2-40B4-BE49-F238E27FC236}">
                <a16:creationId xmlns:a16="http://schemas.microsoft.com/office/drawing/2014/main" id="{1866B065-43A6-D132-9018-506570F75BC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48856" y="136525"/>
            <a:ext cx="5645888" cy="5768584"/>
          </a:xfrm>
        </p:spPr>
      </p:pic>
    </p:spTree>
    <p:extLst>
      <p:ext uri="{BB962C8B-B14F-4D97-AF65-F5344CB8AC3E}">
        <p14:creationId xmlns:p14="http://schemas.microsoft.com/office/powerpoint/2010/main" val="86972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7984D318238D43854EBFACC9B174F0" ma:contentTypeVersion="2" ma:contentTypeDescription="Create a new document." ma:contentTypeScope="" ma:versionID="95f6a2d951cb9074257746c646f3d845">
  <xsd:schema xmlns:xsd="http://www.w3.org/2001/XMLSchema" xmlns:xs="http://www.w3.org/2001/XMLSchema" xmlns:p="http://schemas.microsoft.com/office/2006/metadata/properties" xmlns:ns3="24ff89ee-a89d-4aa2-97f2-c67f3cbd932c" targetNamespace="http://schemas.microsoft.com/office/2006/metadata/properties" ma:root="true" ma:fieldsID="942f06cc3fe30e8efc374f7a3ffa678b" ns3:_="">
    <xsd:import namespace="24ff89ee-a89d-4aa2-97f2-c67f3cbd932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ff89ee-a89d-4aa2-97f2-c67f3cbd93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BB2F3B-6257-41BB-8B64-5AC7494F274B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24ff89ee-a89d-4aa2-97f2-c67f3cbd932c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46E595D-584E-4F8D-AEC6-63AA9780B0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ff89ee-a89d-4aa2-97f2-c67f3cbd93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{7A8F8BFC-B9C0-46E9-B357-2A41BD49E535}tf56410444_win32</Template>
  <TotalTime>107</TotalTime>
  <Words>113</Words>
  <Application>Microsoft Office PowerPoint</Application>
  <PresentationFormat>Widescreen</PresentationFormat>
  <Paragraphs>54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Office Theme</vt:lpstr>
      <vt:lpstr>MAY Deaths Historic Nashville Cemetery</vt:lpstr>
      <vt:lpstr>Month of MAY</vt:lpstr>
      <vt:lpstr>Cause Of Death in each age group of month of May  0-18 Worms 19-25 Worms 26-40 Worms 41-64 Worms 65+Unknown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MAY Deaths Historic Nashville Cemetery</dc:title>
  <dc:creator>Pherius Wilhoite</dc:creator>
  <cp:lastModifiedBy>Pherius Wilhoite</cp:lastModifiedBy>
  <cp:revision>1</cp:revision>
  <dcterms:created xsi:type="dcterms:W3CDTF">2023-05-18T14:55:32Z</dcterms:created>
  <dcterms:modified xsi:type="dcterms:W3CDTF">2023-05-18T16:59:07Z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0x010100CB7984D318238D43854EBFACC9B174F0</vt:lpwstr>
  </property>
</Properties>
</file>