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9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2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3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4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6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7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44F0B0-6DC4-43CC-96A6-89835C5B7D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0B25F6-E09B-4605-B73A-2E0163D64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rose on top of a gravestone">
            <a:extLst>
              <a:ext uri="{FF2B5EF4-FFF2-40B4-BE49-F238E27FC236}">
                <a16:creationId xmlns:a16="http://schemas.microsoft.com/office/drawing/2014/main" id="{DF481AB4-962E-B2D9-3AD5-BFDA4ED422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291" b="114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EF1F1E-3E12-E28E-83A5-6339A072F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Nashville Cemetery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2444C-C97F-41FA-0F3A-A43FBD88A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Zach Cate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3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87ECE-01F3-958C-1CFE-5E7958B1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Cemetery Origin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5A660-53DA-7EAC-E405-2BBF8F2D4085}"/>
              </a:ext>
            </a:extLst>
          </p:cNvPr>
          <p:cNvSpPr txBox="1"/>
          <p:nvPr/>
        </p:nvSpPr>
        <p:spPr>
          <a:xfrm>
            <a:off x="4790114" y="1950429"/>
            <a:ext cx="68685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Established in 1822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Originated as a burial ground for the early settlers and pioneers of Nashville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Cemetery records showcase the city’s growth and population shifts throughout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855-67CC-9E8E-449E-7467EA46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Notable Occupants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DA0E-9ED9-C142-1EDE-113B1AAE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5" cy="33189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Charles Dickinson – Killed by Andrew Jackson in a duel in 1806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James Robertson – Founder of Nashville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Ella Sheppard – Leader of the original Fisk Jubilee Singers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Various former mayors and city officials</a:t>
            </a:r>
          </a:p>
        </p:txBody>
      </p:sp>
    </p:spTree>
    <p:extLst>
      <p:ext uri="{BB962C8B-B14F-4D97-AF65-F5344CB8AC3E}">
        <p14:creationId xmlns:p14="http://schemas.microsoft.com/office/powerpoint/2010/main" val="33480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8234-BBD7-C579-F4F1-C983C1B8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Death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A4582-B28A-336F-0925-448ED6DD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260" y="2453951"/>
            <a:ext cx="5962261" cy="3645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CD9C8-0B55-DC1D-2CB2-5CF96B362E62}"/>
              </a:ext>
            </a:extLst>
          </p:cNvPr>
          <p:cNvSpPr txBox="1"/>
          <p:nvPr/>
        </p:nvSpPr>
        <p:spPr>
          <a:xfrm>
            <a:off x="7417837" y="2817845"/>
            <a:ext cx="3694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Consumption is a term used to cover deaths related to tuberculosis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Limited medical understanding caused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Large number of deaths recorded with cause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AA553-C074-7B46-925C-0C0F8F9FCE61}"/>
              </a:ext>
            </a:extLst>
          </p:cNvPr>
          <p:cNvSpPr/>
          <p:nvPr/>
        </p:nvSpPr>
        <p:spPr>
          <a:xfrm>
            <a:off x="3545633" y="2640563"/>
            <a:ext cx="1679510" cy="24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259728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AF82-D018-7EED-5E8C-24C054CA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Burials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A01BA9-3F9C-C11B-3F5D-F7014A3C7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212" y="2444303"/>
            <a:ext cx="4578493" cy="35832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B1C15B-35B0-8443-3165-FDB921D31652}"/>
              </a:ext>
            </a:extLst>
          </p:cNvPr>
          <p:cNvSpPr/>
          <p:nvPr/>
        </p:nvSpPr>
        <p:spPr>
          <a:xfrm>
            <a:off x="6298163" y="2444304"/>
            <a:ext cx="858417" cy="43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735B-5F8C-DCBE-B3B5-FAB87AEF1165}"/>
              </a:ext>
            </a:extLst>
          </p:cNvPr>
          <p:cNvSpPr/>
          <p:nvPr/>
        </p:nvSpPr>
        <p:spPr>
          <a:xfrm>
            <a:off x="6298163" y="5696125"/>
            <a:ext cx="858417" cy="331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5F551-2FFC-7BCE-07B7-54636014F833}"/>
              </a:ext>
            </a:extLst>
          </p:cNvPr>
          <p:cNvSpPr txBox="1"/>
          <p:nvPr/>
        </p:nvSpPr>
        <p:spPr>
          <a:xfrm>
            <a:off x="1451295" y="3632785"/>
            <a:ext cx="4295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Huge spike during the Civil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Other spikes might be disease-related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Didn’t see much use after late 1800s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DC5D0-01B2-1592-B0AB-202B970B565A}"/>
              </a:ext>
            </a:extLst>
          </p:cNvPr>
          <p:cNvSpPr/>
          <p:nvPr/>
        </p:nvSpPr>
        <p:spPr>
          <a:xfrm>
            <a:off x="7910818" y="2957804"/>
            <a:ext cx="1140903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Burials</a:t>
            </a:r>
          </a:p>
        </p:txBody>
      </p:sp>
    </p:spTree>
    <p:extLst>
      <p:ext uri="{BB962C8B-B14F-4D97-AF65-F5344CB8AC3E}">
        <p14:creationId xmlns:p14="http://schemas.microsoft.com/office/powerpoint/2010/main" val="260968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676AB7C-AAB6-20E4-087E-6D947AD3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B9664-CB9B-A08F-7680-B6EC369C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4" y="920274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Bahnschrift Light SemiCondensed" panose="020B0502040204020203" pitchFamily="34" charset="0"/>
              </a:rPr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87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122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Bahnschrift Light SemiCondensed</vt:lpstr>
      <vt:lpstr>Garamond</vt:lpstr>
      <vt:lpstr>Organic</vt:lpstr>
      <vt:lpstr>Nashville Cemetery</vt:lpstr>
      <vt:lpstr>Cemetery Origin</vt:lpstr>
      <vt:lpstr>Notable Occupants</vt:lpstr>
      <vt:lpstr>Causes of Death</vt:lpstr>
      <vt:lpstr>Burials Over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Cemetery</dc:title>
  <dc:creator>zach cate</dc:creator>
  <cp:lastModifiedBy>zach cate</cp:lastModifiedBy>
  <cp:revision>1</cp:revision>
  <dcterms:created xsi:type="dcterms:W3CDTF">2023-05-18T14:03:34Z</dcterms:created>
  <dcterms:modified xsi:type="dcterms:W3CDTF">2023-05-18T16:40:41Z</dcterms:modified>
</cp:coreProperties>
</file>