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0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106620-225D-429A-AAE7-CD0545EF1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4968C-FB63-36E1-04BD-D7DD53B9C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8" b="9747"/>
          <a:stretch/>
        </p:blipFill>
        <p:spPr>
          <a:xfrm>
            <a:off x="2410691" y="443344"/>
            <a:ext cx="7370618" cy="3685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5B8DC-FB77-D9BE-7280-84A875FF95F5}"/>
              </a:ext>
            </a:extLst>
          </p:cNvPr>
          <p:cNvSpPr txBox="1"/>
          <p:nvPr/>
        </p:nvSpPr>
        <p:spPr>
          <a:xfrm>
            <a:off x="5262486" y="6014546"/>
            <a:ext cx="166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John Reinick</a:t>
            </a:r>
          </a:p>
        </p:txBody>
      </p:sp>
      <p:pic>
        <p:nvPicPr>
          <p:cNvPr id="1026" name="Picture 2" descr="7,700+ Rip Tombstone Stock Photos, Pictures &amp; Royalty-Free Images - iStock">
            <a:extLst>
              <a:ext uri="{FF2B5EF4-FFF2-40B4-BE49-F238E27FC236}">
                <a16:creationId xmlns:a16="http://schemas.microsoft.com/office/drawing/2014/main" id="{CA09F94E-24A2-6771-2BDD-DE0EF36B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673" y="3719943"/>
            <a:ext cx="2538413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6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FAF6-1CE7-8573-7FB5-32C80AAA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5004-CF87-FF25-DAD3-DA84ACBB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Approx. 19738 burials on record across 27 acres</a:t>
            </a:r>
          </a:p>
          <a:p>
            <a:r>
              <a:rPr lang="en-US" dirty="0"/>
              <a:t>1372 burials in 1864</a:t>
            </a:r>
          </a:p>
          <a:p>
            <a:r>
              <a:rPr lang="en-US" dirty="0"/>
              <a:t>July is the most common month with 2352</a:t>
            </a:r>
          </a:p>
          <a:p>
            <a:r>
              <a:rPr lang="en-US" dirty="0"/>
              <a:t>September 1866 had the most buried in a month with 441-consumption</a:t>
            </a:r>
          </a:p>
          <a:p>
            <a:r>
              <a:rPr lang="en-US" dirty="0"/>
              <a:t>July 6</a:t>
            </a:r>
            <a:r>
              <a:rPr lang="en-US" baseline="30000" dirty="0"/>
              <a:t>th</a:t>
            </a:r>
            <a:r>
              <a:rPr lang="en-US" dirty="0"/>
              <a:t> is the most common day with 106</a:t>
            </a:r>
          </a:p>
          <a:p>
            <a:r>
              <a:rPr lang="en-US" dirty="0"/>
              <a:t>Oldest burial on record is Pamela Cordell on Jan/2/1846</a:t>
            </a:r>
          </a:p>
          <a:p>
            <a:r>
              <a:rPr lang="en-US" dirty="0"/>
              <a:t>Newest burial on record is Bessie Davis Sep/19/1979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935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826C-8B6E-78A0-BBD8-5FDB0356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590143"/>
            <a:ext cx="9238434" cy="857559"/>
          </a:xfrm>
        </p:spPr>
        <p:txBody>
          <a:bodyPr/>
          <a:lstStyle/>
          <a:p>
            <a:pPr algn="ctr"/>
            <a:r>
              <a:rPr lang="en-US" dirty="0"/>
              <a:t>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0D9859-104B-D8B2-33A1-F2123A89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38% of all burials are infants</a:t>
            </a:r>
          </a:p>
          <a:p>
            <a:r>
              <a:rPr lang="en-US" dirty="0"/>
              <a:t>Next highest age group are 21–30 year olds with 6%</a:t>
            </a:r>
          </a:p>
          <a:p>
            <a:r>
              <a:rPr lang="en-US" dirty="0"/>
              <a:t>52% of all burials are under 30</a:t>
            </a:r>
          </a:p>
          <a:p>
            <a:r>
              <a:rPr lang="en-US" dirty="0"/>
              <a:t>36 people who were &gt;99</a:t>
            </a:r>
          </a:p>
          <a:p>
            <a:r>
              <a:rPr lang="en-US" dirty="0"/>
              <a:t>2 people were 116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74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40C-E089-5629-6B72-4E6198C1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307853"/>
            <a:ext cx="9238434" cy="857559"/>
          </a:xfrm>
        </p:spPr>
        <p:txBody>
          <a:bodyPr/>
          <a:lstStyle/>
          <a:p>
            <a:pPr algn="ctr"/>
            <a:r>
              <a:rPr lang="en-US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C67F-30D6-A8D9-8CAB-0B2DE8F8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783" y="1882588"/>
            <a:ext cx="9238434" cy="3810000"/>
          </a:xfrm>
        </p:spPr>
        <p:txBody>
          <a:bodyPr/>
          <a:lstStyle/>
          <a:p>
            <a:r>
              <a:rPr lang="en-US" dirty="0"/>
              <a:t>Most common male name in the cemetery is John with 645</a:t>
            </a:r>
          </a:p>
          <a:p>
            <a:r>
              <a:rPr lang="en-US" dirty="0"/>
              <a:t>Most common female name Is Mary with 563</a:t>
            </a:r>
          </a:p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President of the US James K. Polk was buried here in 1849 (later moved)</a:t>
            </a:r>
          </a:p>
        </p:txBody>
      </p:sp>
    </p:spTree>
    <p:extLst>
      <p:ext uri="{BB962C8B-B14F-4D97-AF65-F5344CB8AC3E}">
        <p14:creationId xmlns:p14="http://schemas.microsoft.com/office/powerpoint/2010/main" val="17554867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2798-E52E-7143-EE7D-2967996B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333220"/>
            <a:ext cx="9238434" cy="857559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35D2-5B1C-7592-8030-CA5469EC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783" y="1627094"/>
            <a:ext cx="9238434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Brokin</a:t>
            </a:r>
            <a:r>
              <a:rPr lang="en-US" dirty="0"/>
              <a:t> Hart</a:t>
            </a:r>
          </a:p>
          <a:p>
            <a:r>
              <a:rPr lang="en-US" dirty="0"/>
              <a:t>By </a:t>
            </a:r>
            <a:r>
              <a:rPr lang="en-US" dirty="0" err="1"/>
              <a:t>Vyolence</a:t>
            </a:r>
            <a:endParaRPr lang="en-US" dirty="0"/>
          </a:p>
          <a:p>
            <a:r>
              <a:rPr lang="en-US" dirty="0" err="1"/>
              <a:t>Kild</a:t>
            </a:r>
            <a:r>
              <a:rPr lang="en-US" dirty="0"/>
              <a:t> by Derrick</a:t>
            </a:r>
          </a:p>
          <a:p>
            <a:r>
              <a:rPr lang="en-US" dirty="0"/>
              <a:t>4 people in automobile accidents between 1865-76</a:t>
            </a:r>
          </a:p>
          <a:p>
            <a:r>
              <a:rPr lang="en-US" dirty="0"/>
              <a:t>63 different ways to spell diarrhea </a:t>
            </a:r>
          </a:p>
          <a:p>
            <a:r>
              <a:rPr lang="en-US" dirty="0"/>
              <a:t>June had 115 deaths from the cold, more than any other month</a:t>
            </a:r>
          </a:p>
          <a:p>
            <a:r>
              <a:rPr lang="en-US" dirty="0"/>
              <a:t>Froze to death in August, died of heat in December </a:t>
            </a:r>
          </a:p>
          <a:p>
            <a:r>
              <a:rPr lang="en-US" dirty="0"/>
              <a:t>1855 killed by an electric car</a:t>
            </a:r>
          </a:p>
          <a:p>
            <a:r>
              <a:rPr lang="en-US" dirty="0"/>
              <a:t>179 infants died of old age</a:t>
            </a:r>
          </a:p>
          <a:p>
            <a:r>
              <a:rPr lang="en-US" dirty="0"/>
              <a:t>11 </a:t>
            </a:r>
            <a:r>
              <a:rPr lang="en-US" dirty="0" err="1"/>
              <a:t>Marys</a:t>
            </a:r>
            <a:r>
              <a:rPr lang="en-US" dirty="0"/>
              <a:t> died of typhoid fever</a:t>
            </a:r>
          </a:p>
        </p:txBody>
      </p:sp>
    </p:spTree>
    <p:extLst>
      <p:ext uri="{BB962C8B-B14F-4D97-AF65-F5344CB8AC3E}">
        <p14:creationId xmlns:p14="http://schemas.microsoft.com/office/powerpoint/2010/main" val="35976918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203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PowerPoint Presentation</vt:lpstr>
      <vt:lpstr>Burials</vt:lpstr>
      <vt:lpstr>Ages</vt:lpstr>
      <vt:lpstr>People</vt:lpstr>
      <vt:lpstr>Deaths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Reinick</dc:creator>
  <cp:lastModifiedBy>John Reinick</cp:lastModifiedBy>
  <cp:revision>8</cp:revision>
  <dcterms:created xsi:type="dcterms:W3CDTF">2023-05-18T03:06:12Z</dcterms:created>
  <dcterms:modified xsi:type="dcterms:W3CDTF">2023-05-18T16:28:07Z</dcterms:modified>
</cp:coreProperties>
</file>