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2" autoAdjust="0"/>
    <p:restoredTop sz="94660"/>
  </p:normalViewPr>
  <p:slideViewPr>
    <p:cSldViewPr snapToGrid="0">
      <p:cViewPr varScale="1">
        <p:scale>
          <a:sx n="96" d="100"/>
          <a:sy n="96" d="100"/>
        </p:scale>
        <p:origin x="17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D861F-5F82-1D80-1104-307A201911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2E36C1-5473-DE2F-8CE1-2A103839D7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FE2765-EA0A-FBA2-8E53-41AB22B455D5}"/>
              </a:ext>
            </a:extLst>
          </p:cNvPr>
          <p:cNvSpPr>
            <a:spLocks noGrp="1"/>
          </p:cNvSpPr>
          <p:nvPr>
            <p:ph type="dt" sz="half" idx="10"/>
          </p:nvPr>
        </p:nvSpPr>
        <p:spPr/>
        <p:txBody>
          <a:bodyPr/>
          <a:lstStyle/>
          <a:p>
            <a:fld id="{58CFB364-D7B0-4722-ABA9-4C0C0E716EFE}" type="datetimeFigureOut">
              <a:rPr lang="en-US" smtClean="0"/>
              <a:t>5/18/2023</a:t>
            </a:fld>
            <a:endParaRPr lang="en-US"/>
          </a:p>
        </p:txBody>
      </p:sp>
      <p:sp>
        <p:nvSpPr>
          <p:cNvPr id="5" name="Footer Placeholder 4">
            <a:extLst>
              <a:ext uri="{FF2B5EF4-FFF2-40B4-BE49-F238E27FC236}">
                <a16:creationId xmlns:a16="http://schemas.microsoft.com/office/drawing/2014/main" id="{FBA7FA77-8CC4-22F0-1A3A-7D5C47AA9F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BE79B2-306F-9018-C966-6A8AD9493735}"/>
              </a:ext>
            </a:extLst>
          </p:cNvPr>
          <p:cNvSpPr>
            <a:spLocks noGrp="1"/>
          </p:cNvSpPr>
          <p:nvPr>
            <p:ph type="sldNum" sz="quarter" idx="12"/>
          </p:nvPr>
        </p:nvSpPr>
        <p:spPr/>
        <p:txBody>
          <a:bodyPr/>
          <a:lstStyle/>
          <a:p>
            <a:fld id="{801822D1-0415-4271-8A22-43BDD2AAFBAC}" type="slidenum">
              <a:rPr lang="en-US" smtClean="0"/>
              <a:t>‹#›</a:t>
            </a:fld>
            <a:endParaRPr lang="en-US"/>
          </a:p>
        </p:txBody>
      </p:sp>
    </p:spTree>
    <p:extLst>
      <p:ext uri="{BB962C8B-B14F-4D97-AF65-F5344CB8AC3E}">
        <p14:creationId xmlns:p14="http://schemas.microsoft.com/office/powerpoint/2010/main" val="82798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77685-2333-1C45-1502-1E0D8E6A36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23BF52-7EB3-7994-B705-6532EA568D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C79A22-8449-B65A-3F5E-402AD6A2A40E}"/>
              </a:ext>
            </a:extLst>
          </p:cNvPr>
          <p:cNvSpPr>
            <a:spLocks noGrp="1"/>
          </p:cNvSpPr>
          <p:nvPr>
            <p:ph type="dt" sz="half" idx="10"/>
          </p:nvPr>
        </p:nvSpPr>
        <p:spPr/>
        <p:txBody>
          <a:bodyPr/>
          <a:lstStyle/>
          <a:p>
            <a:fld id="{58CFB364-D7B0-4722-ABA9-4C0C0E716EFE}" type="datetimeFigureOut">
              <a:rPr lang="en-US" smtClean="0"/>
              <a:t>5/18/2023</a:t>
            </a:fld>
            <a:endParaRPr lang="en-US"/>
          </a:p>
        </p:txBody>
      </p:sp>
      <p:sp>
        <p:nvSpPr>
          <p:cNvPr id="5" name="Footer Placeholder 4">
            <a:extLst>
              <a:ext uri="{FF2B5EF4-FFF2-40B4-BE49-F238E27FC236}">
                <a16:creationId xmlns:a16="http://schemas.microsoft.com/office/drawing/2014/main" id="{B56CA3EB-506D-34FA-F789-FE9EF637E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E901F4-9B95-95D4-5FDA-AA6EFC72BE9D}"/>
              </a:ext>
            </a:extLst>
          </p:cNvPr>
          <p:cNvSpPr>
            <a:spLocks noGrp="1"/>
          </p:cNvSpPr>
          <p:nvPr>
            <p:ph type="sldNum" sz="quarter" idx="12"/>
          </p:nvPr>
        </p:nvSpPr>
        <p:spPr/>
        <p:txBody>
          <a:bodyPr/>
          <a:lstStyle/>
          <a:p>
            <a:fld id="{801822D1-0415-4271-8A22-43BDD2AAFBAC}" type="slidenum">
              <a:rPr lang="en-US" smtClean="0"/>
              <a:t>‹#›</a:t>
            </a:fld>
            <a:endParaRPr lang="en-US"/>
          </a:p>
        </p:txBody>
      </p:sp>
    </p:spTree>
    <p:extLst>
      <p:ext uri="{BB962C8B-B14F-4D97-AF65-F5344CB8AC3E}">
        <p14:creationId xmlns:p14="http://schemas.microsoft.com/office/powerpoint/2010/main" val="423396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286946-CE3A-83B4-BA41-A4836CE06E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34DAAA-A30B-790B-C51C-06BDC713B9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41A63F-EE9E-90C2-6922-02014414B002}"/>
              </a:ext>
            </a:extLst>
          </p:cNvPr>
          <p:cNvSpPr>
            <a:spLocks noGrp="1"/>
          </p:cNvSpPr>
          <p:nvPr>
            <p:ph type="dt" sz="half" idx="10"/>
          </p:nvPr>
        </p:nvSpPr>
        <p:spPr/>
        <p:txBody>
          <a:bodyPr/>
          <a:lstStyle/>
          <a:p>
            <a:fld id="{58CFB364-D7B0-4722-ABA9-4C0C0E716EFE}" type="datetimeFigureOut">
              <a:rPr lang="en-US" smtClean="0"/>
              <a:t>5/18/2023</a:t>
            </a:fld>
            <a:endParaRPr lang="en-US"/>
          </a:p>
        </p:txBody>
      </p:sp>
      <p:sp>
        <p:nvSpPr>
          <p:cNvPr id="5" name="Footer Placeholder 4">
            <a:extLst>
              <a:ext uri="{FF2B5EF4-FFF2-40B4-BE49-F238E27FC236}">
                <a16:creationId xmlns:a16="http://schemas.microsoft.com/office/drawing/2014/main" id="{12606ECD-579E-0B1D-E395-DCA9465E6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02AC5-4DD5-275B-408F-F7AE5390EDF2}"/>
              </a:ext>
            </a:extLst>
          </p:cNvPr>
          <p:cNvSpPr>
            <a:spLocks noGrp="1"/>
          </p:cNvSpPr>
          <p:nvPr>
            <p:ph type="sldNum" sz="quarter" idx="12"/>
          </p:nvPr>
        </p:nvSpPr>
        <p:spPr/>
        <p:txBody>
          <a:bodyPr/>
          <a:lstStyle/>
          <a:p>
            <a:fld id="{801822D1-0415-4271-8A22-43BDD2AAFBAC}" type="slidenum">
              <a:rPr lang="en-US" smtClean="0"/>
              <a:t>‹#›</a:t>
            </a:fld>
            <a:endParaRPr lang="en-US"/>
          </a:p>
        </p:txBody>
      </p:sp>
    </p:spTree>
    <p:extLst>
      <p:ext uri="{BB962C8B-B14F-4D97-AF65-F5344CB8AC3E}">
        <p14:creationId xmlns:p14="http://schemas.microsoft.com/office/powerpoint/2010/main" val="38883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8392-DBB1-596C-EC49-1A71A2855C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017800-A50E-8236-A453-4535E2E0FC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A80A79-C781-752B-05AB-549F31608C9B}"/>
              </a:ext>
            </a:extLst>
          </p:cNvPr>
          <p:cNvSpPr>
            <a:spLocks noGrp="1"/>
          </p:cNvSpPr>
          <p:nvPr>
            <p:ph type="dt" sz="half" idx="10"/>
          </p:nvPr>
        </p:nvSpPr>
        <p:spPr/>
        <p:txBody>
          <a:bodyPr/>
          <a:lstStyle/>
          <a:p>
            <a:fld id="{58CFB364-D7B0-4722-ABA9-4C0C0E716EFE}" type="datetimeFigureOut">
              <a:rPr lang="en-US" smtClean="0"/>
              <a:t>5/18/2023</a:t>
            </a:fld>
            <a:endParaRPr lang="en-US"/>
          </a:p>
        </p:txBody>
      </p:sp>
      <p:sp>
        <p:nvSpPr>
          <p:cNvPr id="5" name="Footer Placeholder 4">
            <a:extLst>
              <a:ext uri="{FF2B5EF4-FFF2-40B4-BE49-F238E27FC236}">
                <a16:creationId xmlns:a16="http://schemas.microsoft.com/office/drawing/2014/main" id="{93226416-ADE9-C217-8BC1-91F3B2AD1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E7AA9-376A-F2F4-4331-6BC3CEE59040}"/>
              </a:ext>
            </a:extLst>
          </p:cNvPr>
          <p:cNvSpPr>
            <a:spLocks noGrp="1"/>
          </p:cNvSpPr>
          <p:nvPr>
            <p:ph type="sldNum" sz="quarter" idx="12"/>
          </p:nvPr>
        </p:nvSpPr>
        <p:spPr/>
        <p:txBody>
          <a:bodyPr/>
          <a:lstStyle/>
          <a:p>
            <a:fld id="{801822D1-0415-4271-8A22-43BDD2AAFBAC}" type="slidenum">
              <a:rPr lang="en-US" smtClean="0"/>
              <a:t>‹#›</a:t>
            </a:fld>
            <a:endParaRPr lang="en-US"/>
          </a:p>
        </p:txBody>
      </p:sp>
    </p:spTree>
    <p:extLst>
      <p:ext uri="{BB962C8B-B14F-4D97-AF65-F5344CB8AC3E}">
        <p14:creationId xmlns:p14="http://schemas.microsoft.com/office/powerpoint/2010/main" val="631013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9F47-A42A-4AD1-2D44-4EB5F8CC93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5BB10C-0840-B6A0-633B-7EF4C6862C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2CFEFC-4AC8-4684-BEBD-098B48DEB280}"/>
              </a:ext>
            </a:extLst>
          </p:cNvPr>
          <p:cNvSpPr>
            <a:spLocks noGrp="1"/>
          </p:cNvSpPr>
          <p:nvPr>
            <p:ph type="dt" sz="half" idx="10"/>
          </p:nvPr>
        </p:nvSpPr>
        <p:spPr/>
        <p:txBody>
          <a:bodyPr/>
          <a:lstStyle/>
          <a:p>
            <a:fld id="{58CFB364-D7B0-4722-ABA9-4C0C0E716EFE}" type="datetimeFigureOut">
              <a:rPr lang="en-US" smtClean="0"/>
              <a:t>5/18/2023</a:t>
            </a:fld>
            <a:endParaRPr lang="en-US"/>
          </a:p>
        </p:txBody>
      </p:sp>
      <p:sp>
        <p:nvSpPr>
          <p:cNvPr id="5" name="Footer Placeholder 4">
            <a:extLst>
              <a:ext uri="{FF2B5EF4-FFF2-40B4-BE49-F238E27FC236}">
                <a16:creationId xmlns:a16="http://schemas.microsoft.com/office/drawing/2014/main" id="{D2ED6EA4-1F86-A2AD-C172-5AE74B66A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9F36F5-7E11-41DD-9722-AAABC92DD25F}"/>
              </a:ext>
            </a:extLst>
          </p:cNvPr>
          <p:cNvSpPr>
            <a:spLocks noGrp="1"/>
          </p:cNvSpPr>
          <p:nvPr>
            <p:ph type="sldNum" sz="quarter" idx="12"/>
          </p:nvPr>
        </p:nvSpPr>
        <p:spPr/>
        <p:txBody>
          <a:bodyPr/>
          <a:lstStyle/>
          <a:p>
            <a:fld id="{801822D1-0415-4271-8A22-43BDD2AAFBAC}" type="slidenum">
              <a:rPr lang="en-US" smtClean="0"/>
              <a:t>‹#›</a:t>
            </a:fld>
            <a:endParaRPr lang="en-US"/>
          </a:p>
        </p:txBody>
      </p:sp>
    </p:spTree>
    <p:extLst>
      <p:ext uri="{BB962C8B-B14F-4D97-AF65-F5344CB8AC3E}">
        <p14:creationId xmlns:p14="http://schemas.microsoft.com/office/powerpoint/2010/main" val="1732932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74F93-FC53-8966-944D-825D22A144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9E2537-7044-433B-674F-D05C75B235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32673E-B52F-D85E-B59A-6DC9105706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B9E006-6A8C-3584-F188-B4E71CACF24D}"/>
              </a:ext>
            </a:extLst>
          </p:cNvPr>
          <p:cNvSpPr>
            <a:spLocks noGrp="1"/>
          </p:cNvSpPr>
          <p:nvPr>
            <p:ph type="dt" sz="half" idx="10"/>
          </p:nvPr>
        </p:nvSpPr>
        <p:spPr/>
        <p:txBody>
          <a:bodyPr/>
          <a:lstStyle/>
          <a:p>
            <a:fld id="{58CFB364-D7B0-4722-ABA9-4C0C0E716EFE}" type="datetimeFigureOut">
              <a:rPr lang="en-US" smtClean="0"/>
              <a:t>5/18/2023</a:t>
            </a:fld>
            <a:endParaRPr lang="en-US"/>
          </a:p>
        </p:txBody>
      </p:sp>
      <p:sp>
        <p:nvSpPr>
          <p:cNvPr id="6" name="Footer Placeholder 5">
            <a:extLst>
              <a:ext uri="{FF2B5EF4-FFF2-40B4-BE49-F238E27FC236}">
                <a16:creationId xmlns:a16="http://schemas.microsoft.com/office/drawing/2014/main" id="{F1B9FFB7-95DD-383E-5B35-797F4D3C3F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CD1540-2B1C-841F-83E9-9B1523FDCEFD}"/>
              </a:ext>
            </a:extLst>
          </p:cNvPr>
          <p:cNvSpPr>
            <a:spLocks noGrp="1"/>
          </p:cNvSpPr>
          <p:nvPr>
            <p:ph type="sldNum" sz="quarter" idx="12"/>
          </p:nvPr>
        </p:nvSpPr>
        <p:spPr/>
        <p:txBody>
          <a:bodyPr/>
          <a:lstStyle/>
          <a:p>
            <a:fld id="{801822D1-0415-4271-8A22-43BDD2AAFBAC}" type="slidenum">
              <a:rPr lang="en-US" smtClean="0"/>
              <a:t>‹#›</a:t>
            </a:fld>
            <a:endParaRPr lang="en-US"/>
          </a:p>
        </p:txBody>
      </p:sp>
    </p:spTree>
    <p:extLst>
      <p:ext uri="{BB962C8B-B14F-4D97-AF65-F5344CB8AC3E}">
        <p14:creationId xmlns:p14="http://schemas.microsoft.com/office/powerpoint/2010/main" val="163537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4FCB-0403-356E-AB44-4D9E5B49D2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E78EDA-D754-5675-A703-61DC03135A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D1A0F7-03B7-7ECE-C41C-C079C32268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81EB8B-9FD3-18FD-14AE-6D6733B673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7F1278-111C-9F0E-A159-8DD736DDAB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75E13D-0651-59C4-6FCF-81196A99C3A3}"/>
              </a:ext>
            </a:extLst>
          </p:cNvPr>
          <p:cNvSpPr>
            <a:spLocks noGrp="1"/>
          </p:cNvSpPr>
          <p:nvPr>
            <p:ph type="dt" sz="half" idx="10"/>
          </p:nvPr>
        </p:nvSpPr>
        <p:spPr/>
        <p:txBody>
          <a:bodyPr/>
          <a:lstStyle/>
          <a:p>
            <a:fld id="{58CFB364-D7B0-4722-ABA9-4C0C0E716EFE}" type="datetimeFigureOut">
              <a:rPr lang="en-US" smtClean="0"/>
              <a:t>5/18/2023</a:t>
            </a:fld>
            <a:endParaRPr lang="en-US"/>
          </a:p>
        </p:txBody>
      </p:sp>
      <p:sp>
        <p:nvSpPr>
          <p:cNvPr id="8" name="Footer Placeholder 7">
            <a:extLst>
              <a:ext uri="{FF2B5EF4-FFF2-40B4-BE49-F238E27FC236}">
                <a16:creationId xmlns:a16="http://schemas.microsoft.com/office/drawing/2014/main" id="{F8DAF209-5275-3B74-0E4F-41734EA631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5F95B2-13D6-18DA-F3E9-87AC15063C4C}"/>
              </a:ext>
            </a:extLst>
          </p:cNvPr>
          <p:cNvSpPr>
            <a:spLocks noGrp="1"/>
          </p:cNvSpPr>
          <p:nvPr>
            <p:ph type="sldNum" sz="quarter" idx="12"/>
          </p:nvPr>
        </p:nvSpPr>
        <p:spPr/>
        <p:txBody>
          <a:bodyPr/>
          <a:lstStyle/>
          <a:p>
            <a:fld id="{801822D1-0415-4271-8A22-43BDD2AAFBAC}" type="slidenum">
              <a:rPr lang="en-US" smtClean="0"/>
              <a:t>‹#›</a:t>
            </a:fld>
            <a:endParaRPr lang="en-US"/>
          </a:p>
        </p:txBody>
      </p:sp>
    </p:spTree>
    <p:extLst>
      <p:ext uri="{BB962C8B-B14F-4D97-AF65-F5344CB8AC3E}">
        <p14:creationId xmlns:p14="http://schemas.microsoft.com/office/powerpoint/2010/main" val="669225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F189F-73C0-736F-6F63-A11F7361E5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87CDF2-7195-720F-778D-66FB0F649DCA}"/>
              </a:ext>
            </a:extLst>
          </p:cNvPr>
          <p:cNvSpPr>
            <a:spLocks noGrp="1"/>
          </p:cNvSpPr>
          <p:nvPr>
            <p:ph type="dt" sz="half" idx="10"/>
          </p:nvPr>
        </p:nvSpPr>
        <p:spPr/>
        <p:txBody>
          <a:bodyPr/>
          <a:lstStyle/>
          <a:p>
            <a:fld id="{58CFB364-D7B0-4722-ABA9-4C0C0E716EFE}" type="datetimeFigureOut">
              <a:rPr lang="en-US" smtClean="0"/>
              <a:t>5/18/2023</a:t>
            </a:fld>
            <a:endParaRPr lang="en-US"/>
          </a:p>
        </p:txBody>
      </p:sp>
      <p:sp>
        <p:nvSpPr>
          <p:cNvPr id="4" name="Footer Placeholder 3">
            <a:extLst>
              <a:ext uri="{FF2B5EF4-FFF2-40B4-BE49-F238E27FC236}">
                <a16:creationId xmlns:a16="http://schemas.microsoft.com/office/drawing/2014/main" id="{A5B78690-8A91-8C50-E663-96CC22E3F2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9160E8-6FE6-A3C5-F1D8-E2A3FF947389}"/>
              </a:ext>
            </a:extLst>
          </p:cNvPr>
          <p:cNvSpPr>
            <a:spLocks noGrp="1"/>
          </p:cNvSpPr>
          <p:nvPr>
            <p:ph type="sldNum" sz="quarter" idx="12"/>
          </p:nvPr>
        </p:nvSpPr>
        <p:spPr/>
        <p:txBody>
          <a:bodyPr/>
          <a:lstStyle/>
          <a:p>
            <a:fld id="{801822D1-0415-4271-8A22-43BDD2AAFBAC}" type="slidenum">
              <a:rPr lang="en-US" smtClean="0"/>
              <a:t>‹#›</a:t>
            </a:fld>
            <a:endParaRPr lang="en-US"/>
          </a:p>
        </p:txBody>
      </p:sp>
    </p:spTree>
    <p:extLst>
      <p:ext uri="{BB962C8B-B14F-4D97-AF65-F5344CB8AC3E}">
        <p14:creationId xmlns:p14="http://schemas.microsoft.com/office/powerpoint/2010/main" val="588128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F82F7C-1B4C-CDBE-6045-4CAA2C4E05C1}"/>
              </a:ext>
            </a:extLst>
          </p:cNvPr>
          <p:cNvSpPr>
            <a:spLocks noGrp="1"/>
          </p:cNvSpPr>
          <p:nvPr>
            <p:ph type="dt" sz="half" idx="10"/>
          </p:nvPr>
        </p:nvSpPr>
        <p:spPr/>
        <p:txBody>
          <a:bodyPr/>
          <a:lstStyle/>
          <a:p>
            <a:fld id="{58CFB364-D7B0-4722-ABA9-4C0C0E716EFE}" type="datetimeFigureOut">
              <a:rPr lang="en-US" smtClean="0"/>
              <a:t>5/18/2023</a:t>
            </a:fld>
            <a:endParaRPr lang="en-US"/>
          </a:p>
        </p:txBody>
      </p:sp>
      <p:sp>
        <p:nvSpPr>
          <p:cNvPr id="3" name="Footer Placeholder 2">
            <a:extLst>
              <a:ext uri="{FF2B5EF4-FFF2-40B4-BE49-F238E27FC236}">
                <a16:creationId xmlns:a16="http://schemas.microsoft.com/office/drawing/2014/main" id="{A8378CB1-888D-B447-10EB-028641C99F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83E0F8-A4AB-1B0D-4241-FE93BD407266}"/>
              </a:ext>
            </a:extLst>
          </p:cNvPr>
          <p:cNvSpPr>
            <a:spLocks noGrp="1"/>
          </p:cNvSpPr>
          <p:nvPr>
            <p:ph type="sldNum" sz="quarter" idx="12"/>
          </p:nvPr>
        </p:nvSpPr>
        <p:spPr/>
        <p:txBody>
          <a:bodyPr/>
          <a:lstStyle/>
          <a:p>
            <a:fld id="{801822D1-0415-4271-8A22-43BDD2AAFBAC}" type="slidenum">
              <a:rPr lang="en-US" smtClean="0"/>
              <a:t>‹#›</a:t>
            </a:fld>
            <a:endParaRPr lang="en-US"/>
          </a:p>
        </p:txBody>
      </p:sp>
    </p:spTree>
    <p:extLst>
      <p:ext uri="{BB962C8B-B14F-4D97-AF65-F5344CB8AC3E}">
        <p14:creationId xmlns:p14="http://schemas.microsoft.com/office/powerpoint/2010/main" val="1516147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3607-2030-4548-C4B0-04DB617553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17251D-FAC4-65B8-B6EE-9646F5B28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01E7EB-1481-F219-7165-89069A940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DD140B-ACAA-79FA-482F-9F6C238169FE}"/>
              </a:ext>
            </a:extLst>
          </p:cNvPr>
          <p:cNvSpPr>
            <a:spLocks noGrp="1"/>
          </p:cNvSpPr>
          <p:nvPr>
            <p:ph type="dt" sz="half" idx="10"/>
          </p:nvPr>
        </p:nvSpPr>
        <p:spPr/>
        <p:txBody>
          <a:bodyPr/>
          <a:lstStyle/>
          <a:p>
            <a:fld id="{58CFB364-D7B0-4722-ABA9-4C0C0E716EFE}" type="datetimeFigureOut">
              <a:rPr lang="en-US" smtClean="0"/>
              <a:t>5/18/2023</a:t>
            </a:fld>
            <a:endParaRPr lang="en-US"/>
          </a:p>
        </p:txBody>
      </p:sp>
      <p:sp>
        <p:nvSpPr>
          <p:cNvPr id="6" name="Footer Placeholder 5">
            <a:extLst>
              <a:ext uri="{FF2B5EF4-FFF2-40B4-BE49-F238E27FC236}">
                <a16:creationId xmlns:a16="http://schemas.microsoft.com/office/drawing/2014/main" id="{406E5B94-F26C-72D1-AE9D-0A6169256A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CA1ECA-F2B7-D9A0-FD45-38F68120894E}"/>
              </a:ext>
            </a:extLst>
          </p:cNvPr>
          <p:cNvSpPr>
            <a:spLocks noGrp="1"/>
          </p:cNvSpPr>
          <p:nvPr>
            <p:ph type="sldNum" sz="quarter" idx="12"/>
          </p:nvPr>
        </p:nvSpPr>
        <p:spPr/>
        <p:txBody>
          <a:bodyPr/>
          <a:lstStyle/>
          <a:p>
            <a:fld id="{801822D1-0415-4271-8A22-43BDD2AAFBAC}" type="slidenum">
              <a:rPr lang="en-US" smtClean="0"/>
              <a:t>‹#›</a:t>
            </a:fld>
            <a:endParaRPr lang="en-US"/>
          </a:p>
        </p:txBody>
      </p:sp>
    </p:spTree>
    <p:extLst>
      <p:ext uri="{BB962C8B-B14F-4D97-AF65-F5344CB8AC3E}">
        <p14:creationId xmlns:p14="http://schemas.microsoft.com/office/powerpoint/2010/main" val="233023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4FF1-68DA-F0C6-5456-7C8483B02A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5B582D-1F8E-8788-F1AB-6E8F6B8B5C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324DD0-42AE-4CEB-752B-CA3109FBB0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DA0C09-1D40-24E4-E48D-12F35680A077}"/>
              </a:ext>
            </a:extLst>
          </p:cNvPr>
          <p:cNvSpPr>
            <a:spLocks noGrp="1"/>
          </p:cNvSpPr>
          <p:nvPr>
            <p:ph type="dt" sz="half" idx="10"/>
          </p:nvPr>
        </p:nvSpPr>
        <p:spPr/>
        <p:txBody>
          <a:bodyPr/>
          <a:lstStyle/>
          <a:p>
            <a:fld id="{58CFB364-D7B0-4722-ABA9-4C0C0E716EFE}" type="datetimeFigureOut">
              <a:rPr lang="en-US" smtClean="0"/>
              <a:t>5/18/2023</a:t>
            </a:fld>
            <a:endParaRPr lang="en-US"/>
          </a:p>
        </p:txBody>
      </p:sp>
      <p:sp>
        <p:nvSpPr>
          <p:cNvPr id="6" name="Footer Placeholder 5">
            <a:extLst>
              <a:ext uri="{FF2B5EF4-FFF2-40B4-BE49-F238E27FC236}">
                <a16:creationId xmlns:a16="http://schemas.microsoft.com/office/drawing/2014/main" id="{84BF22A3-A315-A901-BB1C-429ED3150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83BB3-FC49-C7C7-4BB1-5FFDE82CDF27}"/>
              </a:ext>
            </a:extLst>
          </p:cNvPr>
          <p:cNvSpPr>
            <a:spLocks noGrp="1"/>
          </p:cNvSpPr>
          <p:nvPr>
            <p:ph type="sldNum" sz="quarter" idx="12"/>
          </p:nvPr>
        </p:nvSpPr>
        <p:spPr/>
        <p:txBody>
          <a:bodyPr/>
          <a:lstStyle/>
          <a:p>
            <a:fld id="{801822D1-0415-4271-8A22-43BDD2AAFBAC}" type="slidenum">
              <a:rPr lang="en-US" smtClean="0"/>
              <a:t>‹#›</a:t>
            </a:fld>
            <a:endParaRPr lang="en-US"/>
          </a:p>
        </p:txBody>
      </p:sp>
    </p:spTree>
    <p:extLst>
      <p:ext uri="{BB962C8B-B14F-4D97-AF65-F5344CB8AC3E}">
        <p14:creationId xmlns:p14="http://schemas.microsoft.com/office/powerpoint/2010/main" val="3872418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C96F07-8C94-DD38-6EAA-C115425B1E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B9E638-F46F-E8E4-F71F-E61A793091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FCBD71-A8AD-23CF-E19C-D27F488923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CFB364-D7B0-4722-ABA9-4C0C0E716EFE}" type="datetimeFigureOut">
              <a:rPr lang="en-US" smtClean="0"/>
              <a:t>5/18/2023</a:t>
            </a:fld>
            <a:endParaRPr lang="en-US"/>
          </a:p>
        </p:txBody>
      </p:sp>
      <p:sp>
        <p:nvSpPr>
          <p:cNvPr id="5" name="Footer Placeholder 4">
            <a:extLst>
              <a:ext uri="{FF2B5EF4-FFF2-40B4-BE49-F238E27FC236}">
                <a16:creationId xmlns:a16="http://schemas.microsoft.com/office/drawing/2014/main" id="{A8C824F4-D4F9-9E83-52FC-DAB792534C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6047CA-C045-1544-5EF6-BD00B21D3D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1822D1-0415-4271-8A22-43BDD2AAFBAC}" type="slidenum">
              <a:rPr lang="en-US" smtClean="0"/>
              <a:t>‹#›</a:t>
            </a:fld>
            <a:endParaRPr lang="en-US"/>
          </a:p>
        </p:txBody>
      </p:sp>
    </p:spTree>
    <p:extLst>
      <p:ext uri="{BB962C8B-B14F-4D97-AF65-F5344CB8AC3E}">
        <p14:creationId xmlns:p14="http://schemas.microsoft.com/office/powerpoint/2010/main" val="2814389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CEEF564-1F9B-5130-0888-405354A64827}"/>
              </a:ext>
            </a:extLst>
          </p:cNvPr>
          <p:cNvSpPr>
            <a:spLocks noGrp="1"/>
          </p:cNvSpPr>
          <p:nvPr>
            <p:ph type="ctrTitle"/>
          </p:nvPr>
        </p:nvSpPr>
        <p:spPr>
          <a:xfrm>
            <a:off x="773408" y="992094"/>
            <a:ext cx="3616913" cy="2795160"/>
          </a:xfrm>
        </p:spPr>
        <p:txBody>
          <a:bodyPr>
            <a:normAutofit/>
          </a:bodyPr>
          <a:lstStyle/>
          <a:p>
            <a:r>
              <a:rPr lang="en-US" sz="4400" dirty="0"/>
              <a:t>Notable Burials</a:t>
            </a:r>
            <a:br>
              <a:rPr lang="en-US" sz="4400" dirty="0"/>
            </a:br>
            <a:r>
              <a:rPr lang="en-US" sz="4400" dirty="0"/>
              <a:t>by</a:t>
            </a:r>
            <a:br>
              <a:rPr lang="en-US" sz="4400" dirty="0"/>
            </a:br>
            <a:r>
              <a:rPr lang="en-US" sz="4400" dirty="0"/>
              <a:t>Joshua Buchholtz</a:t>
            </a:r>
          </a:p>
        </p:txBody>
      </p:sp>
      <p:pic>
        <p:nvPicPr>
          <p:cNvPr id="5" name="Picture 4" descr="A grave stone with grass growing out of it&#10;&#10;Description automatically generated with low confidence">
            <a:extLst>
              <a:ext uri="{FF2B5EF4-FFF2-40B4-BE49-F238E27FC236}">
                <a16:creationId xmlns:a16="http://schemas.microsoft.com/office/drawing/2014/main" id="{6060004D-0DD7-7BEF-965D-C21D4CBE4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4801" y="578738"/>
            <a:ext cx="5670549" cy="5670549"/>
          </a:xfrm>
          <a:prstGeom prst="rect">
            <a:avLst/>
          </a:prstGeom>
        </p:spPr>
      </p:pic>
    </p:spTree>
    <p:extLst>
      <p:ext uri="{BB962C8B-B14F-4D97-AF65-F5344CB8AC3E}">
        <p14:creationId xmlns:p14="http://schemas.microsoft.com/office/powerpoint/2010/main" val="74201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FF14C0-E6E7-3D11-0CD3-E5CA0523AB8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From The Data</a:t>
            </a:r>
          </a:p>
        </p:txBody>
      </p:sp>
      <p:pic>
        <p:nvPicPr>
          <p:cNvPr id="5" name="Content Placeholder 4" descr="A screenshot of a computer">
            <a:extLst>
              <a:ext uri="{FF2B5EF4-FFF2-40B4-BE49-F238E27FC236}">
                <a16:creationId xmlns:a16="http://schemas.microsoft.com/office/drawing/2014/main" id="{98A8EC86-3EF6-9187-D41E-981DCF4ADA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1546192"/>
            <a:ext cx="6780700" cy="3763286"/>
          </a:xfrm>
          <a:prstGeom prst="rect">
            <a:avLst/>
          </a:prstGeom>
        </p:spPr>
      </p:pic>
    </p:spTree>
    <p:extLst>
      <p:ext uri="{BB962C8B-B14F-4D97-AF65-F5344CB8AC3E}">
        <p14:creationId xmlns:p14="http://schemas.microsoft.com/office/powerpoint/2010/main" val="1261644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3328A7-EB02-A99D-A4C0-0272F54581E8}"/>
              </a:ext>
            </a:extLst>
          </p:cNvPr>
          <p:cNvSpPr>
            <a:spLocks noGrp="1"/>
          </p:cNvSpPr>
          <p:nvPr>
            <p:ph type="ctrTitle"/>
          </p:nvPr>
        </p:nvSpPr>
        <p:spPr>
          <a:xfrm>
            <a:off x="6234422" y="2489881"/>
            <a:ext cx="5874400" cy="3974468"/>
          </a:xfrm>
        </p:spPr>
        <p:txBody>
          <a:bodyPr anchor="t">
            <a:normAutofit fontScale="90000"/>
          </a:bodyPr>
          <a:lstStyle/>
          <a:p>
            <a:pPr algn="l"/>
            <a:r>
              <a:rPr lang="en-US" sz="2800" dirty="0">
                <a:solidFill>
                  <a:schemeClr val="tx2"/>
                </a:solidFill>
              </a:rPr>
              <a:t>Our historic sight is the eternal resting home to some notable Nashvillian’s. This includes Mabel </a:t>
            </a:r>
            <a:r>
              <a:rPr lang="en-US" sz="2800" dirty="0" err="1">
                <a:solidFill>
                  <a:schemeClr val="tx2"/>
                </a:solidFill>
              </a:rPr>
              <a:t>Imes</a:t>
            </a:r>
            <a:r>
              <a:rPr lang="en-US" sz="2800" dirty="0">
                <a:solidFill>
                  <a:schemeClr val="tx2"/>
                </a:solidFill>
              </a:rPr>
              <a:t>, who was part of the original Jubilee Singers at Fisk University. The original group sang around the country and broke racial barriers, and the organization is still around today..</a:t>
            </a:r>
            <a:br>
              <a:rPr lang="en-US" sz="2800" dirty="0">
                <a:solidFill>
                  <a:schemeClr val="tx2"/>
                </a:solidFill>
              </a:rPr>
            </a:br>
            <a:br>
              <a:rPr lang="en-US" sz="2800" dirty="0">
                <a:solidFill>
                  <a:schemeClr val="tx2"/>
                </a:solidFill>
              </a:rPr>
            </a:br>
            <a:r>
              <a:rPr lang="en-US" sz="2800" dirty="0">
                <a:solidFill>
                  <a:schemeClr val="tx2"/>
                </a:solidFill>
              </a:rPr>
              <a:t>When you visit Nashville City Cemetery you are stepping into the past to gain insight about the future.</a:t>
            </a:r>
          </a:p>
        </p:txBody>
      </p:sp>
      <p:sp>
        <p:nvSpPr>
          <p:cNvPr id="3" name="Subtitle 2">
            <a:extLst>
              <a:ext uri="{FF2B5EF4-FFF2-40B4-BE49-F238E27FC236}">
                <a16:creationId xmlns:a16="http://schemas.microsoft.com/office/drawing/2014/main" id="{252F874C-5CFE-F785-3AC6-47C24E692E27}"/>
              </a:ext>
            </a:extLst>
          </p:cNvPr>
          <p:cNvSpPr>
            <a:spLocks noGrp="1"/>
          </p:cNvSpPr>
          <p:nvPr>
            <p:ph type="subTitle" idx="1"/>
          </p:nvPr>
        </p:nvSpPr>
        <p:spPr>
          <a:xfrm>
            <a:off x="5869309" y="202104"/>
            <a:ext cx="4805691" cy="838831"/>
          </a:xfrm>
        </p:spPr>
        <p:txBody>
          <a:bodyPr anchor="b">
            <a:normAutofit/>
          </a:bodyPr>
          <a:lstStyle/>
          <a:p>
            <a:pPr algn="l"/>
            <a:r>
              <a:rPr lang="en-US" sz="3600" dirty="0">
                <a:solidFill>
                  <a:schemeClr val="tx2"/>
                </a:solidFill>
              </a:rPr>
              <a:t>Notable Burials</a:t>
            </a:r>
          </a:p>
        </p:txBody>
      </p:sp>
      <p:pic>
        <p:nvPicPr>
          <p:cNvPr id="5" name="Picture 4" descr="A close-up of a logo&#10;&#10;Description automatically generated with medium confidence">
            <a:extLst>
              <a:ext uri="{FF2B5EF4-FFF2-40B4-BE49-F238E27FC236}">
                <a16:creationId xmlns:a16="http://schemas.microsoft.com/office/drawing/2014/main" id="{511E42DA-6206-EDBB-D863-C7FF9ED60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Mabel Lewis Imes: The girl who found home in music">
            <a:extLst>
              <a:ext uri="{FF2B5EF4-FFF2-40B4-BE49-F238E27FC236}">
                <a16:creationId xmlns:a16="http://schemas.microsoft.com/office/drawing/2014/main" id="{6E63F962-74D3-6013-ADFF-BCD275E218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9338" y="34854"/>
            <a:ext cx="1752192" cy="234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052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83</Words>
  <Application>Microsoft Office PowerPoint</Application>
  <PresentationFormat>Widescreen</PresentationFormat>
  <Paragraphs>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Notable Burials by Joshua Buchholtz</vt:lpstr>
      <vt:lpstr>From The Data</vt:lpstr>
      <vt:lpstr>Our historic sight is the eternal resting home to some notable Nashvillian’s. This includes Mabel Imes, who was part of the original Jubilee Singers at Fisk University. The original group sang around the country and broke racial barriers, and the organization is still around today..  When you visit Nashville City Cemetery you are stepping into the past to gain insight about the future.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historic sight is home to some notable Nashvillian’s. This includes Mabel Imes, who was part of the original Jubilee Singers at Fisk University. The original group broke racial barriers, and the organization is still around today. Mabel is just one of the many famous Nashvillians in the cemetery.  When you visit Nashville City Cemetery you are stepping into the past to gain insight about the future.</dc:title>
  <dc:creator>Joshua Buchholtz</dc:creator>
  <cp:lastModifiedBy>Joshua Buchholtz</cp:lastModifiedBy>
  <cp:revision>6</cp:revision>
  <dcterms:created xsi:type="dcterms:W3CDTF">2023-05-17T17:41:29Z</dcterms:created>
  <dcterms:modified xsi:type="dcterms:W3CDTF">2023-05-18T16:08:35Z</dcterms:modified>
</cp:coreProperties>
</file>