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verage" panose="020B0604020202020204" charset="0"/>
      <p:regular r:id="rId7"/>
    </p:embeddedFont>
    <p:embeddedFont>
      <p:font typeface="Oswald" panose="00000500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2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630880c1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630880c1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630880c19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630880c19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630880c19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630880c19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Worst Way to Go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Nick Jaillet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19625" y="365925"/>
            <a:ext cx="1815300" cy="4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63 different spellings of Diarrhea.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Most common spelling Diarrhaea.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British spelling Diarrhoea.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376 cause of deaths labeled DIARRHEA!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25" y="405575"/>
            <a:ext cx="7032825" cy="41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Nashville Cemetery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find your favorite cause of death or your favorite form of Diarrhea.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fun at the cemetery is up to you so make it your own.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Former President J.K. Polk is buried in Nashville cemetery.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Oswald</vt:lpstr>
      <vt:lpstr>Average</vt:lpstr>
      <vt:lpstr>Arial</vt:lpstr>
      <vt:lpstr>Slate</vt:lpstr>
      <vt:lpstr>The Worst Way to Go</vt:lpstr>
      <vt:lpstr>63 different spellings of Diarrhea.   Most common spelling Diarrhaea.   British spelling Diarrhoea.  376 cause of deaths labeled DIARRHEA!   </vt:lpstr>
      <vt:lpstr>Why Nashville Cemetery</vt:lpstr>
      <vt:lpstr>Side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Worst Way to Go</dc:title>
  <dc:creator>Nicholas Jaillet</dc:creator>
  <cp:lastModifiedBy>Nicholas Jaillet</cp:lastModifiedBy>
  <cp:revision>1</cp:revision>
  <dcterms:modified xsi:type="dcterms:W3CDTF">2023-05-18T16:40:04Z</dcterms:modified>
</cp:coreProperties>
</file>